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599-99E0-42FA-A330-82BFB2B5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D6E0-6FBB-4155-AEA8-EDDA2550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DDBB-4E48-4DF0-B407-9424B5E9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1926-5D11-43C3-80E7-734C67D8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E15C-1C6C-49AC-BBCF-1B22399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90D-71F0-494D-9943-449E68A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02690-F2FD-4843-A846-700AA04D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0203-137F-4181-94CF-FDC88FEC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AA50-22FE-480C-9D7C-78727539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D535-6966-47CD-B6F2-E72C5817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38F0A-F5FE-4BE7-9B29-2F1D9A4D5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676BA-DC7D-4D35-89EA-FCEAE59C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7F12-7717-416E-A569-545E99BA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76CC-DA2F-4398-BF92-1773586A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7AAF-2037-40CF-8D4E-E59181E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DE7-C7AC-4AA7-9089-FE5FA401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A00D-B2CE-455B-A8DD-5501E5CB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5FD9-4BE9-428A-B17E-9F0B1331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C851-2387-41BE-BFEB-0660BF66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6296-F1FD-40DD-8BD9-A4317495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99C-835C-4403-AE1C-1A71173F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9EEA2-6E50-4531-A1DB-BC7005C8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A0C8-B4F8-4702-98D7-D0AD842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3B7F-F138-469B-B070-86C7163D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4191-7FFC-4FC6-B96E-B409F1C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99F-2028-456C-9FF9-B6760A38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7FF0-F326-4DE7-84AE-C76EF27B2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D7DF7-590E-4939-8B0E-797F6D0E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65B94-E12E-44E7-8D0B-0DC95361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3471-1A99-4FA4-94A2-EDCB5E34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3FBFF-F541-4FBE-B7AA-3364A0A0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49D-3E49-40BB-BC50-C15B22AD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7C2C-439C-467C-A4C3-F75640F0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B2F31-A4ED-4F38-9840-31731032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9816E-5F99-44D0-8290-EE70F077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58CF-4463-4BF7-8318-142B7C253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38E00-56D4-401B-8550-36D3CDFC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DFC33-E329-452A-937E-2A66E5FB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937E8-4FD8-4987-BEE1-EA377E53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6037-0964-4333-BBB9-D9EE0D87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027C0-9987-40A8-8CEF-FF32D0D0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6D8CE-EC7A-4055-9F97-65A4A4CA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E525C-A879-4D03-AFEE-92E5501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07AA8-9B40-4AC7-8636-67C8E57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9B613-2F47-4AFF-9356-87B7A6F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369F-1059-4F16-9508-20049AE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960D-A671-4B44-8DFC-0855FD8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AA38-8654-4871-88FF-89401956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0A1DD-F9FF-42FF-BE17-D1D2E1C9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0806-0B9B-4E3A-8408-6044C42C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58C0D-9F0F-49BC-879A-F9C4754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F23D1-8F27-468E-BA1B-86B105B7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B8B-036B-4E44-8905-78BB9A1E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1A5CF-2E55-4D4E-97D8-2C5F89FC5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D7918-06D0-4C8F-B096-C9C5AE90D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18503-849C-4918-BD55-C1720D5A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9C10-BA34-4A57-A239-C2EF76C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E27DA-B67B-4AE1-B6B1-7C90D27F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19015-FD39-42E7-A8B0-6A03AC38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A059-0BC5-4B2F-AA12-1FF5B9AD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5815-56B7-4400-AA7D-CBB3B606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64A0-816F-4334-A60C-9272FAFF72B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8FF9-D6B4-467B-B60E-6C0CAA62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D260-D6DD-4705-B5DF-64983923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72B5-A62E-4C29-8057-4579206E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A95D-3A5A-441F-B190-68E453108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211" y="246600"/>
            <a:ext cx="9144000" cy="899620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385D2-37A4-47C9-A639-9EC78D1C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45" y="1596980"/>
            <a:ext cx="11500834" cy="50144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selecting the best available option at each step without considering the potential consequences in the future.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Greedy Technique is often used in optimization problems where the goal is to maximize or minimize a function subject to some constraints.</a:t>
            </a:r>
          </a:p>
          <a:p>
            <a:pPr algn="just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 are some common topics related to the Greedy Technique: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Greedy Technique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Knapsack Problem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Activity Selection Problem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Fractional Knapsack Problem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Huffman Coding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Dijkstra's Shortest Path Algorithm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Prim's Minimum Spanning Tree Algorithm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Kruskal's Minimum Spanning Tree Algorithm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Job Sequencing Problem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Coin Change Problem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DA39-99F9-4D29-99D0-5D5855A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4FD3-5472-4E3A-8DFE-B4FD0CE7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possibilities are uses in Greedy technique:</a:t>
            </a:r>
          </a:p>
          <a:p>
            <a:pPr marL="0" indent="0">
              <a:buNone/>
            </a:pPr>
            <a:r>
              <a:rPr lang="en-US" dirty="0"/>
              <a:t>Searching, Sorting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22351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Greedy Technique</vt:lpstr>
      <vt:lpstr>Greedy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Technique</dc:title>
  <dc:creator>Md Habibur Rahman</dc:creator>
  <cp:lastModifiedBy>Md Habibur Rahman</cp:lastModifiedBy>
  <cp:revision>3</cp:revision>
  <dcterms:created xsi:type="dcterms:W3CDTF">2023-04-15T14:20:02Z</dcterms:created>
  <dcterms:modified xsi:type="dcterms:W3CDTF">2023-04-15T15:24:02Z</dcterms:modified>
</cp:coreProperties>
</file>