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3D47-BB32-4029-9749-843F91E4C4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F43-46F9-4B5F-A8C4-24D873103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3D47-BB32-4029-9749-843F91E4C4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F43-46F9-4B5F-A8C4-24D873103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3D47-BB32-4029-9749-843F91E4C4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F43-46F9-4B5F-A8C4-24D873103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55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3D47-BB32-4029-9749-843F91E4C4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F43-46F9-4B5F-A8C4-24D873103E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690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3D47-BB32-4029-9749-843F91E4C4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F43-46F9-4B5F-A8C4-24D873103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0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3D47-BB32-4029-9749-843F91E4C4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F43-46F9-4B5F-A8C4-24D873103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90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3D47-BB32-4029-9749-843F91E4C4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F43-46F9-4B5F-A8C4-24D873103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04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3D47-BB32-4029-9749-843F91E4C4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F43-46F9-4B5F-A8C4-24D873103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1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3D47-BB32-4029-9749-843F91E4C4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F43-46F9-4B5F-A8C4-24D873103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4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3D47-BB32-4029-9749-843F91E4C4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F43-46F9-4B5F-A8C4-24D873103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3D47-BB32-4029-9749-843F91E4C4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F43-46F9-4B5F-A8C4-24D873103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3D47-BB32-4029-9749-843F91E4C4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F43-46F9-4B5F-A8C4-24D873103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3D47-BB32-4029-9749-843F91E4C4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F43-46F9-4B5F-A8C4-24D873103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8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3D47-BB32-4029-9749-843F91E4C4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F43-46F9-4B5F-A8C4-24D873103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2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3D47-BB32-4029-9749-843F91E4C4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F43-46F9-4B5F-A8C4-24D873103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3D47-BB32-4029-9749-843F91E4C4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F43-46F9-4B5F-A8C4-24D873103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0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43D47-BB32-4029-9749-843F91E4C4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76F43-46F9-4B5F-A8C4-24D873103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A43D47-BB32-4029-9749-843F91E4C4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76F43-46F9-4B5F-A8C4-24D873103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8176-8DDC-4A01-BB05-8696C8AFA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0029" y="1532585"/>
            <a:ext cx="8920765" cy="1152657"/>
          </a:xfrm>
        </p:spPr>
        <p:txBody>
          <a:bodyPr>
            <a:normAutofit fontScale="90000"/>
          </a:bodyPr>
          <a:lstStyle/>
          <a:p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r>
              <a:rPr lang="en-US" sz="4400" b="1" dirty="0"/>
              <a:t>Data Structure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738A9-5415-4188-9716-5DFD0DA38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913" y="1120462"/>
            <a:ext cx="10127087" cy="5306096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 data structure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specialized format for organizing, processing, retrieving and storing data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In other words, Data structure is the systematic way to organize data so that it can be used efficiently.</a:t>
            </a:r>
          </a:p>
          <a:p>
            <a:pPr algn="just"/>
            <a:r>
              <a:rPr lang="en-US" b="1" dirty="0">
                <a:solidFill>
                  <a:srgbClr val="202124"/>
                </a:solidFill>
                <a:latin typeface="Google Sans"/>
              </a:rPr>
              <a:t>Real Life Application of Data Structure:</a:t>
            </a:r>
          </a:p>
          <a:p>
            <a:pPr algn="just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just"/>
            <a:endParaRPr lang="en-US" b="1" dirty="0">
              <a:solidFill>
                <a:srgbClr val="202124"/>
              </a:solidFill>
              <a:latin typeface="Google Sans"/>
            </a:endParaRPr>
          </a:p>
          <a:p>
            <a:pPr algn="just"/>
            <a:endParaRPr lang="en-US" dirty="0">
              <a:solidFill>
                <a:srgbClr val="202124"/>
              </a:solidFill>
              <a:latin typeface="Google Sans"/>
            </a:endParaRP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52FAF-FEC9-4818-95ED-880DF306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52130"/>
            <a:ext cx="8397024" cy="37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D241-4D22-458E-B939-C2907756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25" y="21327"/>
            <a:ext cx="10156065" cy="781095"/>
          </a:xfrm>
        </p:spPr>
        <p:txBody>
          <a:bodyPr/>
          <a:lstStyle/>
          <a:p>
            <a:pPr algn="ctr"/>
            <a:r>
              <a:rPr lang="en-US" b="1" dirty="0"/>
              <a:t>More Applications of Data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49F470-16DC-4D04-B273-84B9E90F2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600" y="995605"/>
            <a:ext cx="9657113" cy="5521105"/>
          </a:xfrm>
        </p:spPr>
      </p:pic>
    </p:spTree>
    <p:extLst>
      <p:ext uri="{BB962C8B-B14F-4D97-AF65-F5344CB8AC3E}">
        <p14:creationId xmlns:p14="http://schemas.microsoft.com/office/powerpoint/2010/main" val="345093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2524-FBFB-45F8-A771-062C1BED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Data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5473B-B515-48D1-AB47-E64978042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315" y="1549951"/>
            <a:ext cx="9084237" cy="4788378"/>
          </a:xfrm>
        </p:spPr>
      </p:pic>
    </p:spTree>
    <p:extLst>
      <p:ext uri="{BB962C8B-B14F-4D97-AF65-F5344CB8AC3E}">
        <p14:creationId xmlns:p14="http://schemas.microsoft.com/office/powerpoint/2010/main" val="221508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6688-7E38-4C95-AD04-DE44293C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63"/>
            <a:ext cx="10515600" cy="61366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Linear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4B5A-B920-4D12-BAA9-F8611938A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57" y="1236372"/>
            <a:ext cx="10851524" cy="58360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ata elements are arranged sequentially or linearly, where each element is attached to its previous and next adjacent elements.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Example 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of Linear Data Structures: 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are </a:t>
            </a:r>
            <a:r>
              <a:rPr lang="en-US" b="1" dirty="0">
                <a:solidFill>
                  <a:srgbClr val="273239"/>
                </a:solidFill>
                <a:effectLst/>
                <a:latin typeface="urw-din"/>
              </a:rPr>
              <a:t>array, stack, queue, linked list, </a:t>
            </a:r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etc.</a:t>
            </a:r>
          </a:p>
          <a:p>
            <a:pPr marL="0" indent="0" algn="just">
              <a:buNone/>
            </a:pPr>
            <a:r>
              <a:rPr lang="en-US" dirty="0"/>
              <a:t>Linear Data Structure is also two types: Static and Dynamic</a:t>
            </a:r>
          </a:p>
          <a:p>
            <a:pPr marL="0" indent="0" algn="just">
              <a:buNone/>
            </a:pPr>
            <a:r>
              <a:rPr lang="en-US" b="1" dirty="0"/>
              <a:t>Static: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Static data structure has a fixed memory size. It is easier to access the elements in a static data structure, but slower insertion and deletion operation. Memory is allocated during compile time.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US" i="0" dirty="0">
                <a:solidFill>
                  <a:srgbClr val="273239"/>
                </a:solidFill>
                <a:effectLst/>
                <a:latin typeface="urw-din"/>
              </a:rPr>
              <a:t>Examples: 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Array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Dynamic: 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571500" indent="-571500" algn="just">
              <a:buFont typeface="+mj-lt"/>
              <a:buAutoNum type="romanUcPeriod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he memory size is not fixed. Memory is allocated during run time. That’s why memory size is flexible. Faster insertion and deletion but slower access.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C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an be randomly updated during the runtime.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C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onsidered efficient concerning the memory (space) complexity of the code.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Examples: </a:t>
            </a:r>
            <a:r>
              <a:rPr lang="en-US" b="1" dirty="0">
                <a:solidFill>
                  <a:srgbClr val="273239"/>
                </a:solidFill>
                <a:effectLst/>
                <a:latin typeface="urw-din"/>
              </a:rPr>
              <a:t>queue, stack, linked list </a:t>
            </a:r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etc.</a:t>
            </a:r>
            <a:endParaRPr lang="en-US" b="1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8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A271-7D73-44E3-9B66-7E9564C4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Non-linear data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0231-F0E6-4F62-BA04-F7C5E7061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39" y="1477895"/>
            <a:ext cx="11372045" cy="4351338"/>
          </a:xfrm>
        </p:spPr>
        <p:txBody>
          <a:bodyPr/>
          <a:lstStyle/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D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ata elements are not placed sequentially or linearly.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C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an’t traverse all the elements in a single run only. 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It could be cyclic and has multiple successors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Examples: 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Tree and Graph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920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45AE-D198-4C26-8995-C2CB4A0E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54F70-2C89-45BC-82CC-32033CFD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Data structures provide an easy way of organizing, retrieving, managing, and storing data.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Data structure modification is easy. 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It requires less time. 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Save storage memory space. 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Data representation is easy. 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Easy access to the large database.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2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307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Century Gothic</vt:lpstr>
      <vt:lpstr>Google Sans</vt:lpstr>
      <vt:lpstr>urw-din</vt:lpstr>
      <vt:lpstr>Wingdings</vt:lpstr>
      <vt:lpstr>Wingdings 3</vt:lpstr>
      <vt:lpstr>Ion</vt:lpstr>
      <vt:lpstr>        Data Structure  </vt:lpstr>
      <vt:lpstr>More Applications of Data Structure</vt:lpstr>
      <vt:lpstr>Types of Data Structure</vt:lpstr>
      <vt:lpstr>Linear Data Structure</vt:lpstr>
      <vt:lpstr>Non-linear data structure</vt:lpstr>
      <vt:lpstr>Why Data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 </dc:title>
  <dc:creator>Md Habibur Rahman</dc:creator>
  <cp:lastModifiedBy>Md Habibur Rahman</cp:lastModifiedBy>
  <cp:revision>35</cp:revision>
  <dcterms:created xsi:type="dcterms:W3CDTF">2023-03-23T07:52:51Z</dcterms:created>
  <dcterms:modified xsi:type="dcterms:W3CDTF">2023-03-23T10:12:21Z</dcterms:modified>
</cp:coreProperties>
</file>