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EBDC-D6A1-40D4-ABFB-9A3F7A0CBA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029BC5-4DFB-41C2-86E9-399DE3105C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C4A155-57D4-4A9A-A59B-B76C44134461}"/>
              </a:ext>
            </a:extLst>
          </p:cNvPr>
          <p:cNvSpPr>
            <a:spLocks noGrp="1"/>
          </p:cNvSpPr>
          <p:nvPr>
            <p:ph type="dt" sz="half" idx="10"/>
          </p:nvPr>
        </p:nvSpPr>
        <p:spPr/>
        <p:txBody>
          <a:bodyPr/>
          <a:lstStyle/>
          <a:p>
            <a:fld id="{E868EBB3-DB14-483D-B3CC-4C01596A3A1D}" type="datetimeFigureOut">
              <a:rPr lang="en-US" smtClean="0"/>
              <a:t>4/17/2023</a:t>
            </a:fld>
            <a:endParaRPr lang="en-US"/>
          </a:p>
        </p:txBody>
      </p:sp>
      <p:sp>
        <p:nvSpPr>
          <p:cNvPr id="5" name="Footer Placeholder 4">
            <a:extLst>
              <a:ext uri="{FF2B5EF4-FFF2-40B4-BE49-F238E27FC236}">
                <a16:creationId xmlns:a16="http://schemas.microsoft.com/office/drawing/2014/main" id="{8E4FDF48-6165-4AB4-A03A-BBE59777F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2447D-660E-4E04-AA0C-FF18F94DB434}"/>
              </a:ext>
            </a:extLst>
          </p:cNvPr>
          <p:cNvSpPr>
            <a:spLocks noGrp="1"/>
          </p:cNvSpPr>
          <p:nvPr>
            <p:ph type="sldNum" sz="quarter" idx="12"/>
          </p:nvPr>
        </p:nvSpPr>
        <p:spPr/>
        <p:txBody>
          <a:bodyPr/>
          <a:lstStyle/>
          <a:p>
            <a:fld id="{D732E59E-BA16-44D2-BD7E-55B0F72BD0D5}" type="slidenum">
              <a:rPr lang="en-US" smtClean="0"/>
              <a:t>‹#›</a:t>
            </a:fld>
            <a:endParaRPr lang="en-US"/>
          </a:p>
        </p:txBody>
      </p:sp>
    </p:spTree>
    <p:extLst>
      <p:ext uri="{BB962C8B-B14F-4D97-AF65-F5344CB8AC3E}">
        <p14:creationId xmlns:p14="http://schemas.microsoft.com/office/powerpoint/2010/main" val="121210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E589-BF41-4F22-A15E-0103113775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A7AC9B-FF0E-4DE9-8A4F-2BE68D7383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5B54E-525B-4512-9F87-6EA9B4FEB18C}"/>
              </a:ext>
            </a:extLst>
          </p:cNvPr>
          <p:cNvSpPr>
            <a:spLocks noGrp="1"/>
          </p:cNvSpPr>
          <p:nvPr>
            <p:ph type="dt" sz="half" idx="10"/>
          </p:nvPr>
        </p:nvSpPr>
        <p:spPr/>
        <p:txBody>
          <a:bodyPr/>
          <a:lstStyle/>
          <a:p>
            <a:fld id="{E868EBB3-DB14-483D-B3CC-4C01596A3A1D}" type="datetimeFigureOut">
              <a:rPr lang="en-US" smtClean="0"/>
              <a:t>4/17/2023</a:t>
            </a:fld>
            <a:endParaRPr lang="en-US"/>
          </a:p>
        </p:txBody>
      </p:sp>
      <p:sp>
        <p:nvSpPr>
          <p:cNvPr id="5" name="Footer Placeholder 4">
            <a:extLst>
              <a:ext uri="{FF2B5EF4-FFF2-40B4-BE49-F238E27FC236}">
                <a16:creationId xmlns:a16="http://schemas.microsoft.com/office/drawing/2014/main" id="{80747044-6FC5-478E-94E0-82F97FD94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0C8B1-B5D1-4A37-8C37-B27DAA0D0DB4}"/>
              </a:ext>
            </a:extLst>
          </p:cNvPr>
          <p:cNvSpPr>
            <a:spLocks noGrp="1"/>
          </p:cNvSpPr>
          <p:nvPr>
            <p:ph type="sldNum" sz="quarter" idx="12"/>
          </p:nvPr>
        </p:nvSpPr>
        <p:spPr/>
        <p:txBody>
          <a:bodyPr/>
          <a:lstStyle/>
          <a:p>
            <a:fld id="{D732E59E-BA16-44D2-BD7E-55B0F72BD0D5}" type="slidenum">
              <a:rPr lang="en-US" smtClean="0"/>
              <a:t>‹#›</a:t>
            </a:fld>
            <a:endParaRPr lang="en-US"/>
          </a:p>
        </p:txBody>
      </p:sp>
    </p:spTree>
    <p:extLst>
      <p:ext uri="{BB962C8B-B14F-4D97-AF65-F5344CB8AC3E}">
        <p14:creationId xmlns:p14="http://schemas.microsoft.com/office/powerpoint/2010/main" val="100899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0A2050-44A0-479D-80E7-4A88929C57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74E64F-62C4-491B-B28B-BEBB7B008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5FA873-F4C0-4D96-9112-EF64444FB1B2}"/>
              </a:ext>
            </a:extLst>
          </p:cNvPr>
          <p:cNvSpPr>
            <a:spLocks noGrp="1"/>
          </p:cNvSpPr>
          <p:nvPr>
            <p:ph type="dt" sz="half" idx="10"/>
          </p:nvPr>
        </p:nvSpPr>
        <p:spPr/>
        <p:txBody>
          <a:bodyPr/>
          <a:lstStyle/>
          <a:p>
            <a:fld id="{E868EBB3-DB14-483D-B3CC-4C01596A3A1D}" type="datetimeFigureOut">
              <a:rPr lang="en-US" smtClean="0"/>
              <a:t>4/17/2023</a:t>
            </a:fld>
            <a:endParaRPr lang="en-US"/>
          </a:p>
        </p:txBody>
      </p:sp>
      <p:sp>
        <p:nvSpPr>
          <p:cNvPr id="5" name="Footer Placeholder 4">
            <a:extLst>
              <a:ext uri="{FF2B5EF4-FFF2-40B4-BE49-F238E27FC236}">
                <a16:creationId xmlns:a16="http://schemas.microsoft.com/office/drawing/2014/main" id="{592AF23D-B01A-4A0B-92F0-BD83C9397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083DA-6935-4AD5-97FF-08BF388A78ED}"/>
              </a:ext>
            </a:extLst>
          </p:cNvPr>
          <p:cNvSpPr>
            <a:spLocks noGrp="1"/>
          </p:cNvSpPr>
          <p:nvPr>
            <p:ph type="sldNum" sz="quarter" idx="12"/>
          </p:nvPr>
        </p:nvSpPr>
        <p:spPr/>
        <p:txBody>
          <a:bodyPr/>
          <a:lstStyle/>
          <a:p>
            <a:fld id="{D732E59E-BA16-44D2-BD7E-55B0F72BD0D5}" type="slidenum">
              <a:rPr lang="en-US" smtClean="0"/>
              <a:t>‹#›</a:t>
            </a:fld>
            <a:endParaRPr lang="en-US"/>
          </a:p>
        </p:txBody>
      </p:sp>
    </p:spTree>
    <p:extLst>
      <p:ext uri="{BB962C8B-B14F-4D97-AF65-F5344CB8AC3E}">
        <p14:creationId xmlns:p14="http://schemas.microsoft.com/office/powerpoint/2010/main" val="196227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0EEA-D397-4A5F-A2D0-0E236E1A9A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92116-09FF-408F-9762-BCDBA71DDC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6189BC-181F-47C2-AB56-6BF111FAF197}"/>
              </a:ext>
            </a:extLst>
          </p:cNvPr>
          <p:cNvSpPr>
            <a:spLocks noGrp="1"/>
          </p:cNvSpPr>
          <p:nvPr>
            <p:ph type="dt" sz="half" idx="10"/>
          </p:nvPr>
        </p:nvSpPr>
        <p:spPr/>
        <p:txBody>
          <a:bodyPr/>
          <a:lstStyle/>
          <a:p>
            <a:fld id="{E868EBB3-DB14-483D-B3CC-4C01596A3A1D}" type="datetimeFigureOut">
              <a:rPr lang="en-US" smtClean="0"/>
              <a:t>4/17/2023</a:t>
            </a:fld>
            <a:endParaRPr lang="en-US"/>
          </a:p>
        </p:txBody>
      </p:sp>
      <p:sp>
        <p:nvSpPr>
          <p:cNvPr id="5" name="Footer Placeholder 4">
            <a:extLst>
              <a:ext uri="{FF2B5EF4-FFF2-40B4-BE49-F238E27FC236}">
                <a16:creationId xmlns:a16="http://schemas.microsoft.com/office/drawing/2014/main" id="{BB62463A-BC29-4256-93E4-BD74ECEB1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25BC7-6949-4CF4-8036-C2843BE18B52}"/>
              </a:ext>
            </a:extLst>
          </p:cNvPr>
          <p:cNvSpPr>
            <a:spLocks noGrp="1"/>
          </p:cNvSpPr>
          <p:nvPr>
            <p:ph type="sldNum" sz="quarter" idx="12"/>
          </p:nvPr>
        </p:nvSpPr>
        <p:spPr/>
        <p:txBody>
          <a:bodyPr/>
          <a:lstStyle/>
          <a:p>
            <a:fld id="{D732E59E-BA16-44D2-BD7E-55B0F72BD0D5}" type="slidenum">
              <a:rPr lang="en-US" smtClean="0"/>
              <a:t>‹#›</a:t>
            </a:fld>
            <a:endParaRPr lang="en-US"/>
          </a:p>
        </p:txBody>
      </p:sp>
    </p:spTree>
    <p:extLst>
      <p:ext uri="{BB962C8B-B14F-4D97-AF65-F5344CB8AC3E}">
        <p14:creationId xmlns:p14="http://schemas.microsoft.com/office/powerpoint/2010/main" val="67471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5F4BA-A30B-409F-8B1D-25DA40E3F0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A00D88-94E2-4547-92B4-2F9F773476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01DB5B-87E0-46A4-9B49-97A20907E5B9}"/>
              </a:ext>
            </a:extLst>
          </p:cNvPr>
          <p:cNvSpPr>
            <a:spLocks noGrp="1"/>
          </p:cNvSpPr>
          <p:nvPr>
            <p:ph type="dt" sz="half" idx="10"/>
          </p:nvPr>
        </p:nvSpPr>
        <p:spPr/>
        <p:txBody>
          <a:bodyPr/>
          <a:lstStyle/>
          <a:p>
            <a:fld id="{E868EBB3-DB14-483D-B3CC-4C01596A3A1D}" type="datetimeFigureOut">
              <a:rPr lang="en-US" smtClean="0"/>
              <a:t>4/17/2023</a:t>
            </a:fld>
            <a:endParaRPr lang="en-US"/>
          </a:p>
        </p:txBody>
      </p:sp>
      <p:sp>
        <p:nvSpPr>
          <p:cNvPr id="5" name="Footer Placeholder 4">
            <a:extLst>
              <a:ext uri="{FF2B5EF4-FFF2-40B4-BE49-F238E27FC236}">
                <a16:creationId xmlns:a16="http://schemas.microsoft.com/office/drawing/2014/main" id="{B6397953-2DAB-4809-8017-506FB4097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8A1D3-8EFA-4C45-8EC7-65D74AB4E623}"/>
              </a:ext>
            </a:extLst>
          </p:cNvPr>
          <p:cNvSpPr>
            <a:spLocks noGrp="1"/>
          </p:cNvSpPr>
          <p:nvPr>
            <p:ph type="sldNum" sz="quarter" idx="12"/>
          </p:nvPr>
        </p:nvSpPr>
        <p:spPr/>
        <p:txBody>
          <a:bodyPr/>
          <a:lstStyle/>
          <a:p>
            <a:fld id="{D732E59E-BA16-44D2-BD7E-55B0F72BD0D5}" type="slidenum">
              <a:rPr lang="en-US" smtClean="0"/>
              <a:t>‹#›</a:t>
            </a:fld>
            <a:endParaRPr lang="en-US"/>
          </a:p>
        </p:txBody>
      </p:sp>
    </p:spTree>
    <p:extLst>
      <p:ext uri="{BB962C8B-B14F-4D97-AF65-F5344CB8AC3E}">
        <p14:creationId xmlns:p14="http://schemas.microsoft.com/office/powerpoint/2010/main" val="25489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0D7A3-32CC-489A-B619-BF0B4A656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C2473-BD31-4031-9FB2-CD4273E164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5F7703-395A-45B8-864C-4D8A901D66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DEEAA-0DE8-40E5-9B3F-DC66B036A7E9}"/>
              </a:ext>
            </a:extLst>
          </p:cNvPr>
          <p:cNvSpPr>
            <a:spLocks noGrp="1"/>
          </p:cNvSpPr>
          <p:nvPr>
            <p:ph type="dt" sz="half" idx="10"/>
          </p:nvPr>
        </p:nvSpPr>
        <p:spPr/>
        <p:txBody>
          <a:bodyPr/>
          <a:lstStyle/>
          <a:p>
            <a:fld id="{E868EBB3-DB14-483D-B3CC-4C01596A3A1D}" type="datetimeFigureOut">
              <a:rPr lang="en-US" smtClean="0"/>
              <a:t>4/17/2023</a:t>
            </a:fld>
            <a:endParaRPr lang="en-US"/>
          </a:p>
        </p:txBody>
      </p:sp>
      <p:sp>
        <p:nvSpPr>
          <p:cNvPr id="6" name="Footer Placeholder 5">
            <a:extLst>
              <a:ext uri="{FF2B5EF4-FFF2-40B4-BE49-F238E27FC236}">
                <a16:creationId xmlns:a16="http://schemas.microsoft.com/office/drawing/2014/main" id="{12AC2084-B0F4-45F8-85AC-BEB0ED1A8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3D950-A926-4B8A-892E-351FB5BC174C}"/>
              </a:ext>
            </a:extLst>
          </p:cNvPr>
          <p:cNvSpPr>
            <a:spLocks noGrp="1"/>
          </p:cNvSpPr>
          <p:nvPr>
            <p:ph type="sldNum" sz="quarter" idx="12"/>
          </p:nvPr>
        </p:nvSpPr>
        <p:spPr/>
        <p:txBody>
          <a:bodyPr/>
          <a:lstStyle/>
          <a:p>
            <a:fld id="{D732E59E-BA16-44D2-BD7E-55B0F72BD0D5}" type="slidenum">
              <a:rPr lang="en-US" smtClean="0"/>
              <a:t>‹#›</a:t>
            </a:fld>
            <a:endParaRPr lang="en-US"/>
          </a:p>
        </p:txBody>
      </p:sp>
    </p:spTree>
    <p:extLst>
      <p:ext uri="{BB962C8B-B14F-4D97-AF65-F5344CB8AC3E}">
        <p14:creationId xmlns:p14="http://schemas.microsoft.com/office/powerpoint/2010/main" val="276603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D480-02CA-49EC-8469-DB5AFD9E51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13465E-60B5-42BC-8D7D-3864C0B132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24489D-228D-4DBA-A762-B1FCD9BAD7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4BA58D-E780-4D44-9DAB-12FC95B5A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D0648D-5A26-483C-AAD1-031FF8CE33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D9B7E2-91E0-4512-8200-25CD9A1075E5}"/>
              </a:ext>
            </a:extLst>
          </p:cNvPr>
          <p:cNvSpPr>
            <a:spLocks noGrp="1"/>
          </p:cNvSpPr>
          <p:nvPr>
            <p:ph type="dt" sz="half" idx="10"/>
          </p:nvPr>
        </p:nvSpPr>
        <p:spPr/>
        <p:txBody>
          <a:bodyPr/>
          <a:lstStyle/>
          <a:p>
            <a:fld id="{E868EBB3-DB14-483D-B3CC-4C01596A3A1D}" type="datetimeFigureOut">
              <a:rPr lang="en-US" smtClean="0"/>
              <a:t>4/17/2023</a:t>
            </a:fld>
            <a:endParaRPr lang="en-US"/>
          </a:p>
        </p:txBody>
      </p:sp>
      <p:sp>
        <p:nvSpPr>
          <p:cNvPr id="8" name="Footer Placeholder 7">
            <a:extLst>
              <a:ext uri="{FF2B5EF4-FFF2-40B4-BE49-F238E27FC236}">
                <a16:creationId xmlns:a16="http://schemas.microsoft.com/office/drawing/2014/main" id="{55911B40-BF9D-49A0-9497-35FAF06FCE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0360B2-CB2A-46DB-BFE2-B7EB1ACF15FF}"/>
              </a:ext>
            </a:extLst>
          </p:cNvPr>
          <p:cNvSpPr>
            <a:spLocks noGrp="1"/>
          </p:cNvSpPr>
          <p:nvPr>
            <p:ph type="sldNum" sz="quarter" idx="12"/>
          </p:nvPr>
        </p:nvSpPr>
        <p:spPr/>
        <p:txBody>
          <a:bodyPr/>
          <a:lstStyle/>
          <a:p>
            <a:fld id="{D732E59E-BA16-44D2-BD7E-55B0F72BD0D5}" type="slidenum">
              <a:rPr lang="en-US" smtClean="0"/>
              <a:t>‹#›</a:t>
            </a:fld>
            <a:endParaRPr lang="en-US"/>
          </a:p>
        </p:txBody>
      </p:sp>
    </p:spTree>
    <p:extLst>
      <p:ext uri="{BB962C8B-B14F-4D97-AF65-F5344CB8AC3E}">
        <p14:creationId xmlns:p14="http://schemas.microsoft.com/office/powerpoint/2010/main" val="151756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1B8C-9B47-4CE5-A5CC-CA9536CB75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94E906-042F-4FC0-AEF8-1CBB66603BE6}"/>
              </a:ext>
            </a:extLst>
          </p:cNvPr>
          <p:cNvSpPr>
            <a:spLocks noGrp="1"/>
          </p:cNvSpPr>
          <p:nvPr>
            <p:ph type="dt" sz="half" idx="10"/>
          </p:nvPr>
        </p:nvSpPr>
        <p:spPr/>
        <p:txBody>
          <a:bodyPr/>
          <a:lstStyle/>
          <a:p>
            <a:fld id="{E868EBB3-DB14-483D-B3CC-4C01596A3A1D}" type="datetimeFigureOut">
              <a:rPr lang="en-US" smtClean="0"/>
              <a:t>4/17/2023</a:t>
            </a:fld>
            <a:endParaRPr lang="en-US"/>
          </a:p>
        </p:txBody>
      </p:sp>
      <p:sp>
        <p:nvSpPr>
          <p:cNvPr id="4" name="Footer Placeholder 3">
            <a:extLst>
              <a:ext uri="{FF2B5EF4-FFF2-40B4-BE49-F238E27FC236}">
                <a16:creationId xmlns:a16="http://schemas.microsoft.com/office/drawing/2014/main" id="{A11D5EB8-BDDD-4240-9E15-18326F41F2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9D20AC-7325-46B6-925E-461A39E362F6}"/>
              </a:ext>
            </a:extLst>
          </p:cNvPr>
          <p:cNvSpPr>
            <a:spLocks noGrp="1"/>
          </p:cNvSpPr>
          <p:nvPr>
            <p:ph type="sldNum" sz="quarter" idx="12"/>
          </p:nvPr>
        </p:nvSpPr>
        <p:spPr/>
        <p:txBody>
          <a:bodyPr/>
          <a:lstStyle/>
          <a:p>
            <a:fld id="{D732E59E-BA16-44D2-BD7E-55B0F72BD0D5}" type="slidenum">
              <a:rPr lang="en-US" smtClean="0"/>
              <a:t>‹#›</a:t>
            </a:fld>
            <a:endParaRPr lang="en-US"/>
          </a:p>
        </p:txBody>
      </p:sp>
    </p:spTree>
    <p:extLst>
      <p:ext uri="{BB962C8B-B14F-4D97-AF65-F5344CB8AC3E}">
        <p14:creationId xmlns:p14="http://schemas.microsoft.com/office/powerpoint/2010/main" val="4007569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DFC53D-C916-4A36-9F73-706A1F745E1F}"/>
              </a:ext>
            </a:extLst>
          </p:cNvPr>
          <p:cNvSpPr>
            <a:spLocks noGrp="1"/>
          </p:cNvSpPr>
          <p:nvPr>
            <p:ph type="dt" sz="half" idx="10"/>
          </p:nvPr>
        </p:nvSpPr>
        <p:spPr/>
        <p:txBody>
          <a:bodyPr/>
          <a:lstStyle/>
          <a:p>
            <a:fld id="{E868EBB3-DB14-483D-B3CC-4C01596A3A1D}" type="datetimeFigureOut">
              <a:rPr lang="en-US" smtClean="0"/>
              <a:t>4/17/2023</a:t>
            </a:fld>
            <a:endParaRPr lang="en-US"/>
          </a:p>
        </p:txBody>
      </p:sp>
      <p:sp>
        <p:nvSpPr>
          <p:cNvPr id="3" name="Footer Placeholder 2">
            <a:extLst>
              <a:ext uri="{FF2B5EF4-FFF2-40B4-BE49-F238E27FC236}">
                <a16:creationId xmlns:a16="http://schemas.microsoft.com/office/drawing/2014/main" id="{C6AA499D-23B5-4D4C-90C3-9520B91A94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87D6CA-4ED2-4512-96B7-FFDF9F3170B8}"/>
              </a:ext>
            </a:extLst>
          </p:cNvPr>
          <p:cNvSpPr>
            <a:spLocks noGrp="1"/>
          </p:cNvSpPr>
          <p:nvPr>
            <p:ph type="sldNum" sz="quarter" idx="12"/>
          </p:nvPr>
        </p:nvSpPr>
        <p:spPr/>
        <p:txBody>
          <a:bodyPr/>
          <a:lstStyle/>
          <a:p>
            <a:fld id="{D732E59E-BA16-44D2-BD7E-55B0F72BD0D5}" type="slidenum">
              <a:rPr lang="en-US" smtClean="0"/>
              <a:t>‹#›</a:t>
            </a:fld>
            <a:endParaRPr lang="en-US"/>
          </a:p>
        </p:txBody>
      </p:sp>
    </p:spTree>
    <p:extLst>
      <p:ext uri="{BB962C8B-B14F-4D97-AF65-F5344CB8AC3E}">
        <p14:creationId xmlns:p14="http://schemas.microsoft.com/office/powerpoint/2010/main" val="276099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50EE-2242-4736-A268-C6B0AC9291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BD74F2-3B0A-4F16-BD5E-1B902FC371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A42BA7-CA8B-41A6-B8B0-B25D08A79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D97F04-1472-4DC5-87B2-3C8A52538347}"/>
              </a:ext>
            </a:extLst>
          </p:cNvPr>
          <p:cNvSpPr>
            <a:spLocks noGrp="1"/>
          </p:cNvSpPr>
          <p:nvPr>
            <p:ph type="dt" sz="half" idx="10"/>
          </p:nvPr>
        </p:nvSpPr>
        <p:spPr/>
        <p:txBody>
          <a:bodyPr/>
          <a:lstStyle/>
          <a:p>
            <a:fld id="{E868EBB3-DB14-483D-B3CC-4C01596A3A1D}" type="datetimeFigureOut">
              <a:rPr lang="en-US" smtClean="0"/>
              <a:t>4/17/2023</a:t>
            </a:fld>
            <a:endParaRPr lang="en-US"/>
          </a:p>
        </p:txBody>
      </p:sp>
      <p:sp>
        <p:nvSpPr>
          <p:cNvPr id="6" name="Footer Placeholder 5">
            <a:extLst>
              <a:ext uri="{FF2B5EF4-FFF2-40B4-BE49-F238E27FC236}">
                <a16:creationId xmlns:a16="http://schemas.microsoft.com/office/drawing/2014/main" id="{4B7F7BDA-1377-4CD9-8108-D6FE8FB87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C6EA8-3744-4AFC-91AA-3C406BD118A6}"/>
              </a:ext>
            </a:extLst>
          </p:cNvPr>
          <p:cNvSpPr>
            <a:spLocks noGrp="1"/>
          </p:cNvSpPr>
          <p:nvPr>
            <p:ph type="sldNum" sz="quarter" idx="12"/>
          </p:nvPr>
        </p:nvSpPr>
        <p:spPr/>
        <p:txBody>
          <a:bodyPr/>
          <a:lstStyle/>
          <a:p>
            <a:fld id="{D732E59E-BA16-44D2-BD7E-55B0F72BD0D5}" type="slidenum">
              <a:rPr lang="en-US" smtClean="0"/>
              <a:t>‹#›</a:t>
            </a:fld>
            <a:endParaRPr lang="en-US"/>
          </a:p>
        </p:txBody>
      </p:sp>
    </p:spTree>
    <p:extLst>
      <p:ext uri="{BB962C8B-B14F-4D97-AF65-F5344CB8AC3E}">
        <p14:creationId xmlns:p14="http://schemas.microsoft.com/office/powerpoint/2010/main" val="255695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0E9E-A64F-45E1-BBFA-CF51E1B145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C9A4D2-2C3E-44FD-BD84-1D9AF7071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6C645E-CA3C-4A46-B9BF-DA4C42819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9562C-BF34-46BE-96D8-534AB758896B}"/>
              </a:ext>
            </a:extLst>
          </p:cNvPr>
          <p:cNvSpPr>
            <a:spLocks noGrp="1"/>
          </p:cNvSpPr>
          <p:nvPr>
            <p:ph type="dt" sz="half" idx="10"/>
          </p:nvPr>
        </p:nvSpPr>
        <p:spPr/>
        <p:txBody>
          <a:bodyPr/>
          <a:lstStyle/>
          <a:p>
            <a:fld id="{E868EBB3-DB14-483D-B3CC-4C01596A3A1D}" type="datetimeFigureOut">
              <a:rPr lang="en-US" smtClean="0"/>
              <a:t>4/17/2023</a:t>
            </a:fld>
            <a:endParaRPr lang="en-US"/>
          </a:p>
        </p:txBody>
      </p:sp>
      <p:sp>
        <p:nvSpPr>
          <p:cNvPr id="6" name="Footer Placeholder 5">
            <a:extLst>
              <a:ext uri="{FF2B5EF4-FFF2-40B4-BE49-F238E27FC236}">
                <a16:creationId xmlns:a16="http://schemas.microsoft.com/office/drawing/2014/main" id="{2E0B67E8-EEB9-447D-A113-1D51C421E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A1EFA2-B3C8-4851-B165-1014C37BDF0E}"/>
              </a:ext>
            </a:extLst>
          </p:cNvPr>
          <p:cNvSpPr>
            <a:spLocks noGrp="1"/>
          </p:cNvSpPr>
          <p:nvPr>
            <p:ph type="sldNum" sz="quarter" idx="12"/>
          </p:nvPr>
        </p:nvSpPr>
        <p:spPr/>
        <p:txBody>
          <a:bodyPr/>
          <a:lstStyle/>
          <a:p>
            <a:fld id="{D732E59E-BA16-44D2-BD7E-55B0F72BD0D5}" type="slidenum">
              <a:rPr lang="en-US" smtClean="0"/>
              <a:t>‹#›</a:t>
            </a:fld>
            <a:endParaRPr lang="en-US"/>
          </a:p>
        </p:txBody>
      </p:sp>
    </p:spTree>
    <p:extLst>
      <p:ext uri="{BB962C8B-B14F-4D97-AF65-F5344CB8AC3E}">
        <p14:creationId xmlns:p14="http://schemas.microsoft.com/office/powerpoint/2010/main" val="19224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E29745-B8CF-469A-996A-8D5B46011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7C0CC7-5BED-423E-B7B7-90F9C7127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0F8A6-D413-4421-9DEA-7C0DE9FA0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8EBB3-DB14-483D-B3CC-4C01596A3A1D}" type="datetimeFigureOut">
              <a:rPr lang="en-US" smtClean="0"/>
              <a:t>4/17/2023</a:t>
            </a:fld>
            <a:endParaRPr lang="en-US"/>
          </a:p>
        </p:txBody>
      </p:sp>
      <p:sp>
        <p:nvSpPr>
          <p:cNvPr id="5" name="Footer Placeholder 4">
            <a:extLst>
              <a:ext uri="{FF2B5EF4-FFF2-40B4-BE49-F238E27FC236}">
                <a16:creationId xmlns:a16="http://schemas.microsoft.com/office/drawing/2014/main" id="{D21EC60B-2D50-4E9F-A09A-3EA5EF36C9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E7CCC1-1CAB-45EB-B061-495E4508F2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2E59E-BA16-44D2-BD7E-55B0F72BD0D5}" type="slidenum">
              <a:rPr lang="en-US" smtClean="0"/>
              <a:t>‹#›</a:t>
            </a:fld>
            <a:endParaRPr lang="en-US"/>
          </a:p>
        </p:txBody>
      </p:sp>
    </p:spTree>
    <p:extLst>
      <p:ext uri="{BB962C8B-B14F-4D97-AF65-F5344CB8AC3E}">
        <p14:creationId xmlns:p14="http://schemas.microsoft.com/office/powerpoint/2010/main" val="3824670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0F029-63F3-4DF3-A363-F3F713A49B12}"/>
              </a:ext>
            </a:extLst>
          </p:cNvPr>
          <p:cNvSpPr>
            <a:spLocks noGrp="1"/>
          </p:cNvSpPr>
          <p:nvPr>
            <p:ph type="ctrTitle"/>
          </p:nvPr>
        </p:nvSpPr>
        <p:spPr>
          <a:xfrm>
            <a:off x="1524000" y="130689"/>
            <a:ext cx="9144000" cy="629165"/>
          </a:xfrm>
        </p:spPr>
        <p:txBody>
          <a:bodyPr>
            <a:normAutofit fontScale="90000"/>
          </a:bodyPr>
          <a:lstStyle/>
          <a:p>
            <a:r>
              <a:rPr lang="en-US" sz="4000" b="1" dirty="0"/>
              <a:t>Linked List</a:t>
            </a:r>
          </a:p>
        </p:txBody>
      </p:sp>
      <p:sp>
        <p:nvSpPr>
          <p:cNvPr id="3" name="Subtitle 2">
            <a:extLst>
              <a:ext uri="{FF2B5EF4-FFF2-40B4-BE49-F238E27FC236}">
                <a16:creationId xmlns:a16="http://schemas.microsoft.com/office/drawing/2014/main" id="{DB03CE32-AD97-4ECA-9D40-7D3B9888B154}"/>
              </a:ext>
            </a:extLst>
          </p:cNvPr>
          <p:cNvSpPr>
            <a:spLocks noGrp="1"/>
          </p:cNvSpPr>
          <p:nvPr>
            <p:ph type="subTitle" idx="1"/>
          </p:nvPr>
        </p:nvSpPr>
        <p:spPr>
          <a:xfrm>
            <a:off x="1249250" y="759854"/>
            <a:ext cx="10663707" cy="5743977"/>
          </a:xfrm>
        </p:spPr>
        <p:txBody>
          <a:bodyPr/>
          <a:lstStyle/>
          <a:p>
            <a:pPr algn="just"/>
            <a:r>
              <a:rPr lang="en-US" b="0" i="0" dirty="0">
                <a:effectLst/>
                <a:latin typeface="Söhne"/>
              </a:rPr>
              <a:t>A linked list is a data structure consisting of a sequence of elements called nodes, where each node contains a value and a pointer (or reference) to the next node in the sequence.</a:t>
            </a:r>
          </a:p>
          <a:p>
            <a:pPr algn="just"/>
            <a:endParaRPr lang="en-US" dirty="0">
              <a:latin typeface="Söhne"/>
            </a:endParaRPr>
          </a:p>
          <a:p>
            <a:pPr algn="just"/>
            <a:r>
              <a:rPr lang="en-US" b="1" i="0" dirty="0">
                <a:effectLst/>
                <a:latin typeface="Söhne"/>
              </a:rPr>
              <a:t>Types of linked list:</a:t>
            </a:r>
          </a:p>
          <a:p>
            <a:pPr algn="just"/>
            <a:r>
              <a:rPr lang="en-US" b="0" i="0" dirty="0">
                <a:effectLst/>
                <a:latin typeface="Söhne"/>
              </a:rPr>
              <a:t>1. Singly Linked List</a:t>
            </a:r>
          </a:p>
          <a:p>
            <a:pPr algn="just"/>
            <a:r>
              <a:rPr lang="en-US" dirty="0">
                <a:latin typeface="Söhne"/>
              </a:rPr>
              <a:t>2. Doubly Linked List</a:t>
            </a:r>
          </a:p>
          <a:p>
            <a:pPr algn="just"/>
            <a:r>
              <a:rPr lang="en-US" b="0" i="0" dirty="0">
                <a:effectLst/>
                <a:latin typeface="Söhne"/>
              </a:rPr>
              <a:t>3. Circular Linked List</a:t>
            </a:r>
          </a:p>
          <a:p>
            <a:pPr algn="just"/>
            <a:r>
              <a:rPr lang="en-US" dirty="0">
                <a:latin typeface="Söhne"/>
              </a:rPr>
              <a:t>4. Circular Doubly Linked List</a:t>
            </a:r>
          </a:p>
          <a:p>
            <a:pPr algn="just"/>
            <a:endParaRPr lang="en-US" b="0" i="0" dirty="0">
              <a:effectLst/>
              <a:latin typeface="Söhne"/>
            </a:endParaRPr>
          </a:p>
          <a:p>
            <a:pPr algn="just"/>
            <a:endParaRPr lang="en-US" dirty="0">
              <a:latin typeface="Söhne"/>
            </a:endParaRPr>
          </a:p>
          <a:p>
            <a:pPr algn="just"/>
            <a:endParaRPr lang="en-US" dirty="0"/>
          </a:p>
        </p:txBody>
      </p:sp>
    </p:spTree>
    <p:extLst>
      <p:ext uri="{BB962C8B-B14F-4D97-AF65-F5344CB8AC3E}">
        <p14:creationId xmlns:p14="http://schemas.microsoft.com/office/powerpoint/2010/main" val="154971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11DD-3FC9-4FD3-9568-92C1DD60A46E}"/>
              </a:ext>
            </a:extLst>
          </p:cNvPr>
          <p:cNvSpPr>
            <a:spLocks noGrp="1"/>
          </p:cNvSpPr>
          <p:nvPr>
            <p:ph type="title"/>
          </p:nvPr>
        </p:nvSpPr>
        <p:spPr>
          <a:xfrm>
            <a:off x="838200" y="365125"/>
            <a:ext cx="10515600" cy="729579"/>
          </a:xfrm>
        </p:spPr>
        <p:txBody>
          <a:bodyPr/>
          <a:lstStyle/>
          <a:p>
            <a:pPr algn="ctr"/>
            <a:r>
              <a:rPr lang="en-US" b="1" dirty="0"/>
              <a:t>Singly Linked List</a:t>
            </a:r>
          </a:p>
        </p:txBody>
      </p:sp>
      <p:sp>
        <p:nvSpPr>
          <p:cNvPr id="3" name="Content Placeholder 2">
            <a:extLst>
              <a:ext uri="{FF2B5EF4-FFF2-40B4-BE49-F238E27FC236}">
                <a16:creationId xmlns:a16="http://schemas.microsoft.com/office/drawing/2014/main" id="{4CAD6DAC-AB7A-4D1A-915B-0C2A2DD39C3D}"/>
              </a:ext>
            </a:extLst>
          </p:cNvPr>
          <p:cNvSpPr>
            <a:spLocks noGrp="1"/>
          </p:cNvSpPr>
          <p:nvPr>
            <p:ph idx="1"/>
          </p:nvPr>
        </p:nvSpPr>
        <p:spPr>
          <a:xfrm>
            <a:off x="347729" y="1176471"/>
            <a:ext cx="11269013" cy="4914833"/>
          </a:xfrm>
        </p:spPr>
        <p:txBody>
          <a:bodyPr/>
          <a:lstStyle/>
          <a:p>
            <a:pPr marL="0" indent="0" algn="just">
              <a:buNone/>
            </a:pPr>
            <a:r>
              <a:rPr lang="en-US" dirty="0"/>
              <a:t>Singly Linked List: </a:t>
            </a:r>
            <a:r>
              <a:rPr lang="en-US" b="0" i="0" dirty="0">
                <a:solidFill>
                  <a:srgbClr val="374151"/>
                </a:solidFill>
                <a:effectLst/>
                <a:latin typeface="Söhne"/>
              </a:rPr>
              <a:t>A singly linked list is a data structure consisting of a sequence of nodes, where each node contains a value and a reference (or pointer) to the next node in the sequence. The first node in the list is called the head, and the last node is called the tail. The tail node's next reference points to null, indicating the end of the list.</a:t>
            </a:r>
            <a:endParaRPr lang="en-US" dirty="0"/>
          </a:p>
        </p:txBody>
      </p:sp>
      <p:pic>
        <p:nvPicPr>
          <p:cNvPr id="7" name="Picture 6">
            <a:extLst>
              <a:ext uri="{FF2B5EF4-FFF2-40B4-BE49-F238E27FC236}">
                <a16:creationId xmlns:a16="http://schemas.microsoft.com/office/drawing/2014/main" id="{2DE27F1F-D9BD-46E8-8231-A20F332F424B}"/>
              </a:ext>
            </a:extLst>
          </p:cNvPr>
          <p:cNvPicPr>
            <a:picLocks noChangeAspect="1"/>
          </p:cNvPicPr>
          <p:nvPr/>
        </p:nvPicPr>
        <p:blipFill>
          <a:blip r:embed="rId2"/>
          <a:stretch>
            <a:fillRect/>
          </a:stretch>
        </p:blipFill>
        <p:spPr>
          <a:xfrm>
            <a:off x="3539510" y="3633887"/>
            <a:ext cx="5112979" cy="1459964"/>
          </a:xfrm>
          <a:prstGeom prst="rect">
            <a:avLst/>
          </a:prstGeom>
        </p:spPr>
      </p:pic>
    </p:spTree>
    <p:extLst>
      <p:ext uri="{BB962C8B-B14F-4D97-AF65-F5344CB8AC3E}">
        <p14:creationId xmlns:p14="http://schemas.microsoft.com/office/powerpoint/2010/main" val="73441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9423-D4E7-4A3F-B254-E4B88E46EC50}"/>
              </a:ext>
            </a:extLst>
          </p:cNvPr>
          <p:cNvSpPr>
            <a:spLocks noGrp="1"/>
          </p:cNvSpPr>
          <p:nvPr>
            <p:ph type="title"/>
          </p:nvPr>
        </p:nvSpPr>
        <p:spPr>
          <a:xfrm>
            <a:off x="954109" y="94669"/>
            <a:ext cx="10515600" cy="729579"/>
          </a:xfrm>
        </p:spPr>
        <p:txBody>
          <a:bodyPr/>
          <a:lstStyle/>
          <a:p>
            <a:pPr algn="ctr"/>
            <a:r>
              <a:rPr lang="en-US" b="1" dirty="0"/>
              <a:t>Implement single linked list</a:t>
            </a:r>
          </a:p>
        </p:txBody>
      </p:sp>
      <p:sp>
        <p:nvSpPr>
          <p:cNvPr id="3" name="Content Placeholder 2">
            <a:extLst>
              <a:ext uri="{FF2B5EF4-FFF2-40B4-BE49-F238E27FC236}">
                <a16:creationId xmlns:a16="http://schemas.microsoft.com/office/drawing/2014/main" id="{003AF608-48F4-44E8-ABF2-0B815AC224C9}"/>
              </a:ext>
            </a:extLst>
          </p:cNvPr>
          <p:cNvSpPr>
            <a:spLocks noGrp="1"/>
          </p:cNvSpPr>
          <p:nvPr>
            <p:ph idx="1"/>
          </p:nvPr>
        </p:nvSpPr>
        <p:spPr>
          <a:xfrm>
            <a:off x="373487" y="721216"/>
            <a:ext cx="11500834" cy="5950039"/>
          </a:xfrm>
        </p:spPr>
        <p:txBody>
          <a:bodyPr/>
          <a:lstStyle/>
          <a:p>
            <a:pPr marL="0" indent="0">
              <a:buNone/>
            </a:pPr>
            <a:r>
              <a:rPr lang="en-US" dirty="0"/>
              <a:t>Insert the first value and initialize a address associate with them.</a:t>
            </a:r>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4DE53CAB-FC4A-4051-9C5A-433BBD9947D8}"/>
              </a:ext>
            </a:extLst>
          </p:cNvPr>
          <p:cNvPicPr>
            <a:picLocks noChangeAspect="1"/>
          </p:cNvPicPr>
          <p:nvPr/>
        </p:nvPicPr>
        <p:blipFill>
          <a:blip r:embed="rId2"/>
          <a:stretch>
            <a:fillRect/>
          </a:stretch>
        </p:blipFill>
        <p:spPr>
          <a:xfrm>
            <a:off x="940157" y="1450795"/>
            <a:ext cx="10367493" cy="5110901"/>
          </a:xfrm>
          <a:prstGeom prst="rect">
            <a:avLst/>
          </a:prstGeom>
        </p:spPr>
      </p:pic>
    </p:spTree>
    <p:extLst>
      <p:ext uri="{BB962C8B-B14F-4D97-AF65-F5344CB8AC3E}">
        <p14:creationId xmlns:p14="http://schemas.microsoft.com/office/powerpoint/2010/main" val="563261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160</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Söhne</vt:lpstr>
      <vt:lpstr>Office Theme</vt:lpstr>
      <vt:lpstr>Linked List</vt:lpstr>
      <vt:lpstr>Singly Linked List</vt:lpstr>
      <vt:lpstr>Implement single linked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dc:title>
  <dc:creator>Md Habibur Rahman</dc:creator>
  <cp:lastModifiedBy>Md Habibur Rahman</cp:lastModifiedBy>
  <cp:revision>12</cp:revision>
  <dcterms:created xsi:type="dcterms:W3CDTF">2023-04-16T11:05:14Z</dcterms:created>
  <dcterms:modified xsi:type="dcterms:W3CDTF">2023-04-17T03:08:26Z</dcterms:modified>
</cp:coreProperties>
</file>