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5B00-3B95-4E06-8576-DE6A3EDF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94408-C9DD-4493-A69C-3DFA963D8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7BB7-AF0E-4D7C-B769-F578DDB9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BD9A-50D1-4A78-8A80-2E40D3A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9C51-00FA-4F6D-8C92-55FF2068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7B37-6973-4A1F-8586-BEAC20A2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85EF-3BCD-4CEC-9BD0-602CCDC9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9A3E-E5D9-42F3-A28B-CADFAD2D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236D-9FC8-4D21-8B8A-3171E994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AB34-DBE1-447D-B088-BF66B53C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0326D-5001-4F3D-ABFD-3FE7D8AE7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9F795-E342-4183-BD40-D0983651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A04E-EF99-4645-AB17-6EFDDEE5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C9E0-0D44-4745-89EB-7E59A7DE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A32F-C0BE-4198-853B-58E53314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71CA-9E35-4D66-9E65-7CF60F27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DE27-04F5-4087-881E-9C3079DD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5048-DCFE-48E0-8FB2-9BF355DD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5AE6-BD01-47FC-86CB-DE2ECC13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E79B-1DEA-47BA-B8E9-2968BDF4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6094-E8E9-45D1-B13C-1C9611BA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268A7-87AD-45B3-8790-2CAFE99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DBCD-19EF-4EF2-B5F2-BAE32DA6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C81-620F-46BB-8180-1DE344BE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FF26-5053-4A44-B0E2-AC67D102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4577-6991-4F7A-AE6B-A10E06B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FD9F-5B8F-476B-BD1F-116EFB99D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969E9-0BAD-4FDB-B4D0-9870C577E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026C-99A5-4233-B366-763646F7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5E61-6220-41A9-89FF-D391CD9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39BD-3B3E-449C-9191-CC4855DB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57E3-96E9-47E7-B6A6-FC0E2EC1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F5B26-277A-47EB-A7CE-B0F5E3FF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250DB-3DC7-44CA-ADE1-6E01186F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F2687-89FF-45AF-87AB-9B1F341CB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25EFD-D359-4AA8-80E8-37CB5EBD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ED79-4B80-40C6-8841-59324C3A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6E45B-98BA-4271-A700-1FE56DD6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5C22A-DFFE-40F5-AFBA-29778F9C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191A-D893-48DD-ABDE-3D0A7CFC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EB781-6E82-4AB7-838B-6C053DA6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A4E13-F014-404E-B3DC-9AE806EA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6023B-D7AF-4511-86F2-0777FC8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BF099-A230-492F-B4BE-4DE725CE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32BE5-08A9-46E3-9D60-DD1C9B50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C0E4-D096-4D41-8643-3D689A87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1139-53E8-4249-AA32-82D8F062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F740-DA3D-4738-BE93-3EB234CE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8DE-C991-4F2A-9525-574ED4A5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2560-EB6A-42ED-950D-F7811957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44704-78EB-4571-9641-5E1FA4E5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52CDE-C218-46CE-90A3-9836D39B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2A54-A84F-4852-9556-3A4A558A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BCBF3-DA29-4016-A286-503C5A459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1B87E-893B-43D1-B4C8-8266E17F8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6443F-61B5-4306-9428-F328C152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F0665-17F7-42D9-886C-67C394FC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A72C-6001-440E-ABC2-25A23028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7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44A8B-6838-4841-B3D2-96ABA2E4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7602-BA41-497C-9DA8-82092954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0368-BD1F-422D-A778-41899E3A8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5EAA-932E-489F-A255-758893D53E4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D8E6-64B6-47C0-9A4D-A9F754921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2176-F6BE-4A86-BDC0-C6DC40A4B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06C1-0996-40FB-AECF-4FF0A708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4BA8-442F-49D1-B19F-2C2F034FF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765"/>
            <a:ext cx="9144000" cy="62916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Cursor Pagination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F7BA-E020-4CA3-A67E-4729BFFF2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397" y="1030310"/>
            <a:ext cx="11204620" cy="5486400"/>
          </a:xfrm>
        </p:spPr>
        <p:txBody>
          <a:bodyPr/>
          <a:lstStyle/>
          <a:p>
            <a:pPr algn="just"/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F0F60-8C29-40CD-8E19-86DF1BF9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2" y="1564783"/>
            <a:ext cx="10406697" cy="44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3D65A-E2D9-4336-95F3-19C08A8E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20" y="666855"/>
            <a:ext cx="10594943" cy="5524290"/>
          </a:xfrm>
        </p:spPr>
      </p:pic>
    </p:spTree>
    <p:extLst>
      <p:ext uri="{BB962C8B-B14F-4D97-AF65-F5344CB8AC3E}">
        <p14:creationId xmlns:p14="http://schemas.microsoft.com/office/powerpoint/2010/main" val="2090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C4FC1-7C15-4A71-955D-248DB1D81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2567781"/>
            <a:ext cx="9953625" cy="2867025"/>
          </a:xfrm>
        </p:spPr>
      </p:pic>
    </p:spTree>
    <p:extLst>
      <p:ext uri="{BB962C8B-B14F-4D97-AF65-F5344CB8AC3E}">
        <p14:creationId xmlns:p14="http://schemas.microsoft.com/office/powerpoint/2010/main" val="136326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Cursor Pagination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 Pagination</dc:title>
  <dc:creator>Md Habibur Rahman</dc:creator>
  <cp:lastModifiedBy>Md Habibur Rahman</cp:lastModifiedBy>
  <cp:revision>4</cp:revision>
  <dcterms:created xsi:type="dcterms:W3CDTF">2023-05-01T09:26:28Z</dcterms:created>
  <dcterms:modified xsi:type="dcterms:W3CDTF">2023-05-01T09:41:41Z</dcterms:modified>
</cp:coreProperties>
</file>