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43AE-B4AF-4E36-84AF-427A4B110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7C167-AB3D-468B-B018-8282AFAA7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2821-94BB-4C8A-8E23-FA756435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BB33-EE8F-4B83-9DFE-98F40EF824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3CE9-F250-46D6-9F32-282F2004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FF3F-B550-4E49-AAC1-2348D0BA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B238-EB96-4211-AD67-5B64B5F5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8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7293-8923-41CF-9CF6-EEB287E8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A833C-6D1D-4052-939E-63290DDC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DC06-A396-4B5A-B8D1-A62982D6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BB33-EE8F-4B83-9DFE-98F40EF824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BB910-FD17-4B5B-8B37-ADEAE4F0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90AC-5C9E-4318-A2BE-728E51CC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B238-EB96-4211-AD67-5B64B5F5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FF491-B7D5-4867-83CD-3B22971F5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0EE96-5D4E-439F-9EFB-BE5C8C4DB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6EAB-7EA6-4603-BA70-45C1D64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BB33-EE8F-4B83-9DFE-98F40EF824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7474-7C19-46AA-A3B8-E0B3A088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7631-5432-4F30-A25B-06F51FA7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B238-EB96-4211-AD67-5B64B5F5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2932-5397-41FD-9677-1F9B0AB6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A1DA-E94B-4F00-864B-DEDF0870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F895-A414-451C-B660-E9AF973B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BB33-EE8F-4B83-9DFE-98F40EF824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593FA-BE40-4DD6-A134-4D59AF66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65A8-45FF-4F83-B248-560A085E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B238-EB96-4211-AD67-5B64B5F5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5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14BF-40D7-4858-9D2A-4A82C212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896A4-E2A3-432F-812E-B27764C7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AD215-7658-40C4-9700-C3E390FF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BB33-EE8F-4B83-9DFE-98F40EF824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36332-EE26-48CD-B941-17E4C188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8D71-E3B4-4AEB-896E-2DA32A29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B238-EB96-4211-AD67-5B64B5F5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44A2-2422-4718-81C7-61A3CB2A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D9312-6568-4699-9C41-955F17349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37501-1F80-4A95-B28D-CDF49AA19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7C53F-3895-4F29-A2AD-BFD79264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BB33-EE8F-4B83-9DFE-98F40EF824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0EF7E-4ED5-44EF-9CC1-A09AE811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8519E-4D8D-4E0F-9D71-444117EC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B238-EB96-4211-AD67-5B64B5F5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BB22-37B3-4F49-B7C1-4474DE0D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28CC5-5A29-4C62-8F71-F97815463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8DD78-FF4F-4D1C-86B5-B13B2F84D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CA148-92E2-4F69-BD0D-EDABA92F9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7C27D-0B42-46A0-B65B-1F5775012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CC3C1-9205-4B49-A6F8-D0CF5596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BB33-EE8F-4B83-9DFE-98F40EF824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9A5FC-BA46-41C6-90C6-E2A4274F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6B49B-BBCA-4005-A359-6DBFB483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B238-EB96-4211-AD67-5B64B5F5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4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1CE8-8668-4C99-A343-02E4B42B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3BAC1-7004-42B5-A56D-7D70DF75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BB33-EE8F-4B83-9DFE-98F40EF824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0F611-21EA-49FB-8F50-11081A2E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56BB3-29D3-4910-911F-0962D4FE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B238-EB96-4211-AD67-5B64B5F5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8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88D78-86FB-41A7-AF2E-A8B73AC4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BB33-EE8F-4B83-9DFE-98F40EF824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D2E50-6C96-41DD-B8F8-5C0BDDF8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C7A42-7BA8-4CC6-9395-3E5F91B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B238-EB96-4211-AD67-5B64B5F5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FDEA-46A7-4DE1-B1D2-C3E6FA26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AEDA-72BB-45AC-87D6-26A69436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639F0-271E-4796-AC86-3F300AC4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5607-0DF0-485D-B5CA-6D18FDA6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BB33-EE8F-4B83-9DFE-98F40EF824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51804-E152-462A-8ED6-1A21063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C44F4-93D4-4486-A5EE-E6B3CD41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B238-EB96-4211-AD67-5B64B5F5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8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8336-252B-40BD-93C5-1738CB3A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E5612-BDC7-4B88-A741-AA3472214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6B169-CF3F-44C5-BEFD-3A8E24A34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202D1-B8CC-47BE-871B-EEE01831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BB33-EE8F-4B83-9DFE-98F40EF824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FD5B7-BB50-42ED-88DA-D916DBA2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E5CCC-7E43-4B0F-AA3B-BFE366FE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B238-EB96-4211-AD67-5B64B5F5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CA80A-E491-41A0-BDE0-5E7E6850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F82B1-075B-4C10-A4F6-53C6D6783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4ED8-0732-4D42-ABCA-E08F65780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BB33-EE8F-4B83-9DFE-98F40EF824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7662-0691-4BC1-A11F-E69BD71EA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42D44-C659-471B-BB7A-9E75E28A7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9B238-EB96-4211-AD67-5B64B5F5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6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29A-9FA8-4E19-A407-A03597522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817" y="156448"/>
            <a:ext cx="9144000" cy="964014"/>
          </a:xfrm>
        </p:spPr>
        <p:txBody>
          <a:bodyPr/>
          <a:lstStyle/>
          <a:p>
            <a:r>
              <a:rPr lang="en-US" b="1" dirty="0"/>
              <a:t>Hyperlinked Model Serializer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C9873-4E92-4BB5-9D5B-12FF64FF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943" y="1519707"/>
            <a:ext cx="11024315" cy="5009882"/>
          </a:xfrm>
        </p:spPr>
        <p:txBody>
          <a:bodyPr/>
          <a:lstStyle/>
          <a:p>
            <a:pPr algn="just"/>
            <a:r>
              <a:rPr lang="en-US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4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Hyperlinked Model Serializer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Hyperlinked Model Serializer</dc:title>
  <dc:creator>Md Habibur Rahman</dc:creator>
  <cp:lastModifiedBy>Md Habibur Rahman</cp:lastModifiedBy>
  <cp:revision>2</cp:revision>
  <dcterms:created xsi:type="dcterms:W3CDTF">2023-05-01T14:29:51Z</dcterms:created>
  <dcterms:modified xsi:type="dcterms:W3CDTF">2023-05-01T14:30:25Z</dcterms:modified>
</cp:coreProperties>
</file>