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25A3-45DA-4F17-A253-40333FB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2DDC3-E03A-4EEB-95F0-152319AC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FFC-615B-4E3C-B3B2-3EF8A96C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8EAB-1B79-4EF4-BDE5-E1F102D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DFEB-7CFE-4E31-86AF-318F3BE2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891B-E59D-41B8-8DCF-CC1D4C04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E391-A1AC-4A21-BD72-680A2B27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AEAE-E1ED-4CFF-A974-7250FB77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B613-4259-490E-AA4D-1C49F04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BF1C-DBFE-429C-A926-0BDAC187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898B8-D161-43B1-BDA7-775C18EB3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3AA0D-901B-456C-90B4-F9605A83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64E8-BD5D-4BFA-85F6-BAAE262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5B47-98CD-4700-BE7D-1039199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83E9-37CD-48AC-A84B-78C8F99D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DD6F-F969-47B8-8BD3-072C6DFC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4A72-FFDD-43AA-96A8-C034FAB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B72E-6231-4D88-8CA0-7DF231B3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6D45-B6F5-48EF-AB94-025C9ACF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D395-1CA7-409A-BBC9-542B999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871-3A9D-4E03-9B1C-5E444562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52F6-64AB-48F1-BDB5-2FB5C39B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47DC-C057-4DBA-9DAC-F1C8FA2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8D3C-4C9C-413A-A0AB-7A456DA2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8C34-401C-4DB2-B8FE-25329369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B0C5-9E92-421E-AB40-B4AB46E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F70C-3F61-4CA7-9FDA-0058C38B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53440-158B-4A8D-9F5A-AA7978D4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CEF02-9BC9-4193-A4A7-ECC31B3F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C190-07E8-4551-B0F2-7FA29A86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DA3D-0140-4464-A03C-34B58B1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201F-5FAE-464D-9F73-A45D9A3E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9EEB4-E015-4E6C-86DE-E8DB7C93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EEC0A-FA94-484D-A840-05E3E716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DE9B4-0432-45C1-A997-781DC26EF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80DCB-9C4F-449E-B70B-4EAFA6F5D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FB141-3A0F-47ED-BF4A-9386A63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C7F2C-B81A-4BEC-9E6B-917FF75C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AEB0D-C503-4196-992E-B1F383FD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F24A-DAFE-46D4-BB21-2856BAF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ECFA9-1488-4FA0-96ED-DBE942DC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622B1-9DEA-4B76-8633-C20E2E0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392F-1B72-4619-BD18-589681CE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625C-9130-435E-8EEC-E63C21D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442D5-247B-4B75-A45C-1616731F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5246-8E5E-4B41-8E05-2F66603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0E8C-651F-4B9E-92C8-B2DB794C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81E5-F403-4510-8508-44C87135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7CB8-EB92-4334-85EB-55252F2B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AF83-0D67-4DC1-B8E5-96FC9E74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4FCA-9D92-4228-BF42-280AF08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86E3-5333-4F03-9D9E-87D627F6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A97-6F0A-4379-A55E-47299D76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D91F9-500F-4F43-9761-F4DA37ECE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5D087-984C-46C4-A07E-E72E5EC7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2D6C8-1A0F-4F99-AA3D-D036BC3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32D6-FFD1-4320-B53D-529E5B5B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FF06-B6F4-4BCD-A4E6-7B12042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A1F54-4AB8-47A9-8CB2-0699568A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30C6-8CB1-4C12-9AB6-8145E7C7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7CE3-0571-4FA6-9787-E86C2A59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7327-E0E9-4080-9DFB-76CE3A30B6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685A-0B3F-4461-911D-7A3367087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6604-FB2F-4CD2-91DC-0D163A880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7538-3206-4888-914C-18BF0DD2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0FD-3C74-46F3-809E-BF15AE05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47"/>
            <a:ext cx="9144000" cy="732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Limit Offset Pagination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2965C-6105-4422-B991-F93E0B92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18" y="1030310"/>
            <a:ext cx="11269014" cy="5434884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22812-AF0B-4DA5-8E3B-3F2564B7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64" y="902594"/>
            <a:ext cx="9877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96898-3047-4151-8A7C-5EE4064E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69" y="658455"/>
            <a:ext cx="10831262" cy="5541090"/>
          </a:xfrm>
        </p:spPr>
      </p:pic>
    </p:spTree>
    <p:extLst>
      <p:ext uri="{BB962C8B-B14F-4D97-AF65-F5344CB8AC3E}">
        <p14:creationId xmlns:p14="http://schemas.microsoft.com/office/powerpoint/2010/main" val="17450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32CB1-4599-4797-9AC2-75AC709A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43" y="1645974"/>
            <a:ext cx="10667144" cy="3566051"/>
          </a:xfrm>
        </p:spPr>
      </p:pic>
    </p:spTree>
    <p:extLst>
      <p:ext uri="{BB962C8B-B14F-4D97-AF65-F5344CB8AC3E}">
        <p14:creationId xmlns:p14="http://schemas.microsoft.com/office/powerpoint/2010/main" val="3435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Limit Offset Pagination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 Offset Pagination</dc:title>
  <dc:creator>Md Habibur Rahman</dc:creator>
  <cp:lastModifiedBy>Md Habibur Rahman</cp:lastModifiedBy>
  <cp:revision>6</cp:revision>
  <dcterms:created xsi:type="dcterms:W3CDTF">2023-05-01T07:27:39Z</dcterms:created>
  <dcterms:modified xsi:type="dcterms:W3CDTF">2023-05-01T07:35:34Z</dcterms:modified>
</cp:coreProperties>
</file>