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87E3-6205-4D6F-99C7-53B2CDD1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D07D1-F72E-4D9E-94B8-023EBAB71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1E33-8B9D-4C58-B273-372FE01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4058-6E00-45C9-97A2-F9F45F4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CA06-A1B2-49CD-A5F3-56CCE538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FE8B-0185-464E-86D9-29DBFEB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0BB6-D665-45C8-923A-DA159165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F20A-3F42-4EA1-AD22-290E5649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A23C-F446-4A33-B028-18F4AFC6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8FA8-C843-4A5F-9CCD-1F035BAF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95CE2-89DE-402B-9630-DE825D8DB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84803-B1B9-4AC5-A0EB-9980F0B2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7279-AFB8-4401-8BE1-317CCCF5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1F77-44C9-4D01-BEB3-16767D3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9B3A-4BA8-459D-A4DF-B55A329A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333E-2CC4-4E07-B4BF-55DD5EEC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88BA-05A4-46DB-B374-920D8BD5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D009-6539-455B-BB1D-FE432DD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6393-B736-4D47-A84E-45D7B4F8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5FEB-A8D4-4469-8BE6-0415359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3787-D8FA-420D-AA84-F1F4358D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7A05-44EE-4408-BFB4-A07848BA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9BA5-5735-4C30-8D55-1E66DDFE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A69E-8B41-45A8-BFA0-A5CCECF7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D27C-C18F-4343-B5F1-313132BF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6695-09F5-4913-B4B3-C5DEAB82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0923-2AE5-4F93-9A8E-301CE7D4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9CD5-3942-466A-B3BB-48E37EFF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844F-6684-4C66-8E12-3329759C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0C29-1307-4F15-9344-8D23EE67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F244-D023-4B86-99F6-D966FB19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C466-B95F-476B-AE9C-20BF583E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E6F4-488C-421B-B1A1-D020DDCE2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620E-5390-4AF3-BBBD-F313517B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0BEB9-0B23-42E4-A3C5-346020758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630B8-CD3B-43C7-A675-12D83B56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3003B-702D-4ACE-9B9B-3EFD5F56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407BB-648B-46F6-954E-6AFD4DF7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C8E96-D8B8-4A13-A600-944403BC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2C7E-51F3-4C95-B7CC-BA2D75A2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14465-4A0B-4D45-986D-8A8BF9C8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FB8C0-39CE-44B6-8AE6-4A8C492C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463CB-8D4E-4DA6-B584-07875B6C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14FFC-7865-4B79-8B42-4773E265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926F5-1D86-46EF-9A07-097ECB2E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22768-D058-413D-84FE-FD16CC92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3DB5-52A0-4EB4-8EF5-6843809F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A700-8B35-40BB-A7BC-3DA40457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BBA3A-CDBE-4E77-B3FD-67CA17D7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8C3C-D231-4A8C-B685-C7E0B92A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1DAE2-7163-4A2B-A385-5374266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5796-BCC9-4978-A54B-AA4C31CF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3307-0C5E-473C-816E-30B4DB4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BFE54-466A-49C5-91C6-C18119D5A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7E633-315E-44FF-9CCA-510CF8D6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5C99-E648-44D6-B308-D4563650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1470-B98D-41D7-9F18-0C1855A2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753C-D95D-49E7-A91E-73AB36EA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63B8D-23EE-4122-8E7A-AB77E248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6A79-5490-41F5-AB6D-397D7740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858-A674-4C4E-9E40-C148995D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A5A3-3260-4E2C-9B01-F48891F551E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09FD-2EF9-4DB7-83BC-5C2DB463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BC21-E458-4355-9217-68BE3873E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A500-667E-413C-AB59-210D6FB1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D92-5F1E-4103-B85E-D94028A8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95765"/>
            <a:ext cx="9144000" cy="62916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JSON Web Token (JWT)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8F45-3BC9-4017-8209-69D9C60F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185" y="1146220"/>
            <a:ext cx="10818253" cy="5409126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DEEEC-1483-469C-AE04-6D56A95A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797017"/>
            <a:ext cx="9538952" cy="57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A63B5-CF7C-4C53-90E4-0C13ED5E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123" y="399482"/>
            <a:ext cx="10743754" cy="6059036"/>
          </a:xfrm>
        </p:spPr>
      </p:pic>
    </p:spTree>
    <p:extLst>
      <p:ext uri="{BB962C8B-B14F-4D97-AF65-F5344CB8AC3E}">
        <p14:creationId xmlns:p14="http://schemas.microsoft.com/office/powerpoint/2010/main" val="9117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80DFE-681D-4CAA-91EC-0AF3B606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817" y="864517"/>
            <a:ext cx="10722365" cy="5128966"/>
          </a:xfrm>
        </p:spPr>
      </p:pic>
    </p:spTree>
    <p:extLst>
      <p:ext uri="{BB962C8B-B14F-4D97-AF65-F5344CB8AC3E}">
        <p14:creationId xmlns:p14="http://schemas.microsoft.com/office/powerpoint/2010/main" val="81010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AD722-F813-46E4-AE74-E44657D8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21" y="1301800"/>
            <a:ext cx="11306358" cy="4254400"/>
          </a:xfrm>
        </p:spPr>
      </p:pic>
    </p:spTree>
    <p:extLst>
      <p:ext uri="{BB962C8B-B14F-4D97-AF65-F5344CB8AC3E}">
        <p14:creationId xmlns:p14="http://schemas.microsoft.com/office/powerpoint/2010/main" val="54285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DDDED-E549-4913-8045-6FB7BE76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68" y="363462"/>
            <a:ext cx="9216201" cy="6131075"/>
          </a:xfrm>
        </p:spPr>
      </p:pic>
    </p:spTree>
    <p:extLst>
      <p:ext uri="{BB962C8B-B14F-4D97-AF65-F5344CB8AC3E}">
        <p14:creationId xmlns:p14="http://schemas.microsoft.com/office/powerpoint/2010/main" val="183213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DC0-E541-4473-8B61-1828E4FD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3FE-CEC8-4F57-98E6-370901AA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A6B64-5FBF-4F9E-8127-2058DFBD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536" y="1879242"/>
            <a:ext cx="10596990" cy="3099515"/>
          </a:xfrm>
        </p:spPr>
      </p:pic>
    </p:spTree>
    <p:extLst>
      <p:ext uri="{BB962C8B-B14F-4D97-AF65-F5344CB8AC3E}">
        <p14:creationId xmlns:p14="http://schemas.microsoft.com/office/powerpoint/2010/main" val="36392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91334-7DAC-40D9-8001-F2FDC43A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86" y="1763523"/>
            <a:ext cx="11108628" cy="3787272"/>
          </a:xfrm>
        </p:spPr>
      </p:pic>
    </p:spTree>
    <p:extLst>
      <p:ext uri="{BB962C8B-B14F-4D97-AF65-F5344CB8AC3E}">
        <p14:creationId xmlns:p14="http://schemas.microsoft.com/office/powerpoint/2010/main" val="26802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509A9-DECC-463B-8F56-2D9F1B4E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51" y="2531157"/>
            <a:ext cx="11624497" cy="2182511"/>
          </a:xfrm>
        </p:spPr>
      </p:pic>
    </p:spTree>
    <p:extLst>
      <p:ext uri="{BB962C8B-B14F-4D97-AF65-F5344CB8AC3E}">
        <p14:creationId xmlns:p14="http://schemas.microsoft.com/office/powerpoint/2010/main" val="348042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29A68-BB60-4F09-8AF7-3FCCDF0A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2" y="362558"/>
            <a:ext cx="9893335" cy="6132884"/>
          </a:xfrm>
        </p:spPr>
      </p:pic>
    </p:spTree>
    <p:extLst>
      <p:ext uri="{BB962C8B-B14F-4D97-AF65-F5344CB8AC3E}">
        <p14:creationId xmlns:p14="http://schemas.microsoft.com/office/powerpoint/2010/main" val="205030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A0277-BF62-4BD4-9EAE-567F158A6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903" y="489294"/>
            <a:ext cx="10256193" cy="5879411"/>
          </a:xfrm>
        </p:spPr>
      </p:pic>
    </p:spTree>
    <p:extLst>
      <p:ext uri="{BB962C8B-B14F-4D97-AF65-F5344CB8AC3E}">
        <p14:creationId xmlns:p14="http://schemas.microsoft.com/office/powerpoint/2010/main" val="21509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4B790-658B-4F62-84CF-D2A941555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11" y="356298"/>
            <a:ext cx="8765777" cy="6145403"/>
          </a:xfrm>
        </p:spPr>
      </p:pic>
    </p:spTree>
    <p:extLst>
      <p:ext uri="{BB962C8B-B14F-4D97-AF65-F5344CB8AC3E}">
        <p14:creationId xmlns:p14="http://schemas.microsoft.com/office/powerpoint/2010/main" val="171475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D0256-F559-4D7B-84F9-30D083850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63" y="287662"/>
            <a:ext cx="8701453" cy="6282675"/>
          </a:xfrm>
        </p:spPr>
      </p:pic>
    </p:spTree>
    <p:extLst>
      <p:ext uri="{BB962C8B-B14F-4D97-AF65-F5344CB8AC3E}">
        <p14:creationId xmlns:p14="http://schemas.microsoft.com/office/powerpoint/2010/main" val="391482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C31F3-6009-4962-818D-F2EAF4DB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20" y="1581955"/>
            <a:ext cx="11482159" cy="3479442"/>
          </a:xfrm>
        </p:spPr>
      </p:pic>
    </p:spTree>
    <p:extLst>
      <p:ext uri="{BB962C8B-B14F-4D97-AF65-F5344CB8AC3E}">
        <p14:creationId xmlns:p14="http://schemas.microsoft.com/office/powerpoint/2010/main" val="290855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JSON Web Token (JWT)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 (JWT)</dc:title>
  <dc:creator>Md Habibur Rahman</dc:creator>
  <cp:lastModifiedBy>Md Habibur Rahman</cp:lastModifiedBy>
  <cp:revision>16</cp:revision>
  <dcterms:created xsi:type="dcterms:W3CDTF">2023-04-30T02:45:19Z</dcterms:created>
  <dcterms:modified xsi:type="dcterms:W3CDTF">2023-04-30T03:05:57Z</dcterms:modified>
</cp:coreProperties>
</file>