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D49E-5295-4165-B52F-106F4957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FD82-232E-4FFD-9D36-0F85266B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ACE8-5B6D-4B28-ABD3-B7387753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CE7C-A7C6-4F4C-9CF9-D1DCD1B2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9301-B5D8-457E-907A-FD53BF4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7B15-C115-46F6-9185-FD08C549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7834-F652-436E-9D27-D1040984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2C21-1121-49E6-9F41-FA1883C3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1B0A-D35C-434A-BAD7-CB8C92BA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F2A1-048F-48A3-9953-E365F804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07782-5336-47F2-91B2-115C4BDE5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8347-210F-4A4D-BB55-AD574B14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F716-068F-41A1-8EF5-EAADB613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5EF6-1CE7-4A2E-A382-FB062703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BD7D-08D4-4870-A016-82C168C8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B90-0636-4855-8A13-99CDA268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2AF-D637-4FED-A600-5C4705CF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7C80-EF85-4E9F-9142-86CB07BF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6586-4F5F-4095-8ED6-0ACC0DFC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54F4-F99C-4D72-8900-0BABDC5E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B56-77F8-4B17-AC63-43A4FCF4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B79D-B8B9-4039-87F1-DA56C74B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17EE-0C01-407E-ADFD-2B1FFCFE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D201-473E-4F24-AE37-F5C2B183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F514-3D79-4598-8782-A44028FF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AECE-174D-4226-B74B-C78CBBC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3025-7468-42B7-B346-3B33D36C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D387-1175-43D6-BA96-28F7445D1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77E5-B1F3-44BD-B4EC-26F1378F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2811-C9D4-40D0-8C8B-43581B9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9407-CBE9-4252-8623-A1C40EC9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20B2-491D-41BE-83EE-357D2173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963-9E56-4469-A508-6FD135B1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8894-692F-49ED-B300-4A550540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3F986-1BA2-4E6C-A18E-F1416D1C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17135-BB4D-40BB-B4C5-D2FACC44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F2A54-5EC4-4E32-9BFF-AC3D2F8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D7F9C-ABB1-4716-B8B3-E4E65316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F303F-6A76-4CCD-9115-7F5696F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DE42-7145-4852-95D3-C5D01C39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1359B-9B47-4719-9A74-281E6694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4F0C3-7A90-4D3E-B05E-C63F2802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E1902-72B8-4DA7-B6AB-5BFC7AFB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2707C-F5A4-4DD7-9352-A2324A01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268A9-BC70-4040-998F-CCF293FE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6C02-DC8A-477E-B20B-02E60111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A5CB-F543-455B-93D5-26807E78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6A15-C66C-4265-9C67-648E33D3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53E9A-C4AF-4CA5-A7C6-54174D7B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45F9-7466-49DD-BC53-4AEC3C22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891BC-9B97-4401-8539-367BDE1F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F7DF-1173-49FD-839E-630B7927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1CB5-8BD2-47A5-BF3A-27696ECB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28E67-2084-4A01-B571-764C95C23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6B73B-0C82-43B2-A595-8109B2B3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6778-FA49-4FA2-8508-4CE9540C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1A23-B522-49E6-A41F-C08CF03F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0139-621A-44C6-AECF-FE6D52C3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BDAC8-177B-41B9-BF56-FD203BB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89D4-4E08-448B-B751-C377DF07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D551-07D2-4F63-9271-6C3C13085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3298-F46E-4AF7-811D-E4531DBDA47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BCB7-4BFA-45BA-899E-AB3966FCB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72A4-F9FB-4841-AB6B-1EB79B478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7EE3-374B-4413-91C3-5BF7136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B7C7-31EE-4C61-8629-791551A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22" y="156449"/>
            <a:ext cx="9144000" cy="603406"/>
          </a:xfrm>
        </p:spPr>
        <p:txBody>
          <a:bodyPr>
            <a:noAutofit/>
          </a:bodyPr>
          <a:lstStyle/>
          <a:p>
            <a:r>
              <a:rPr lang="en-US" sz="4400" b="1" dirty="0"/>
              <a:t>Throttling in DRF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F163F-715F-4ABA-8ED8-791E4881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730" y="888641"/>
            <a:ext cx="11333408" cy="555079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91421-95E8-4EC8-8A73-F959F272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1" y="2027840"/>
            <a:ext cx="10672297" cy="3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74B63-8F45-4187-AAD9-302843EC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569A8-DF5D-4460-A7A7-77D3C83E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504825"/>
            <a:ext cx="9667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DE56-3ADF-4754-9209-912D6FD8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1DF8E-FB49-4B8D-9F3E-464257A5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1" y="821073"/>
            <a:ext cx="11381357" cy="56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8A18A-C22D-40DA-9F5B-31D8E7AB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59" y="716410"/>
            <a:ext cx="11005682" cy="5425180"/>
          </a:xfrm>
        </p:spPr>
      </p:pic>
    </p:spTree>
    <p:extLst>
      <p:ext uri="{BB962C8B-B14F-4D97-AF65-F5344CB8AC3E}">
        <p14:creationId xmlns:p14="http://schemas.microsoft.com/office/powerpoint/2010/main" val="25378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E6C5F-FF85-4519-A01C-C21E54FA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26" y="1690352"/>
            <a:ext cx="11572348" cy="3477295"/>
          </a:xfrm>
        </p:spPr>
      </p:pic>
    </p:spTree>
    <p:extLst>
      <p:ext uri="{BB962C8B-B14F-4D97-AF65-F5344CB8AC3E}">
        <p14:creationId xmlns:p14="http://schemas.microsoft.com/office/powerpoint/2010/main" val="38339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Throttling in DRF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Throttling in DRF</dc:title>
  <dc:creator>Md Habibur Rahman</dc:creator>
  <cp:lastModifiedBy>Md Habibur Rahman</cp:lastModifiedBy>
  <cp:revision>7</cp:revision>
  <dcterms:created xsi:type="dcterms:W3CDTF">2023-04-30T07:22:30Z</dcterms:created>
  <dcterms:modified xsi:type="dcterms:W3CDTF">2023-04-30T07:37:23Z</dcterms:modified>
</cp:coreProperties>
</file>