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75FF-E80F-49F1-82BF-EF1A9244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2DE07-EDB6-4098-87C2-1979656EE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DA03-9204-4E2E-911E-A590BE4C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4C81-B978-47CE-A1D7-2AA407C9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199A3-F61C-4250-A963-FD87777F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D9D3-B4A0-4620-B2C2-787A5D50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28DA8-7964-41CB-9BC3-8A31957B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12AC-B6D0-4F07-81C9-8A2D3DC1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9C7F-4ADD-40D7-8EF7-7C08EC74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C43B-DC6F-43CB-A198-3E9B53D6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AE434-8A74-49E9-8E0B-DFAB1EEF6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929EE-BA1D-4D7B-9C6B-2104A2B32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334D5-A7F8-4701-A0DD-1C31E18A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9FFF3-46BA-4299-A49C-B51F6213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1CFA-9642-42E7-BA86-F727995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96D1-B30A-4C22-8888-01D71392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E1C8-0F19-498B-9CC8-C47B9567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E3BB-206A-4206-9037-1A8517EA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1096-5469-4905-A239-0FA129EC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1A89-0A80-4B10-B98E-6A2121C9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6255-6138-46A9-B469-2F0849EF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70541-41D5-4628-8EE7-F0C36161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F34CD-45CA-4AC2-8A59-D8CB3B3F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BEB7-1246-48F9-8770-DD58F0A7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6657-7D96-4B87-89AB-6FF6FF9D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7F24-22D2-4384-B646-CFD41BB3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BCED-7EE2-4DBA-A441-84991EE63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1D294-2A7C-4673-B114-59CF5C7BD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CD01-711A-4A33-A786-62BBD653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FC188-6E2C-418C-8A82-CBD36185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FB872-ECA0-4AA9-BE8B-AD94D610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6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3221-A7E0-4CE2-9A1F-DC3C3910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E413-F7C1-4CD8-8353-EF6DB82B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496C6-6EF8-419A-9C07-0AE4B1D4D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491A8-C76C-4D7F-88F8-E5E1A41ED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168F6-6FBD-434B-836F-813A2756A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C963B-41EA-4452-9398-08663E46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47789-938C-483B-B2E3-EDFFC9C5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3A01B-1F62-4D30-9B30-D7A7337C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B6D4-B38E-4C0E-8405-BA3DA0E3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AC0AF-591A-491A-9DDC-276D23A9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0B684-68E3-4D0F-BCC2-732DDA3F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F765C-63FE-4345-931E-285E450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4F2DA-967F-4975-95AE-61071329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26E1-E8A2-4C3C-9380-AE37E770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3CE3C-B1D1-40C1-8E23-BEAF46D0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12A5-E982-417D-B4BC-C85DB80B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1D21-AC95-43BA-ABAC-0423E459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32D68-3E13-44DE-B982-11EADD962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1247-763E-4230-9621-FA73C057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FD2C-247B-499B-93AF-E302BFE4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3011E-859C-43DB-BE22-5B170DD2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E040-56AF-4053-97F5-D3791786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D2A29-8C6B-4DA7-BC9C-A1EB9B650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561C3-15C3-40DC-8ACE-7143216E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2280-13C1-4B52-ADC2-747FC146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B49C-EFF0-4D7C-893E-A56B4345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DE02-A3B6-4B2B-8D44-8D9D0315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89B2B-DE4F-4F75-ADA7-0E1486D8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8425-CA08-4C0A-9C8C-CE5F6D2E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A471-4B87-49C7-A11C-7AA784E41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521F-B6C1-4213-A0E5-75E05F2A4E4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FD7D-112F-4B41-A913-180D9E197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009B-C566-4FC3-9203-5EF8DA10E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DCDF8-EA90-41A4-B82D-4C9EE3023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3D74-E6DD-4704-9B31-E84043CF1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5" y="288948"/>
            <a:ext cx="9144000" cy="8223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Ordering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7EC6F-FEE8-426A-8F19-F3EEB619A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82" y="1365161"/>
            <a:ext cx="11269014" cy="5203891"/>
          </a:xfrm>
        </p:spPr>
        <p:txBody>
          <a:bodyPr/>
          <a:lstStyle/>
          <a:p>
            <a:pPr algn="just"/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49061-22BA-4405-A7D6-8361E993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214381"/>
            <a:ext cx="96678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7518-ED01-408E-AB35-6A4EE82F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C3191-0985-474E-98C3-9C7BE739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68940"/>
            <a:ext cx="10515599" cy="59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3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Ordering Filter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Ordering Filter</dc:title>
  <dc:creator>Md Habibur Rahman</dc:creator>
  <cp:lastModifiedBy>Md Habibur Rahman</cp:lastModifiedBy>
  <cp:revision>4</cp:revision>
  <dcterms:created xsi:type="dcterms:W3CDTF">2023-05-01T05:14:39Z</dcterms:created>
  <dcterms:modified xsi:type="dcterms:W3CDTF">2023-05-01T05:18:03Z</dcterms:modified>
</cp:coreProperties>
</file>