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0786-CDA0-41A1-9A5D-679CAFA4B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8767-D950-421F-877D-F40A17720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B0C80-36CF-425C-86A1-068406BC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E595-51C8-4BF1-A06E-03CD1B0ABF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212BE-6BBB-4C96-AC4A-08D5F993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08BC-D15D-4E1D-BD80-67042458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A3CF-DA70-4974-9D4A-599ED308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7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18F1-AB33-4EE2-850B-FCBA789D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B17EA-4781-4BA1-912F-22BD0F0E7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FAA75-C37B-4F01-A428-C3B1ECFF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E595-51C8-4BF1-A06E-03CD1B0ABF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B844-1C3B-4D87-93F1-908E13FD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0393-70D6-4F3F-85F4-DFD307BE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A3CF-DA70-4974-9D4A-599ED308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8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4DB80-C958-4F41-9F92-3A166F051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53AED-240C-4DD9-8293-06A92C8D2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32AE-5BAB-47A6-ACD8-7C979640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E595-51C8-4BF1-A06E-03CD1B0ABF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3EED-76D8-4D65-A298-383806CA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7C31-A266-4010-B9E3-E1093DC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A3CF-DA70-4974-9D4A-599ED308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26D2-3D09-4E04-9D61-D53CD3B0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B77E3-033E-47D7-882D-D0907CC9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9AAA-5C04-4431-8632-23C76E4E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E595-51C8-4BF1-A06E-03CD1B0ABF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3363-0DC8-410B-A412-7304279E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416AE-B374-40A3-82E6-2F4717B1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A3CF-DA70-4974-9D4A-599ED308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5051-AA69-4C35-8919-818BD818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365D6-B98E-49A7-8F9E-6306ABA8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F632-B33E-4ECD-8A1F-5912B070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E595-51C8-4BF1-A06E-03CD1B0ABF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78A07-D2F1-43C4-BD0E-ACBE1AD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AC0B-E5A0-4F01-9CCD-348B6F07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A3CF-DA70-4974-9D4A-599ED308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0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1EE-1AA8-4635-8303-C446D4CC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3572-7667-43E7-8301-616F5DB5A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57B19-8E6C-48A8-80E6-EEE1DE7A4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D551E-3A1B-4A1B-92FC-4DFDC8DF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E595-51C8-4BF1-A06E-03CD1B0ABF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F1625-C336-43DF-B1B9-17B5CFCE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7A8FD-F49F-4E22-AA6B-6BE88F53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A3CF-DA70-4974-9D4A-599ED308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5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6EAB-DC2F-4C30-B88B-A8926B50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D7846-0F87-4C91-8DDF-320904A9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8A18F-9293-45F5-8387-2A29A6C55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65D56-6B6B-47C1-B2A2-25853B84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13F50-CDEF-45D6-AAAB-48C61A09B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A5577-C215-4A92-B076-6BC4816A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E595-51C8-4BF1-A06E-03CD1B0ABF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D0B98-FAA6-405E-895D-74C140F4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AD1EF-AD7D-44F0-9859-C8A0DA1C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A3CF-DA70-4974-9D4A-599ED308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B029-8946-4984-99C7-1896151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BF99C-B131-4095-BD1E-020F54C2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E595-51C8-4BF1-A06E-03CD1B0ABF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31656-BD1E-49B3-8E95-9F6086D2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E780-E117-4505-8B6F-9973111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A3CF-DA70-4974-9D4A-599ED308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0C821-5C10-4A23-B35D-8F81A6C2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E595-51C8-4BF1-A06E-03CD1B0ABF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F50B9-F086-4BF9-A9B1-80EA9D84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C17A9-0953-4A50-8688-61701E2F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A3CF-DA70-4974-9D4A-599ED308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10D5-5584-4AF3-B956-C938114F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A2B1-61E1-40B0-850B-D1309AAC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FB3D8-D309-4644-8E30-41E82C5F5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889BA-D87C-4F42-BC5D-42153A67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E595-51C8-4BF1-A06E-03CD1B0ABF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88F40-D8AB-460A-B11D-887566F5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029CE-3A71-4BA4-A622-B386CD14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A3CF-DA70-4974-9D4A-599ED308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C4B4-E44E-4F09-9F28-36E43612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5367E-8B8E-43A9-AF08-D9710A01C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9EF4D-A5ED-4FC6-B67B-C0B76693A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F198B-253F-49ED-A4B6-F3B15D4E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E595-51C8-4BF1-A06E-03CD1B0ABF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AE333-8B40-4EBE-B507-4FB31303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8C753-F388-4F60-9600-7C6C41F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A3CF-DA70-4974-9D4A-599ED308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5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FD482-8903-4EE1-A808-F53D406C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5358A-E00F-419D-A31A-67E804F88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0F656-5E70-4FD3-A718-2581B6118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E595-51C8-4BF1-A06E-03CD1B0ABF1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A43ED-CB0C-4F7F-8AA8-362AA1B8C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D712A-7200-4A6D-A417-AFA36917E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4A3CF-DA70-4974-9D4A-599ED3087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8C66-4B78-4426-89D9-68B0C442A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159"/>
            <a:ext cx="9144000" cy="6898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Pagination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7811-8C6C-417E-AD57-02C04112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549" y="1275008"/>
            <a:ext cx="11243257" cy="5241702"/>
          </a:xfrm>
        </p:spPr>
        <p:txBody>
          <a:bodyPr/>
          <a:lstStyle/>
          <a:p>
            <a:pPr algn="just"/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BF18F-3FBF-487E-9FE8-CA3B6067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0" y="2373669"/>
            <a:ext cx="11230099" cy="245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8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6F23C-21CC-4405-A726-63ABBA5D3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641" y="1943100"/>
            <a:ext cx="9191625" cy="2971800"/>
          </a:xfrm>
        </p:spPr>
      </p:pic>
    </p:spTree>
    <p:extLst>
      <p:ext uri="{BB962C8B-B14F-4D97-AF65-F5344CB8AC3E}">
        <p14:creationId xmlns:p14="http://schemas.microsoft.com/office/powerpoint/2010/main" val="380702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BC795-B60F-4984-9992-476C477F7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499" y="1145845"/>
            <a:ext cx="10651002" cy="4566310"/>
          </a:xfrm>
        </p:spPr>
      </p:pic>
    </p:spTree>
    <p:extLst>
      <p:ext uri="{BB962C8B-B14F-4D97-AF65-F5344CB8AC3E}">
        <p14:creationId xmlns:p14="http://schemas.microsoft.com/office/powerpoint/2010/main" val="411179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5A69D-EF6F-43C9-9261-07C5E0DB2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65" y="854661"/>
            <a:ext cx="11289870" cy="5148677"/>
          </a:xfrm>
        </p:spPr>
      </p:pic>
    </p:spTree>
    <p:extLst>
      <p:ext uri="{BB962C8B-B14F-4D97-AF65-F5344CB8AC3E}">
        <p14:creationId xmlns:p14="http://schemas.microsoft.com/office/powerpoint/2010/main" val="309719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53C291-0414-43FC-9381-C3835D01D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125" y="535243"/>
            <a:ext cx="9671749" cy="5787513"/>
          </a:xfrm>
        </p:spPr>
      </p:pic>
    </p:spTree>
    <p:extLst>
      <p:ext uri="{BB962C8B-B14F-4D97-AF65-F5344CB8AC3E}">
        <p14:creationId xmlns:p14="http://schemas.microsoft.com/office/powerpoint/2010/main" val="416326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46203-36E3-484A-8FFC-F0CE4D88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768" y="285793"/>
            <a:ext cx="10136464" cy="6286413"/>
          </a:xfrm>
        </p:spPr>
      </p:pic>
    </p:spTree>
    <p:extLst>
      <p:ext uri="{BB962C8B-B14F-4D97-AF65-F5344CB8AC3E}">
        <p14:creationId xmlns:p14="http://schemas.microsoft.com/office/powerpoint/2010/main" val="154278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D5622-7245-4F9B-9F00-569612847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842" y="870956"/>
            <a:ext cx="10987357" cy="5116088"/>
          </a:xfrm>
        </p:spPr>
      </p:pic>
    </p:spTree>
    <p:extLst>
      <p:ext uri="{BB962C8B-B14F-4D97-AF65-F5344CB8AC3E}">
        <p14:creationId xmlns:p14="http://schemas.microsoft.com/office/powerpoint/2010/main" val="59472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3A339-36B5-4500-A485-C630F9C66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621" y="499773"/>
            <a:ext cx="8720757" cy="5858454"/>
          </a:xfrm>
        </p:spPr>
      </p:pic>
    </p:spTree>
    <p:extLst>
      <p:ext uri="{BB962C8B-B14F-4D97-AF65-F5344CB8AC3E}">
        <p14:creationId xmlns:p14="http://schemas.microsoft.com/office/powerpoint/2010/main" val="184022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7691-962F-4E28-A94C-97396578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35C2-5E8A-4DF4-8846-3B9E1EB1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Pagination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Pagination</dc:title>
  <dc:creator>Md Habibur Rahman</dc:creator>
  <cp:lastModifiedBy>Md Habibur Rahman</cp:lastModifiedBy>
  <cp:revision>12</cp:revision>
  <dcterms:created xsi:type="dcterms:W3CDTF">2023-05-01T05:44:44Z</dcterms:created>
  <dcterms:modified xsi:type="dcterms:W3CDTF">2023-05-01T06:04:51Z</dcterms:modified>
</cp:coreProperties>
</file>