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9748-F0DF-47B0-A050-D6E02F3EC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83287-5070-491B-8215-C1574CD21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64CBE-A067-4336-B6AD-7E2996FC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1BAE-C4BA-4448-944C-4E91146316F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7C35E-49F8-441F-8104-A6C8E102F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86AEC-EA44-422D-807B-311C3794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E6E8-4FC5-4375-9845-F180C92D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2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5855-6E38-4833-B1F2-B05A2AA3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F37EF-A246-4990-A2B3-CF9897C87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5E260-DFB7-43AF-9080-CF95C02C9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1BAE-C4BA-4448-944C-4E91146316F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595EE-9692-4021-B218-BD10C613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9F2D9-C2CF-4313-96EB-E62CBDED6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E6E8-4FC5-4375-9845-F180C92D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4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F23D90-AE65-4E1C-A0AB-864198E9E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2D2D9-C5BB-4DE3-8895-5433B7337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E7EAF-1567-4A05-AFDD-718E674FB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1BAE-C4BA-4448-944C-4E91146316F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F8BA0-6159-44E5-963F-952D6259A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B7DE5-D65B-46EF-9F1E-5AE86ACBA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E6E8-4FC5-4375-9845-F180C92D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A576-FFB2-4ECA-BA45-1C81F29D1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D285A-80EF-473E-837F-04E74A492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9FEB2-1AB7-48C2-8F7F-5B89022DE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1BAE-C4BA-4448-944C-4E91146316F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B3F0A-E696-4BF0-B05C-44DEB607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BCCAB-7B3C-4964-A485-19DA6947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E6E8-4FC5-4375-9845-F180C92D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54D7-9195-4BC7-A22A-E852899D6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E20C9-4DA8-44B5-BD0A-1FA8C2E9C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87390-FB9B-4B9A-A5B7-F39F16AFB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1BAE-C4BA-4448-944C-4E91146316F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70990-EA93-4B13-B273-D41C9ADF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6BA1E-B244-430C-AE00-B9ABC18F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E6E8-4FC5-4375-9845-F180C92D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2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3A336-871E-470F-A73F-ADEC44199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747C9-3F23-4C38-AB16-AEF522D07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6CF44-F5EC-4174-BA7B-22B1B9EE0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C1C71-365B-4D88-8E69-370B9E9C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1BAE-C4BA-4448-944C-4E91146316F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056E4-382B-413D-895A-878D2606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E11DA-F308-4221-BCC0-91342C74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E6E8-4FC5-4375-9845-F180C92D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4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7F66A-B23E-49EA-AC12-B7FF16E6B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D42F4-2662-4991-ADB1-1FD5D9FED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0D1B8-63BA-4252-ACBB-9742B9753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90622-1988-46AF-AB2A-E6F12225E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4F91B5-FF8E-471F-9575-7F0213D35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0D84E-FBE5-4E06-9CF3-C662385F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1BAE-C4BA-4448-944C-4E91146316F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CFDF48-CAB4-4875-BE5D-13748228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A0BC5E-7301-40A3-8083-6226DB53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E6E8-4FC5-4375-9845-F180C92D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9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9053B-3867-43AD-A4F5-CD00832A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25BF-2EE6-4892-B986-AB4600404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1BAE-C4BA-4448-944C-4E91146316F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39452-95B9-4645-9FAD-37D7F584C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42E55-67A3-4436-8513-E57DC3DB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E6E8-4FC5-4375-9845-F180C92D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6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F9254F-261C-482D-A36D-EA6E0B2AF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1BAE-C4BA-4448-944C-4E91146316F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FFFD56-35CA-4663-AA59-ED0608559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EAFE7-5CCE-42AB-93BC-7A8410C24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E6E8-4FC5-4375-9845-F180C92D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0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2926-ED81-49E7-93BD-E32AF733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0C70E-6621-40BB-BAD0-0922A31FE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17DCB-945C-4D79-BC86-37A58A7C3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0F01E-5A36-415A-A902-3B5DF94C9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1BAE-C4BA-4448-944C-4E91146316F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8D803-2590-4A2A-B1BE-80791757E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35208-CF72-42B1-8BFB-C7F863D0D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E6E8-4FC5-4375-9845-F180C92D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927F-6833-4F3A-9B22-5406B8A59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F2744B-EBF5-4FB9-B531-1BAFFC56B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6566B-E69D-4CA4-A9AD-6F9694598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C4027-36DC-4FDF-B5D9-4FD292EAA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1BAE-C4BA-4448-944C-4E91146316F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A19EB-CE94-47F1-BC65-71F76FCF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05582-0806-460E-981A-E181669F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E6E8-4FC5-4375-9845-F180C92D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2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D290C8-E890-4C4D-8011-75E059497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450D2-A427-446C-93B1-CB061DC9B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2A807-E757-40A2-8A05-54E0A569F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B1BAE-C4BA-4448-944C-4E91146316F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8CFA-4087-4BD3-96ED-D613862C4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5C086-3614-4E57-8361-E4A4B6633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FE6E8-4FC5-4375-9845-F180C92D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8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DAB4-7402-49F4-9DC4-292607688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600"/>
            <a:ext cx="9144000" cy="616285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Search Filter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005F3-0C50-4F55-9115-A16115E85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549" y="1184855"/>
            <a:ext cx="11037195" cy="5228823"/>
          </a:xfrm>
        </p:spPr>
        <p:txBody>
          <a:bodyPr/>
          <a:lstStyle/>
          <a:p>
            <a:pPr algn="just"/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87D82-7021-4F05-90BF-219E19D2A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49" y="2009102"/>
            <a:ext cx="10797102" cy="358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15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816D4-A2B2-424D-945E-512254EBE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658C7-9642-459D-992A-D55E501C9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88" y="200751"/>
            <a:ext cx="9877023" cy="612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70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A50D6B-6C67-46E2-BBF1-7928A78D9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299" y="568653"/>
            <a:ext cx="9345402" cy="5720694"/>
          </a:xfrm>
        </p:spPr>
      </p:pic>
    </p:spTree>
    <p:extLst>
      <p:ext uri="{BB962C8B-B14F-4D97-AF65-F5344CB8AC3E}">
        <p14:creationId xmlns:p14="http://schemas.microsoft.com/office/powerpoint/2010/main" val="456744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Search Filter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Filter</dc:title>
  <dc:creator>Md Habibur Rahman</dc:creator>
  <cp:lastModifiedBy>Md Habibur Rahman</cp:lastModifiedBy>
  <cp:revision>6</cp:revision>
  <dcterms:created xsi:type="dcterms:W3CDTF">2023-05-01T04:07:57Z</dcterms:created>
  <dcterms:modified xsi:type="dcterms:W3CDTF">2023-05-01T05:06:46Z</dcterms:modified>
</cp:coreProperties>
</file>