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88F6-E2BC-4EF4-A1E6-C7F02074C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F5833-4D0F-4771-9E84-AA22731F8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B52B4-B850-4A51-8B6A-427D9A6D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6D72-497A-41A0-8321-5276FEA013AC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4DBAC-642B-482D-8BA2-0BBCBFFA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D6B2C-5605-4CC1-B9DF-FC5C582C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C7CD-3963-417C-8C58-34AC459FA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2ADB9-B8B5-4C91-A87C-BC3805986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EFF36-3246-4F61-AF23-0814CD610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4F3A3-F477-4403-BF08-EC31534D4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6D72-497A-41A0-8321-5276FEA013AC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FBB14-84B6-4F03-8049-9BBFFBD1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1E03B-AC2E-46D6-A7E6-1DB9211D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C7CD-3963-417C-8C58-34AC459FA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7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B98D3-16D3-46C8-B241-BA809EFC0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A5571-7370-43E9-987A-68127159B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5E096-E1A8-4044-9D18-D1B81563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6D72-497A-41A0-8321-5276FEA013AC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D429A-57BC-4ABA-AC75-555B6E6DE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AAF55-21E5-41B0-9DBB-0A53A941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C7CD-3963-417C-8C58-34AC459FA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0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D934-D9E1-4073-8D13-D37DE353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D10A6-0DD5-4151-B9D7-24F5B61AA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F5F64-7E6E-46BF-8359-0195B4622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6D72-497A-41A0-8321-5276FEA013AC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92420-20F5-467A-83E6-2FF67C71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DF0DC-B36D-45B6-953D-CC253136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C7CD-3963-417C-8C58-34AC459FA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4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CDAC7-AF6B-4838-B9E7-D16A53B06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A1D43-392F-48C5-B781-07203C3B1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FDFC1-BCFA-4202-A06A-FD8B0779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6D72-497A-41A0-8321-5276FEA013AC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E7577-07B2-4D61-9A3F-58304393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85804-B900-49BC-8022-9B2F9902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C7CD-3963-417C-8C58-34AC459FA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4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7C45-06B7-48DD-852D-FD8762C3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5250E-59F4-4E3B-9EFB-93A6437E0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B363C-AF99-4D13-8D55-24365C8AF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528FD-81DD-46BB-B386-A08DBF51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6D72-497A-41A0-8321-5276FEA013AC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E097A-81B2-4764-8726-72D921823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B697A-CD78-4E73-9698-85BA4A92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C7CD-3963-417C-8C58-34AC459FA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9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1919A-B6C7-41D1-B65C-6249A4B6B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CDEE9-374D-455E-B392-E9E7CFAC8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880A2-16C4-432D-B20E-870BC517F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46E98-22A3-4CF3-AA0F-AAD8F171E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7F3E0-8CBA-4583-AC88-28C968351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C83463-512C-42FE-91E0-E3F247CC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6D72-497A-41A0-8321-5276FEA013AC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48347-39E1-4F31-92D2-DBB310FC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2232-4D03-4CF9-B000-6AA2CADB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C7CD-3963-417C-8C58-34AC459FA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3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63BE-5E19-468D-8917-5FFFF304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2329A-2B3F-4997-A1DE-72174ABE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6D72-497A-41A0-8321-5276FEA013AC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6F431-E3AF-48CC-9BB2-31D469983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8E6F5-ED02-4ACD-A322-A3927209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C7CD-3963-417C-8C58-34AC459FA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6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B3199-5F04-4B0E-B1BA-69F4B7E09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6D72-497A-41A0-8321-5276FEA013AC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F466B-1FF7-4663-BE41-22C82118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16CA5-6F40-4AFF-9353-C78CD22C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C7CD-3963-417C-8C58-34AC459FA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EDE55-6F22-43EE-8D3F-9329285B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62365-500A-449D-BB6F-901C54CEE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75604-428A-4DAF-A844-1748B24F0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9F744-59CB-420A-94C7-163A5071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6D72-497A-41A0-8321-5276FEA013AC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552EF-076E-44A6-AA8F-8D8AE1262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EAFCF-D74B-4F3B-8BD4-63F9767F9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C7CD-3963-417C-8C58-34AC459FA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8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930C1-74CF-4FFD-9683-57FE9248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F75534-C474-454B-9F8D-E218F2C92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8ABAD-2569-45DC-8496-0699FFF86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81C79-7FA9-4BC4-8036-C5E294C6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6D72-497A-41A0-8321-5276FEA013AC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C1AD9-CE94-491F-B960-B9FC2F689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AD119-C50B-4AC2-BCE2-7B2BE2C0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C7CD-3963-417C-8C58-34AC459FA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5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05B4B-03D7-4939-B9F6-0623B7753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DD40E-3136-43A2-BEDE-8E0A1E48E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34CC-4B67-4889-8530-DD431CC3D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86D72-497A-41A0-8321-5276FEA013AC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5CA29-3BCE-413F-9B9E-8B9DB7CB4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B6CD1-23D4-4F41-839A-72021FB29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8C7CD-3963-417C-8C58-34AC459FA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922D-DD8A-4D66-AA04-D6F80053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644"/>
            <a:ext cx="9144000" cy="642043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Basic Authentication and Permission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A132F-5989-41E7-8E76-4E46EF003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669" y="1030309"/>
            <a:ext cx="11191741" cy="5447763"/>
          </a:xfrm>
        </p:spPr>
        <p:txBody>
          <a:bodyPr/>
          <a:lstStyle/>
          <a:p>
            <a:pPr algn="just"/>
            <a:r>
              <a:rPr lang="en-US" dirty="0"/>
              <a:t>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D6CE2C-4A97-47B2-A98C-AD3FCA84B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53" y="1642057"/>
            <a:ext cx="11067278" cy="418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96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2AD6A1-3EDF-4EEF-B9D4-FD00BAF19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278" y="1231704"/>
            <a:ext cx="11405443" cy="3885491"/>
          </a:xfrm>
        </p:spPr>
      </p:pic>
    </p:spTree>
    <p:extLst>
      <p:ext uri="{BB962C8B-B14F-4D97-AF65-F5344CB8AC3E}">
        <p14:creationId xmlns:p14="http://schemas.microsoft.com/office/powerpoint/2010/main" val="194432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CB38BC-3023-4D4B-BEFD-C9419FE03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703" y="1825625"/>
            <a:ext cx="9972594" cy="4351338"/>
          </a:xfrm>
        </p:spPr>
      </p:pic>
    </p:spTree>
    <p:extLst>
      <p:ext uri="{BB962C8B-B14F-4D97-AF65-F5344CB8AC3E}">
        <p14:creationId xmlns:p14="http://schemas.microsoft.com/office/powerpoint/2010/main" val="230347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D49A73-6858-4602-952F-546C0F419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739" y="887870"/>
            <a:ext cx="11100164" cy="5082259"/>
          </a:xfrm>
        </p:spPr>
      </p:pic>
    </p:spTree>
    <p:extLst>
      <p:ext uri="{BB962C8B-B14F-4D97-AF65-F5344CB8AC3E}">
        <p14:creationId xmlns:p14="http://schemas.microsoft.com/office/powerpoint/2010/main" val="398970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AB3E62-E2BF-478B-BC2F-8E0821100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562" y="517989"/>
            <a:ext cx="9904876" cy="5822022"/>
          </a:xfrm>
        </p:spPr>
      </p:pic>
    </p:spTree>
    <p:extLst>
      <p:ext uri="{BB962C8B-B14F-4D97-AF65-F5344CB8AC3E}">
        <p14:creationId xmlns:p14="http://schemas.microsoft.com/office/powerpoint/2010/main" val="2705129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DAC3D5-7152-4A98-94CF-816BDC10A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986" y="1831108"/>
            <a:ext cx="11352027" cy="3195784"/>
          </a:xfrm>
        </p:spPr>
      </p:pic>
    </p:spTree>
    <p:extLst>
      <p:ext uri="{BB962C8B-B14F-4D97-AF65-F5344CB8AC3E}">
        <p14:creationId xmlns:p14="http://schemas.microsoft.com/office/powerpoint/2010/main" val="181445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89B8F7-65C9-478C-934D-E59FA10AF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858" y="981557"/>
            <a:ext cx="11326283" cy="4894886"/>
          </a:xfrm>
        </p:spPr>
      </p:pic>
    </p:spTree>
    <p:extLst>
      <p:ext uri="{BB962C8B-B14F-4D97-AF65-F5344CB8AC3E}">
        <p14:creationId xmlns:p14="http://schemas.microsoft.com/office/powerpoint/2010/main" val="241466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879987-73C1-4EBB-86DF-8379210B4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740" y="585315"/>
            <a:ext cx="9620519" cy="6050826"/>
          </a:xfrm>
        </p:spPr>
      </p:pic>
    </p:spTree>
    <p:extLst>
      <p:ext uri="{BB962C8B-B14F-4D97-AF65-F5344CB8AC3E}">
        <p14:creationId xmlns:p14="http://schemas.microsoft.com/office/powerpoint/2010/main" val="1982024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8FDE0D-0144-488F-882E-CD89FC125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327" y="1738647"/>
            <a:ext cx="11397345" cy="4011356"/>
          </a:xfrm>
        </p:spPr>
      </p:pic>
    </p:spTree>
    <p:extLst>
      <p:ext uri="{BB962C8B-B14F-4D97-AF65-F5344CB8AC3E}">
        <p14:creationId xmlns:p14="http://schemas.microsoft.com/office/powerpoint/2010/main" val="171919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042A68-D098-40F0-AE5D-8533FDD00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966" y="1654773"/>
            <a:ext cx="10966068" cy="3548454"/>
          </a:xfrm>
        </p:spPr>
      </p:pic>
    </p:spTree>
    <p:extLst>
      <p:ext uri="{BB962C8B-B14F-4D97-AF65-F5344CB8AC3E}">
        <p14:creationId xmlns:p14="http://schemas.microsoft.com/office/powerpoint/2010/main" val="1000652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Basic Authentication and Permission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Authentication and Permission</dc:title>
  <dc:creator>Md Habibur Rahman</dc:creator>
  <cp:lastModifiedBy>Md Habibur Rahman</cp:lastModifiedBy>
  <cp:revision>12</cp:revision>
  <dcterms:created xsi:type="dcterms:W3CDTF">2023-04-28T05:52:37Z</dcterms:created>
  <dcterms:modified xsi:type="dcterms:W3CDTF">2023-04-28T10:44:37Z</dcterms:modified>
</cp:coreProperties>
</file>