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5EDC-CD94-49D4-A38C-F88FE4E6F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13377-0FB7-422B-B5CE-9D6C6FF0E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98D-A7FA-4BB1-B2EE-01061E38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C64-089F-4564-9659-33CF1CC1FC5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0036-757E-4C67-828B-1F49A97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8FDC-CA75-47CF-B4B6-594C57DA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4D7-2779-4440-8945-0EB3828C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B0FD-224B-4BF9-A642-CFE4F824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E7F64-789A-4972-A6CC-33C8B356B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01374-F19E-4035-829D-7C162E5E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C64-089F-4564-9659-33CF1CC1FC5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8AC5D-7AE3-4F5D-AA29-BA102D69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596F-2A8D-434E-85DA-B115B365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4D7-2779-4440-8945-0EB3828C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6AB76-B85E-4566-900F-ABC9CA53E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BCCAD-57BE-4EFF-8614-D0CDDEFF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ACEF6-D389-4AF6-B615-15B6BE13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C64-089F-4564-9659-33CF1CC1FC5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626D2-F6CE-45D1-AC9E-45AD7BCA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EAE4-8D98-4D5C-AA43-7F97824E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4D7-2779-4440-8945-0EB3828C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3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E475-0E52-437E-A6EE-15758B40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6BF7-5A4C-4149-9716-B6A6DD82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D049-125C-414F-97F7-C8DF2ADA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C64-089F-4564-9659-33CF1CC1FC5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F99A-0927-4A7D-AFBC-D96F4853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ABFB-E4A2-4068-AEC2-E61FFF7A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4D7-2779-4440-8945-0EB3828C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F00E-35C4-4FCD-8B9B-EE37F5B5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F68E5-F688-43F6-BAE5-73963A9DA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421B-9FE5-46E3-9257-693BA9B4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C64-089F-4564-9659-33CF1CC1FC5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4EE2D-7FDD-411E-8718-470E142D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4391E-EBB4-4374-BC17-1B762535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4D7-2779-4440-8945-0EB3828C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B328-A7EE-49EB-8AB5-6F7F054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C4C5-4F37-4E70-83C5-FBED36C7C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AA3C0-DFE1-4550-8048-1B512C2E3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AD626-93B1-4497-B5D4-3614AECB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C64-089F-4564-9659-33CF1CC1FC5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3AA0B-1A9D-4704-8630-FE471764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A536E-A789-4219-9524-21CAFCC3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4D7-2779-4440-8945-0EB3828C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1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2392-CA5A-4494-BFFD-FBFCD51B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3DF2E-B365-4174-8817-2B8B70F2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1B20B-C7FD-4909-AF6C-6E25678E4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70BA8-BBC0-48B2-939E-E7E8F4438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69759-0BB6-4367-8DB5-9D8B07DF1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4F8F0-0AAF-42C8-9136-58FA6052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C64-089F-4564-9659-33CF1CC1FC5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405B4-B19C-439D-8D32-FD878802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CDBD2-D75C-4947-AC1A-6FB32593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4D7-2779-4440-8945-0EB3828C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0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8D78-6AA3-4BFF-B992-807B6FB9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CC2CC-3F0B-48E5-BE34-146DDE18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C64-089F-4564-9659-33CF1CC1FC5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66A02-49B4-416F-9554-479261FD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1867B-F5F2-4492-A430-C1D640CC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4D7-2779-4440-8945-0EB3828C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9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CACF-CA08-4584-BEE4-48721739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C64-089F-4564-9659-33CF1CC1FC5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D22B7-AFA4-4DB8-A6E5-81F008F8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8FDB5-EB3A-4A60-A911-A4E33363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4D7-2779-4440-8945-0EB3828C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2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A105-EB9E-4F4C-B9E0-47C1FBC1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4F60-4BB2-408A-B8E0-EB07075C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F9F32-D3AB-47B7-A754-990096D6E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55B32-C89E-4E7B-A41A-FD934DEE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C64-089F-4564-9659-33CF1CC1FC5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8909F-A5C0-4445-817F-7D646D25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A8E0F-37EE-4752-8ADA-F5529278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4D7-2779-4440-8945-0EB3828C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7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06CA-2109-4A40-BC10-CFF754F5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049A9-A86E-4C92-B883-14DB8F052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528AA-2E1F-44E3-89BE-1EDEC2D29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9D5E9-5061-432B-BB67-BBA79076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C64-089F-4564-9659-33CF1CC1FC5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EAB14-0023-4B46-8709-AF3D0EB0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C6775-4CCA-41FD-801D-13514D00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E34D7-2779-4440-8945-0EB3828C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2417E-E737-45F3-BC96-A6CFB7FC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51E7-AF14-4810-9557-DC7208BDF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E7D97-EEBD-4CE2-B9D2-5DB667D05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8AC64-089F-4564-9659-33CF1CC1FC5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5AF95-8C8F-42E0-A8D8-C956F344E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2EC9-9581-4381-86F5-3731A2FDE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34D7-2779-4440-8945-0EB3828C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7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5153-DBCB-494D-AD66-04BC474ED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90"/>
            <a:ext cx="9144000" cy="618185"/>
          </a:xfrm>
        </p:spPr>
        <p:txBody>
          <a:bodyPr>
            <a:noAutofit/>
          </a:bodyPr>
          <a:lstStyle/>
          <a:p>
            <a:r>
              <a:rPr lang="en-US" sz="4000" dirty="0"/>
              <a:t>CRUD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33A3C-89A7-45EE-8AD0-FC158D810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093" y="875763"/>
            <a:ext cx="11423561" cy="5563673"/>
          </a:xfrm>
        </p:spPr>
        <p:txBody>
          <a:bodyPr/>
          <a:lstStyle/>
          <a:p>
            <a:pPr algn="just"/>
            <a:r>
              <a:rPr lang="en-US" dirty="0"/>
              <a:t>Create and Insert Data: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0DA9A-FEB0-4952-8F5F-DDEE5807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74" y="1304604"/>
            <a:ext cx="9407346" cy="492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5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AACC-A3C1-496A-9AD4-96FF4CD5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Update Data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661979-E113-47A7-9644-3B761A415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968" y="1122267"/>
            <a:ext cx="9613528" cy="5257261"/>
          </a:xfrm>
        </p:spPr>
      </p:pic>
    </p:spTree>
    <p:extLst>
      <p:ext uri="{BB962C8B-B14F-4D97-AF65-F5344CB8AC3E}">
        <p14:creationId xmlns:p14="http://schemas.microsoft.com/office/powerpoint/2010/main" val="23320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13A95-523D-4567-BB3B-05C27B00C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477" y="1863601"/>
            <a:ext cx="10813045" cy="4137953"/>
          </a:xfrm>
        </p:spPr>
      </p:pic>
    </p:spTree>
    <p:extLst>
      <p:ext uri="{BB962C8B-B14F-4D97-AF65-F5344CB8AC3E}">
        <p14:creationId xmlns:p14="http://schemas.microsoft.com/office/powerpoint/2010/main" val="29820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26003-2537-445B-86B5-A992D59C2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868" y="1921021"/>
            <a:ext cx="10030264" cy="3217650"/>
          </a:xfrm>
        </p:spPr>
      </p:pic>
    </p:spTree>
    <p:extLst>
      <p:ext uri="{BB962C8B-B14F-4D97-AF65-F5344CB8AC3E}">
        <p14:creationId xmlns:p14="http://schemas.microsoft.com/office/powerpoint/2010/main" val="255209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CRUD API</vt:lpstr>
      <vt:lpstr>Update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API</dc:title>
  <dc:creator>Md Habibur Rahman</dc:creator>
  <cp:lastModifiedBy>Md Habibur Rahman</cp:lastModifiedBy>
  <cp:revision>6</cp:revision>
  <dcterms:created xsi:type="dcterms:W3CDTF">2023-04-24T05:21:31Z</dcterms:created>
  <dcterms:modified xsi:type="dcterms:W3CDTF">2023-04-24T05:32:23Z</dcterms:modified>
</cp:coreProperties>
</file>