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EF17B-94D5-456D-8544-DEC87207D4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92A9B0-E649-4687-9366-EEEE09604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4B373-B6CE-4C0D-99C0-961808785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D9ADE-D8C3-4C59-8CB2-6DBE2913FFF3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95B60-3AFB-4B96-8AD8-1042EF547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35AB5-4647-46F7-A0F3-393DD3BCD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D5308-2253-4D45-B5AA-839A3969A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02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659CC-E614-4BA9-9A90-68FE1ABFE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C3DCA7-8DDB-4BD2-926D-3344F158E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7C0C2-8629-4758-ABE3-BA7FC4F8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D9ADE-D8C3-4C59-8CB2-6DBE2913FFF3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C8990-1966-4E79-A776-27C0C2D0D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4D7B6-17A5-464D-BBD3-2A537E72B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D5308-2253-4D45-B5AA-839A3969A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37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74BA9A-E47E-4126-AE76-85E3301363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0195A-300C-411C-94BA-C89BC9D1F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030BC-DF38-4002-A610-4BD8B499B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D9ADE-D8C3-4C59-8CB2-6DBE2913FFF3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17B50-D80B-43A0-B4E3-1DA387F14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8D577-5DD0-4C6A-9AA2-BE4F2DFA6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D5308-2253-4D45-B5AA-839A3969A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93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E1359-6EB9-4142-853F-889301777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44147-ACFD-4A90-94AE-BB09900E6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17703-FF65-407E-9123-4C7A6E71E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D9ADE-D8C3-4C59-8CB2-6DBE2913FFF3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812E0-0A4D-4D4E-A86C-E2BFA678B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4DE7C-269B-4E69-8D63-EC050D7E1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D5308-2253-4D45-B5AA-839A3969A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62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EEC77-560C-4A2C-A4F0-194B57114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B7AB3-23CF-4C0D-B14F-9B64E8F35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C3271-0B16-40F5-A55E-7D02E5906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D9ADE-D8C3-4C59-8CB2-6DBE2913FFF3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400D3-9C6E-4651-9199-F0DE21DF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DDD9F-8E2A-43B1-9415-B3E841C6B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D5308-2253-4D45-B5AA-839A3969A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CB042-9E47-463F-B5BD-44032FEA4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6B60C-80C2-4117-AA15-D4308F17DC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91B8D-9B2E-49D1-8556-8CF49569B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9E407-5D36-444B-9EE0-3880A6039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D9ADE-D8C3-4C59-8CB2-6DBE2913FFF3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16C09-88DD-463C-8A37-975E3F36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F5F7F-A709-4B64-A770-05D7DE25A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D5308-2253-4D45-B5AA-839A3969A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8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F2AD2-11E4-425C-B7D0-534483C2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46621-D208-43E5-9ECA-CE3C9B4B3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CB38D7-AB23-4EDD-875D-2EE852E9F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3A13DA-3C76-47EC-9D84-DE97608CCA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86B600-3272-4570-8926-36A9BE3265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2C9D4A-F1E9-440B-8575-427D40839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D9ADE-D8C3-4C59-8CB2-6DBE2913FFF3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D33C36-EB86-415B-B051-A770C1E57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733205-D112-47A8-B66C-940CD855A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D5308-2253-4D45-B5AA-839A3969A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42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92D85-6FE6-4A04-A372-272C00BFD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6F0D2-BEC1-4E57-9CC0-D7B82989C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D9ADE-D8C3-4C59-8CB2-6DBE2913FFF3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9AF0EE-A604-4F90-82B1-81C987A33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C2F87-E090-4C45-B8BE-97E1C421F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D5308-2253-4D45-B5AA-839A3969A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53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8930B9-4233-44D3-B614-9912D151C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D9ADE-D8C3-4C59-8CB2-6DBE2913FFF3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43CFD6-6C0E-4061-861B-55975F234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1B873-43F7-42D0-B400-7AD258817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D5308-2253-4D45-B5AA-839A3969A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10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E38FE-779F-425E-ABC3-666131D11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B98FD-28A1-42BE-9D21-DAE5C587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FE34E-830E-4354-972A-87063BEEC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1428D-E963-49F0-979E-1DE6BC73D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D9ADE-D8C3-4C59-8CB2-6DBE2913FFF3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44338-ED9B-4FDC-A072-7BBC20320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CE08E-C69D-447D-AF47-67CF7A020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D5308-2253-4D45-B5AA-839A3969A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74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99258-44F3-497E-B460-4D344D74D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A03F73-1783-491E-99B4-4EA267134B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B63DE-15D5-48F1-9285-257D5FB6B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595F8-1147-4EA9-8B24-F5FCAD0B4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D9ADE-D8C3-4C59-8CB2-6DBE2913FFF3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A8FAB-994A-4B3F-AAC0-927BEF55F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B1634-2D65-4A79-AEC1-6D72118C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D5308-2253-4D45-B5AA-839A3969A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6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E301CB-1D33-4DFD-89C5-CB3EDA95B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3DD39-0529-4BB2-B360-31AAB62FC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4FD1B-52A5-42EA-8B30-013A99D2A1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D9ADE-D8C3-4C59-8CB2-6DBE2913FFF3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202BF-BAF9-4718-B5A1-F33B1C8B84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288DA-AD6B-4A6F-BEC1-720AA62BE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D5308-2253-4D45-B5AA-839A3969A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01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90362-B8A4-41D2-B34C-73FDC63D6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0969" y="104932"/>
            <a:ext cx="9144000" cy="551891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Class Based API 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E2BD8-A163-4DCE-B98E-94082B1F7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366" y="940157"/>
            <a:ext cx="11436440" cy="5563673"/>
          </a:xfrm>
        </p:spPr>
        <p:txBody>
          <a:bodyPr/>
          <a:lstStyle/>
          <a:p>
            <a:pPr algn="just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EF379A-D82B-4D5E-8DE8-DB00C0E56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683" y="940157"/>
            <a:ext cx="9159964" cy="545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095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45B0E6-A41D-425A-AAF3-5144FD4AAA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3420" y="772642"/>
            <a:ext cx="9725160" cy="5713413"/>
          </a:xfrm>
        </p:spPr>
      </p:pic>
    </p:spTree>
    <p:extLst>
      <p:ext uri="{BB962C8B-B14F-4D97-AF65-F5344CB8AC3E}">
        <p14:creationId xmlns:p14="http://schemas.microsoft.com/office/powerpoint/2010/main" val="3276124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43418-3DC4-4807-8440-1EDCA066B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8" y="734096"/>
            <a:ext cx="11372046" cy="582125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349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Class Based API VIEW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Based API VIEW</dc:title>
  <dc:creator>Md Habibur Rahman</dc:creator>
  <cp:lastModifiedBy>Md Habibur Rahman</cp:lastModifiedBy>
  <cp:revision>5</cp:revision>
  <dcterms:created xsi:type="dcterms:W3CDTF">2023-04-27T03:18:03Z</dcterms:created>
  <dcterms:modified xsi:type="dcterms:W3CDTF">2023-04-27T03:35:35Z</dcterms:modified>
</cp:coreProperties>
</file>