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596C-F488-45CD-A6CB-5833A3C1B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F7FAD-FF06-4429-98A2-E1276D6E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C2BA1-5CBC-499B-AD43-9C745243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D0C-C5BF-443F-A7C3-6F0360EB5A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1FD6E-BBC0-468D-AEDB-17207618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C62DA-0828-4477-A061-D3937000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3FE-D8C6-48E4-9388-D4CE77DF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5FA6-C0D2-4999-BE32-66F43D63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6838-75A7-42AE-A9F4-BD0E4DE31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A790F-31E8-42B0-AF1F-7B040C7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D0C-C5BF-443F-A7C3-6F0360EB5A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21146-37AD-4CB0-80ED-CDC64611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A0A9A-1222-4D01-B4AF-68D82212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3FE-D8C6-48E4-9388-D4CE77DF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7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FBE4-053C-4D96-A4BA-E0F297B8E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A96D9-9CFE-45C0-BCDC-BBF5D3CDB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51EF0-8DB6-4579-9CF9-1750A90F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D0C-C5BF-443F-A7C3-6F0360EB5A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EF718-FB10-41F9-9D9C-67F144AB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2F385-9265-4F08-8744-9B56B02A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3FE-D8C6-48E4-9388-D4CE77DF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0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4AE1-91A4-4F2B-A1CC-7642C780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AFBC-604E-4336-820C-770B2D1D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36EB-2E31-4746-9E05-C7A29D85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D0C-C5BF-443F-A7C3-6F0360EB5A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43A39-59AE-43F4-B727-62D503DA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EFB22-6476-44C5-B8F2-1C285AB2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3FE-D8C6-48E4-9388-D4CE77DF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1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21CB-A538-4F8D-89F0-F1B3A80F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98AE3-1ECC-410B-BDD4-7BECEC22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4AAC-8704-44DC-9E45-6612499F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D0C-C5BF-443F-A7C3-6F0360EB5A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26355-828D-4A8E-BD5F-874229FB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7FA15-69FB-4505-92D0-E2606BF1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3FE-D8C6-48E4-9388-D4CE77DF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7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C2B-78BB-4C7D-8741-31E1A80E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E2EC-8406-4190-AE04-DEF71376D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3AA79-D683-4C39-AA56-8519EF0DE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BED64-7475-4189-B320-1D2487FE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D0C-C5BF-443F-A7C3-6F0360EB5A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A34C4-EC59-49A7-9E0A-7D3A0DD2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33189-397D-4000-91F4-24A2EB13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3FE-D8C6-48E4-9388-D4CE77DF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7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3A7A-0CCF-4D02-92E2-73F8EA5B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E77A7-CB0D-4C03-B454-F9C509B43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A6EC9-456E-483D-88CB-D19092899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896E5-3103-4E5A-A86E-0AB7385E8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6EAF0-14A7-49B0-9DC2-FCD6C5EF5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88F71-5EA6-41AB-8604-40C78AD8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D0C-C5BF-443F-A7C3-6F0360EB5A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381E8-C619-4643-99FC-84B0AC17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A7712-0E71-414B-A3F3-AB8ED83B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3FE-D8C6-48E4-9388-D4CE77DF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3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0ED8-39FA-4CE5-88A9-D2075E4B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055CF-B66B-4EE7-A00D-13A05EEC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D0C-C5BF-443F-A7C3-6F0360EB5A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F0707-E5A7-4CD7-B416-5F908353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AC794-78E6-4D8E-BEE2-0A6DCE76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3FE-D8C6-48E4-9388-D4CE77DF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5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5EEEE-2B09-4886-B976-7EFD2A6E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D0C-C5BF-443F-A7C3-6F0360EB5A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A3EEA-CBC8-4BE1-BA84-E85F0FE8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B01C5-BF32-4D44-B1BD-EDFFD298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3FE-D8C6-48E4-9388-D4CE77DF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A60A-23CE-4136-9A56-F37F01D8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FA98-9EDD-4317-AC3A-D00585CE8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EC302-364E-4030-B359-3DD518410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555D5-1A40-40C7-A932-D4CEB12E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D0C-C5BF-443F-A7C3-6F0360EB5A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D6AE6-9D5A-4AEF-B888-EFE3AA07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EDEFB-F7AA-40AB-83E5-C7AA98E9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3FE-D8C6-48E4-9388-D4CE77DF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6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75C9-1C29-4C5C-8095-AA610A69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CCB71-07A3-4181-9EA7-419D8C8C1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1314E-E92E-4DE9-A051-8A373679B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F8955-F51D-4F21-B5C8-91392CEC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D0C-C5BF-443F-A7C3-6F0360EB5A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7BD5B-2942-4882-BF52-83F95DB4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63A48-A4FF-43E2-A8F4-478B65AF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3FE-D8C6-48E4-9388-D4CE77DF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8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0DD23-AFA0-4F2E-8869-D62298C9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4C9AB-F244-4F36-A4A8-DEA1DD304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5503A-A236-43F4-ABA8-CEB17A120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7DD0C-C5BF-443F-A7C3-6F0360EB5A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9D86B-E2EF-43D3-9B3F-F9B0C4779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BAE2E-D29A-4BEF-86D2-081B4E7A2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43FE-D8C6-48E4-9388-D4CE77DF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38EDBB-0E68-4983-B84A-440D98DBD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366" y="1416675"/>
            <a:ext cx="11346288" cy="5165255"/>
          </a:xfrm>
        </p:spPr>
        <p:txBody>
          <a:bodyPr/>
          <a:lstStyle/>
          <a:p>
            <a:pPr algn="just"/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494413-1D3B-4D36-88DA-BC4A36EA4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70" y="747800"/>
            <a:ext cx="10796860" cy="58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5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696227-4F3F-41FD-B553-59472D942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665" y="950107"/>
            <a:ext cx="10562670" cy="4957785"/>
          </a:xfrm>
        </p:spPr>
      </p:pic>
    </p:spTree>
    <p:extLst>
      <p:ext uri="{BB962C8B-B14F-4D97-AF65-F5344CB8AC3E}">
        <p14:creationId xmlns:p14="http://schemas.microsoft.com/office/powerpoint/2010/main" val="411192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EF254-045F-47B4-95B7-17882A49F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066" y="714006"/>
            <a:ext cx="10673867" cy="5429988"/>
          </a:xfrm>
        </p:spPr>
      </p:pic>
    </p:spTree>
    <p:extLst>
      <p:ext uri="{BB962C8B-B14F-4D97-AF65-F5344CB8AC3E}">
        <p14:creationId xmlns:p14="http://schemas.microsoft.com/office/powerpoint/2010/main" val="186278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9B5F18-AC9E-4AB3-B6BF-DC0772B46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687" y="641355"/>
            <a:ext cx="10618626" cy="5303788"/>
          </a:xfrm>
        </p:spPr>
      </p:pic>
    </p:spTree>
    <p:extLst>
      <p:ext uri="{BB962C8B-B14F-4D97-AF65-F5344CB8AC3E}">
        <p14:creationId xmlns:p14="http://schemas.microsoft.com/office/powerpoint/2010/main" val="21918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BC2AA-D0A6-4927-A131-A7A085A2C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277" y="1081825"/>
            <a:ext cx="10831174" cy="5095138"/>
          </a:xfrm>
        </p:spPr>
      </p:pic>
    </p:spTree>
    <p:extLst>
      <p:ext uri="{BB962C8B-B14F-4D97-AF65-F5344CB8AC3E}">
        <p14:creationId xmlns:p14="http://schemas.microsoft.com/office/powerpoint/2010/main" val="203953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81233E-95E2-4640-B3AC-57C2E1BF2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889" y="752642"/>
            <a:ext cx="10716221" cy="5352715"/>
          </a:xfrm>
        </p:spPr>
      </p:pic>
    </p:spTree>
    <p:extLst>
      <p:ext uri="{BB962C8B-B14F-4D97-AF65-F5344CB8AC3E}">
        <p14:creationId xmlns:p14="http://schemas.microsoft.com/office/powerpoint/2010/main" val="144753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1F60D1-8A2A-46B1-89B2-48C684D02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34" y="1082110"/>
            <a:ext cx="10917542" cy="5094853"/>
          </a:xfrm>
        </p:spPr>
      </p:pic>
    </p:spTree>
    <p:extLst>
      <p:ext uri="{BB962C8B-B14F-4D97-AF65-F5344CB8AC3E}">
        <p14:creationId xmlns:p14="http://schemas.microsoft.com/office/powerpoint/2010/main" val="293182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7126F-EC26-474D-AA92-E629CC796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941" y="764122"/>
            <a:ext cx="11460117" cy="5329755"/>
          </a:xfrm>
        </p:spPr>
      </p:pic>
    </p:spTree>
    <p:extLst>
      <p:ext uri="{BB962C8B-B14F-4D97-AF65-F5344CB8AC3E}">
        <p14:creationId xmlns:p14="http://schemas.microsoft.com/office/powerpoint/2010/main" val="223845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361FB-D436-407A-9B39-EBCBE18D2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620" y="651481"/>
            <a:ext cx="9962453" cy="5525482"/>
          </a:xfrm>
        </p:spPr>
      </p:pic>
    </p:spTree>
    <p:extLst>
      <p:ext uri="{BB962C8B-B14F-4D97-AF65-F5344CB8AC3E}">
        <p14:creationId xmlns:p14="http://schemas.microsoft.com/office/powerpoint/2010/main" val="33711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47255-082D-4DEB-AB61-B31BBC63F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246" y="817037"/>
            <a:ext cx="10673507" cy="5223926"/>
          </a:xfrm>
        </p:spPr>
      </p:pic>
    </p:spTree>
    <p:extLst>
      <p:ext uri="{BB962C8B-B14F-4D97-AF65-F5344CB8AC3E}">
        <p14:creationId xmlns:p14="http://schemas.microsoft.com/office/powerpoint/2010/main" val="251057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Habibur Rahman</dc:creator>
  <cp:lastModifiedBy>Md Habibur Rahman</cp:lastModifiedBy>
  <cp:revision>13</cp:revision>
  <dcterms:created xsi:type="dcterms:W3CDTF">2023-04-27T09:39:00Z</dcterms:created>
  <dcterms:modified xsi:type="dcterms:W3CDTF">2023-04-27T10:44:06Z</dcterms:modified>
</cp:coreProperties>
</file>