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29D12-4ED0-4EA7-B8C0-D72760C90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5355C0-CBC4-412E-90A5-0FCDCA79B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564CC-12BF-4572-8206-0827F042E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1F11-87B7-4332-9C8C-D3DB4780F66F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8F3A0-33EF-435F-BE11-466839F46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3A364-3496-4748-9ABE-7B767F9D0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0553A-7333-4E48-AD8E-5C1C0E824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0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68947-0BAB-4CE9-8810-5154E28DB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8145B-C106-42DE-AF66-D9684E847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EF832-A8B1-4906-A9DE-FE2082C5D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1F11-87B7-4332-9C8C-D3DB4780F66F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A18D3-BB83-4025-A21B-2C16D4867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FAF7B-F968-4731-BFBA-BBF17281E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0553A-7333-4E48-AD8E-5C1C0E824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01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5994C6-BD25-49DC-B361-0696C32354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F4687-1F3B-4E44-A31A-88036EBA3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4EB18-AA80-4B5A-AF76-C7072335F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1F11-87B7-4332-9C8C-D3DB4780F66F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DF1A4-FC5D-4527-9F12-705D072BD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F5AC1-DAAD-459B-BEF5-72A88CD1A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0553A-7333-4E48-AD8E-5C1C0E824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0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4B32E-6DE3-47AB-9353-3D9F47BD7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D6DDB-B972-4064-82B2-1B99E92A5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6A012-17CE-4E2C-9B49-D5BBB66C6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1F11-87B7-4332-9C8C-D3DB4780F66F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0C14-D8FC-4FA8-8F5B-4F1DF69D9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B1839-8AB6-478A-826F-D685308BC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0553A-7333-4E48-AD8E-5C1C0E824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10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7736-2A86-4B13-8F0C-193BA469E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9AFDD-3E52-48ED-A80A-BEA48E8A3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E15FD-8FAB-4E52-9BBB-3EAE15BAD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1F11-87B7-4332-9C8C-D3DB4780F66F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E7D08-1865-40D6-95F3-0DE0C15D1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5E2D8-AD08-45C0-8E1A-D67C3FC64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0553A-7333-4E48-AD8E-5C1C0E824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99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F294D-30F1-4765-AE4E-96B451024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3AF15-5EAD-4577-AE2F-A6B99D0D3B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AB745-7DFD-4816-AF12-D6C8C3DE7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9C6A0-F171-45AD-BE8F-0ECE2DC2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1F11-87B7-4332-9C8C-D3DB4780F66F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52BFC-99EC-495F-8090-B4EB96FE2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B1F4D-651F-4CD3-8254-4AE283504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0553A-7333-4E48-AD8E-5C1C0E824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5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90F9-A956-4C4F-8448-BD96B75D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FAFE4-CB10-4F7C-9167-3BFD29CB4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3034B-5F84-497F-A2F7-8CFC2E7E0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1846B7-B331-4698-8DD5-4C37A505D7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970CFE-89EF-4C96-A5D5-09AD44DA8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DD3095-FDC7-4B86-8919-1CB88A643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1F11-87B7-4332-9C8C-D3DB4780F66F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69D65E-EC8B-447C-AA4B-2B7EC6AF0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BEA852-E03F-4098-B06C-5086D3823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0553A-7333-4E48-AD8E-5C1C0E824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21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90C28-4D05-4465-A717-DD022FEB4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11AB37-568D-40F3-B29F-73CBE5754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1F11-87B7-4332-9C8C-D3DB4780F66F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DA8290-24E2-488C-8B1B-319F52501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CAC161-A9F5-42C7-B4DE-C613F6042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0553A-7333-4E48-AD8E-5C1C0E824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77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77BC2E-6738-4050-AC5E-960B8C59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1F11-87B7-4332-9C8C-D3DB4780F66F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61BC4C-3F84-42CC-BD33-601C81B3F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384EFE-271B-4590-A788-5CD8BE757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0553A-7333-4E48-AD8E-5C1C0E824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42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348B9-6B2C-4B35-AD97-FD03BAA83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FE9DE-C603-4FB1-8574-9CAE1DDB3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8D2C8-DD1D-485E-A086-4CA765FA7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0B7A7-EBE7-4B77-8C0A-29796314C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1F11-87B7-4332-9C8C-D3DB4780F66F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34265-EACD-490A-B696-A0DF18462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59670-03E7-492D-A8E6-69EECC510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0553A-7333-4E48-AD8E-5C1C0E824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79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B95C5-BD16-4E62-9368-732E14E03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94F358-3EC8-4A18-8DB9-583986A38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6B1AB-D3A7-4196-9CAB-67C549DBA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8C534-9761-4241-AB8D-6FF101A18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1F11-87B7-4332-9C8C-D3DB4780F66F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0632F-08CC-4C7B-B398-84844B460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CE5DC-1801-4ED3-9E56-027DAE619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0553A-7333-4E48-AD8E-5C1C0E824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2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D1DD0B-C005-4D3B-9DAE-C24290830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5C17C-F8A1-4FCB-98EA-E08D7E0EC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B41A8-4E0B-4304-8970-497A36273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C1F11-87B7-4332-9C8C-D3DB4780F66F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696A9-82B9-4166-8287-AE4AB38D9E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1F9D9-BF7A-470F-96AB-7681F8F05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0553A-7333-4E48-AD8E-5C1C0E824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5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524B7-C39B-4184-B0D6-4D7CB98D8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003"/>
            <a:ext cx="9144000" cy="83700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De-serializer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B62EC5-5A84-4170-BFC0-4D9A8590DA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761" y="1171977"/>
            <a:ext cx="11372045" cy="5331854"/>
          </a:xfrm>
        </p:spPr>
        <p:txBody>
          <a:bodyPr/>
          <a:lstStyle/>
          <a:p>
            <a:pPr algn="just"/>
            <a:r>
              <a:rPr lang="en-US" dirty="0"/>
              <a:t>		De-Serializer: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51EDF7-8F5B-49C4-B178-AB6FE1536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71977"/>
            <a:ext cx="1097280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940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3F2A1-CD38-47E3-8276-BC08E8393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change the JSON data into complex format, we had do these things: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D92F38-8604-4393-9E35-DE080DCC1F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212" y="2182019"/>
            <a:ext cx="10315575" cy="3638550"/>
          </a:xfrm>
        </p:spPr>
      </p:pic>
    </p:spTree>
    <p:extLst>
      <p:ext uri="{BB962C8B-B14F-4D97-AF65-F5344CB8AC3E}">
        <p14:creationId xmlns:p14="http://schemas.microsoft.com/office/powerpoint/2010/main" val="3493760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9EF0E0-6BB6-4711-B76D-4FEF9ED63C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72" y="1576444"/>
            <a:ext cx="10972855" cy="3989280"/>
          </a:xfrm>
        </p:spPr>
      </p:pic>
    </p:spTree>
    <p:extLst>
      <p:ext uri="{BB962C8B-B14F-4D97-AF65-F5344CB8AC3E}">
        <p14:creationId xmlns:p14="http://schemas.microsoft.com/office/powerpoint/2010/main" val="3029723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E72CEEF-3FAA-4EE7-8926-DD4A454C6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1410" y="689288"/>
            <a:ext cx="10048875" cy="5734050"/>
          </a:xfrm>
        </p:spPr>
      </p:pic>
    </p:spTree>
    <p:extLst>
      <p:ext uri="{BB962C8B-B14F-4D97-AF65-F5344CB8AC3E}">
        <p14:creationId xmlns:p14="http://schemas.microsoft.com/office/powerpoint/2010/main" val="519492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59361B-5088-406F-8699-FDDBB15C1A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1768" y="2060621"/>
            <a:ext cx="10735853" cy="2537138"/>
          </a:xfrm>
        </p:spPr>
      </p:pic>
    </p:spTree>
    <p:extLst>
      <p:ext uri="{BB962C8B-B14F-4D97-AF65-F5344CB8AC3E}">
        <p14:creationId xmlns:p14="http://schemas.microsoft.com/office/powerpoint/2010/main" val="3445486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BF8946-8F90-4401-817C-573C4244B6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471" y="703531"/>
            <a:ext cx="9975642" cy="5450938"/>
          </a:xfrm>
        </p:spPr>
      </p:pic>
    </p:spTree>
    <p:extLst>
      <p:ext uri="{BB962C8B-B14F-4D97-AF65-F5344CB8AC3E}">
        <p14:creationId xmlns:p14="http://schemas.microsoft.com/office/powerpoint/2010/main" val="3369542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20</Words>
  <Application>Microsoft Office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De-serializer</vt:lpstr>
      <vt:lpstr>To change the JSON data into complex format, we had do these things: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Deserializer</dc:title>
  <dc:creator>Md Habibur Rahman</dc:creator>
  <cp:lastModifiedBy>Md Habibur Rahman</cp:lastModifiedBy>
  <cp:revision>9</cp:revision>
  <dcterms:created xsi:type="dcterms:W3CDTF">2023-04-23T14:05:32Z</dcterms:created>
  <dcterms:modified xsi:type="dcterms:W3CDTF">2023-04-23T16:05:22Z</dcterms:modified>
</cp:coreProperties>
</file>