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D8EE-F60E-4D8C-A3FD-54B87F52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E8956-23E9-4AB0-BB7A-6269F1B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FEA0-C49F-44CD-825A-87AC0EDE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6971-D57D-4739-9D21-71509385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B2776-B4EB-4DDA-8139-0BEAA440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670A-2C39-422A-ABC9-0CBBEB6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7E7B-3D18-4434-9BCA-DCEE1D7D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444F-DC76-4142-8117-16448C72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97B5-CA6E-4AF3-92CF-41C0A4E8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021D-0634-4687-9FE5-7ADD181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549E7-4592-4EAA-A514-2B2460AE7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6996-A89E-423C-883E-723CEC3A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32D8-42D9-407E-AF47-A57983B3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E266-FA76-4816-A1ED-C1399C3C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4083-5DDE-4897-BD2A-6CC81C01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F4CE-022F-4BE0-B761-2E8ADE99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C315-F286-4F59-B378-844B93C1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89F5-5039-4752-9D17-471BBEAA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640B-47D9-4D23-863C-8DF56C78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BF7E-ECDA-4003-AB7E-A36F77CB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080A-146E-4AD0-939E-31B303B3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58DC-5037-4039-AD41-DA6893A8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63B-20E8-4A48-8C04-BCFF0697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F17D-96C8-46B5-AFD7-D36150FA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2F72-0CE7-4F89-9813-2C17D5C5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D602-362D-43A0-A615-5811553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C548-E489-4F8D-BB09-A1904A2C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4CB8-623E-4FA6-B904-D1F13F7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B2F6B-9CB4-4F3A-A62B-906AFEA2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385E-C9A9-454B-89EB-7E561B75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5618-6C7B-4AE1-B6E4-4EA8D5D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1AE-F66F-4551-AE5A-5690C6E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B97C-197A-4623-89F0-5B8BC54D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F7BC7-A582-4CA5-8313-270EA7D2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57E86-460A-4225-A0ED-AEA96F8C2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FD3F-217F-4159-93DE-95B9FFB26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40939-69AF-4C26-8370-222477E1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3A36F-86A2-4322-96BE-BB17399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61BD1-AC08-4724-B1E0-1F1CC780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C97-4730-4F5A-AFCE-5ED31C4E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AFB81-6101-4B4D-97C5-DB0B41E2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4DE1C-BE2D-41C0-B54B-37D6CB84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C36E-7DFA-4FD6-89AC-6BC5153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8F9DF-C026-4FF4-8FDA-0DEAEFC9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D156-2B31-412C-B382-EDFCDB73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AF8E-DE0E-46FF-9B19-1BB424FE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4569-8215-4065-90D8-3630B495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9E35-E8BF-44EE-9698-B3163040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F544-C4D2-4B2B-A393-30506036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B913E-32C3-427D-9253-92F48212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40F3D-5B46-47A0-AB89-6041D22E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6B22-BC5A-4BAF-B5F0-55F7597E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4CF5-D07A-4E10-ABA0-29F2A8D8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578C-64A9-432E-8527-0E2DD11D7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C6A4-EF19-48EE-9CAC-E088B2E4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DA3A-2DC6-4212-ADA2-5DB16FFC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5228-060F-40C2-A4D2-2D380E71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CA49A-3FC4-4BED-9957-A7C15A42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AE2F-90D1-42E2-B80A-47D96A86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21B2-7A2F-4B32-8EDA-FDD2F594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9150-26F7-4968-AC73-393EE2A4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7AC7-D8B1-4155-96F1-761B2FAD8FC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9CAF-6298-43BD-A620-8FAACA49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24F-7AC6-4F8B-A8BF-37727E305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D31-593F-4922-9DC9-435FABAA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61FA-0F8C-4912-81CE-764EB15B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1"/>
            <a:ext cx="9144000" cy="656699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Function Based API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9B50-6738-4497-98BD-6E0C67DE2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35" y="862885"/>
            <a:ext cx="11359166" cy="5563673"/>
          </a:xfrm>
        </p:spPr>
        <p:txBody>
          <a:bodyPr/>
          <a:lstStyle/>
          <a:p>
            <a:pPr algn="just"/>
            <a:r>
              <a:rPr lang="en-US" dirty="0"/>
              <a:t>Function Based API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98612-031E-45ED-B59F-3D5ABCBC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64" y="1181710"/>
            <a:ext cx="9619043" cy="49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6D656-F321-4A3A-A9DC-5275B9443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100" y="795314"/>
            <a:ext cx="10142308" cy="5494247"/>
          </a:xfrm>
        </p:spPr>
      </p:pic>
    </p:spTree>
    <p:extLst>
      <p:ext uri="{BB962C8B-B14F-4D97-AF65-F5344CB8AC3E}">
        <p14:creationId xmlns:p14="http://schemas.microsoft.com/office/powerpoint/2010/main" val="34492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890237-4BB9-4952-9587-9F51C1C7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69" y="457200"/>
            <a:ext cx="9229725" cy="5934075"/>
          </a:xfrm>
        </p:spPr>
      </p:pic>
    </p:spTree>
    <p:extLst>
      <p:ext uri="{BB962C8B-B14F-4D97-AF65-F5344CB8AC3E}">
        <p14:creationId xmlns:p14="http://schemas.microsoft.com/office/powerpoint/2010/main" val="16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98340-39E5-4E93-BE15-9E95D31C3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68" y="1269019"/>
            <a:ext cx="8860263" cy="4028436"/>
          </a:xfrm>
        </p:spPr>
      </p:pic>
    </p:spTree>
    <p:extLst>
      <p:ext uri="{BB962C8B-B14F-4D97-AF65-F5344CB8AC3E}">
        <p14:creationId xmlns:p14="http://schemas.microsoft.com/office/powerpoint/2010/main" val="24772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9B8A-D1D8-4C38-ACB3-6862AC35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61" y="752029"/>
            <a:ext cx="10698078" cy="5353942"/>
          </a:xfrm>
        </p:spPr>
      </p:pic>
    </p:spTree>
    <p:extLst>
      <p:ext uri="{BB962C8B-B14F-4D97-AF65-F5344CB8AC3E}">
        <p14:creationId xmlns:p14="http://schemas.microsoft.com/office/powerpoint/2010/main" val="1832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E8195-0D0D-4483-AAA7-5E1415EC4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132" y="992254"/>
            <a:ext cx="10003736" cy="5532438"/>
          </a:xfrm>
        </p:spPr>
      </p:pic>
    </p:spTree>
    <p:extLst>
      <p:ext uri="{BB962C8B-B14F-4D97-AF65-F5344CB8AC3E}">
        <p14:creationId xmlns:p14="http://schemas.microsoft.com/office/powerpoint/2010/main" val="419511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1BC3-472C-4FE8-965D-54F4E1D7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502276"/>
            <a:ext cx="11153104" cy="58727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Function Based API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Based API View</dc:title>
  <dc:creator>Md Habibur Rahman</dc:creator>
  <cp:lastModifiedBy>Md Habibur Rahman</cp:lastModifiedBy>
  <cp:revision>14</cp:revision>
  <dcterms:created xsi:type="dcterms:W3CDTF">2023-04-26T10:59:47Z</dcterms:created>
  <dcterms:modified xsi:type="dcterms:W3CDTF">2023-04-26T12:34:10Z</dcterms:modified>
</cp:coreProperties>
</file>