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CAC4-BF39-4090-AA8E-AC02F8E8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B6329-B173-42B8-8A6C-330D393B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0669B-D081-481B-852D-8F4D23CF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5190-7960-4DF6-BB82-125CA1D3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CC33-66F9-4FC4-8D62-C03E30CD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D319-97AD-4FE6-B5C2-5875EA78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2FD49-386C-4790-9D05-5ECEC3D89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7109-2DDE-4D5A-A090-F9EEDD96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2748-8550-4376-8DCD-E60F25E5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F145-7B61-4B85-91A4-FCBC1237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C059A-0F28-4A79-88D7-61F31595D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DDF6-8211-4C32-90EA-C5CFC5763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8CDD-D463-46BF-A7C2-3D587DD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AA35-6C9A-48F0-ADFF-30489CA1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CA48-EB8C-4E61-BD71-FCF0187E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953D-9291-4962-B717-53F77DC7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05BB-93ED-4FF4-9A1B-46AF6E6F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CEA1-3F99-4B6C-96F0-BACBDC6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886D-CE6D-4081-879F-B61C3E08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C3DC-9A1F-4721-9A8C-C8639E65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B075-F7B8-40EB-A166-5EC47E2F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83F76-8329-4D2A-8070-4C1493E4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3A11-2A91-4130-A103-8F3E9087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269E-E37D-4A79-A87E-8C74D858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D1A8-6379-4C70-9965-6FA660C5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83FA-DA61-4806-9C4A-3EF97AA6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7CE5-471C-4CF9-B817-7FC5637F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56C9-68F5-4F19-BF5B-EA4A00667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562E-AC2E-4D20-A0DF-24840E1D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B89C-CE98-4405-AD4C-2B5DB4A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261B-7D10-40C0-8877-5637E7A3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FBE5-06C8-42D5-BEBA-2DC2B4D6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D099-9440-4E65-B3C7-CF2E9E426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F659-A2C9-4809-B086-0E1EE2FF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D40FB-E5B8-42B9-B322-CD9D30AE3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43A74-836E-4316-A0C8-E20DDC5F3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C2746-B9CC-47D4-9DE6-673D1904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0EBC3-B474-46A7-B2CA-BEFF88D8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B8EB5-A7E5-4310-A228-D0CB0FCD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4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7661-EBB6-47EA-A235-7E3F008B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0369A-1D52-477D-849C-EED3EC23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2D756-5375-4633-8EC9-01CD7043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40FB-9FD9-49EC-A853-BA34ABC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84A81-C662-437F-BD55-1991A8C2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ECC04-EE62-4B77-8821-09D90A48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98411-9B4A-4105-90DB-45797F38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7EB9-45B9-43CA-85AC-A642510D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DE10-2E27-4FF1-91D2-E8A97435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1524-474F-45F0-9C60-D637D559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0BE7-A1D3-4C18-9FF3-E9F60D53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EC50C-4481-49E3-B543-7749207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AC2BD-21D2-40E3-BD89-28B32A14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942A-EE2E-4B6D-B6E9-612962C5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BEAF7-5437-4353-A675-D1E922392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8C95-FF5C-454B-96E5-2AD3E3A9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713D-A37B-45C2-92A1-059D17E2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821C1-AD53-41B7-A2D4-ECD09BD0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6542-D833-4206-AA66-3E0DC16F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2F156-CAE5-4DAE-A83E-BABB542A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F46E-13A4-4A6B-96DC-C0CFEDD7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32B8-443D-4993-8DC7-BE2A6833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076B-EC83-4E6F-819F-2CD6D3B312C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00FB-22A8-4F64-9A1B-89C9DF72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8125-F74A-4544-9D3D-4B5161852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4933-3296-46E1-AB37-99F07F51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CAC7-FF4B-4286-AE40-1902EBC9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069"/>
            <a:ext cx="9144000" cy="80946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Serializer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BB2F7-2D88-4936-9049-3D54A8E82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45" y="1085537"/>
            <a:ext cx="11436440" cy="5496393"/>
          </a:xfrm>
        </p:spPr>
        <p:txBody>
          <a:bodyPr/>
          <a:lstStyle/>
          <a:p>
            <a:pPr algn="just"/>
            <a:r>
              <a:rPr lang="en-US" dirty="0"/>
              <a:t>Model Serializer: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74628-4FD3-4F8E-AF5A-9086E688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6" y="1563660"/>
            <a:ext cx="11007027" cy="47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3207A-3C59-49FC-B2A4-971782678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00" y="562265"/>
            <a:ext cx="10123662" cy="5709745"/>
          </a:xfrm>
        </p:spPr>
      </p:pic>
    </p:spTree>
    <p:extLst>
      <p:ext uri="{BB962C8B-B14F-4D97-AF65-F5344CB8AC3E}">
        <p14:creationId xmlns:p14="http://schemas.microsoft.com/office/powerpoint/2010/main" val="350035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45193-8679-4CD6-939C-4DE3CC16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56" y="264968"/>
            <a:ext cx="10238663" cy="6328063"/>
          </a:xfrm>
        </p:spPr>
      </p:pic>
    </p:spTree>
    <p:extLst>
      <p:ext uri="{BB962C8B-B14F-4D97-AF65-F5344CB8AC3E}">
        <p14:creationId xmlns:p14="http://schemas.microsoft.com/office/powerpoint/2010/main" val="21472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C0A6A5-19ED-4DBB-B5A3-3E4513E0E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00" y="509777"/>
            <a:ext cx="11047599" cy="5838446"/>
          </a:xfrm>
        </p:spPr>
      </p:pic>
    </p:spTree>
    <p:extLst>
      <p:ext uri="{BB962C8B-B14F-4D97-AF65-F5344CB8AC3E}">
        <p14:creationId xmlns:p14="http://schemas.microsoft.com/office/powerpoint/2010/main" val="144878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 Serializer Class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Serializer Class</dc:title>
  <dc:creator>Md Habibur Rahman</dc:creator>
  <cp:lastModifiedBy>Md Habibur Rahman</cp:lastModifiedBy>
  <cp:revision>7</cp:revision>
  <dcterms:created xsi:type="dcterms:W3CDTF">2023-04-25T10:14:47Z</dcterms:created>
  <dcterms:modified xsi:type="dcterms:W3CDTF">2023-04-26T08:23:02Z</dcterms:modified>
</cp:coreProperties>
</file>