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073-8588-41E3-B9B8-8B8062C9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3B8AA-5D7F-4FBD-956A-863F1C606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9F90-18B8-49C2-8485-D8D8D9F3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3FCF-39D1-43FA-927B-0E16A012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C418-9ED8-46DC-B09B-736D87E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9949-5BB7-4A6B-87B9-34223E00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74BF5-5FD5-4FD7-BCB9-28AD4C636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F4DE-9160-4DAB-8E0D-02F21272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A9E6F-8DAC-4C18-AD16-8E2CBC98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DCE3-10A1-4D0A-9761-9FC85E30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C59EC-5296-498F-8ED1-BF6BCC31E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7106F-E93E-4C9C-AA85-F00FC04BC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A96E-41A7-4D5F-8B2B-4FD4A14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35A2-6F04-49A8-9FC7-2BE3B8F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EC55-5FDB-493E-88E9-EFFCB33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DB55-CEFC-4576-BB0C-99BC1A09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1A72-DF57-49ED-8BD1-C24705F9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559B-E041-4204-B5D4-1A3D1F42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B0BE-FC0F-41DA-BB07-7FDBCAB4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CD25-929E-4654-9FD3-D7F33A8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EA9-0F42-4A53-B04B-2B063081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BB43D-2378-49D1-96EB-0FF3820B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D843-78EE-4555-BE5D-F96D0452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82930-DA6F-45F1-B2F3-6A829C52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974B-0752-498B-A166-D392297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8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85F8-4EA1-4C32-9E96-0B6FB037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B7C3-C294-40DB-B9D2-99FD07E14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7B2B0-F33C-4BCE-A945-A7B2BC3D0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5004F-F9D7-45BF-AEC5-A30D7909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DD86-F831-4236-BAE7-54E1CA96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3F60-D791-41E4-9516-71F8CB30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796F-9723-4347-B818-A25DAE16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9F83-08D9-4A1E-A626-C4A576355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E117D-95F8-4C88-88A4-9CD267ED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0443C-B964-4DA0-A0FC-AD4F22760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A322E-B9CA-4C23-8D4E-1CE6E1D74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71384-F5A3-402E-85B1-7B4649F2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BDD68-5C2F-471E-8E32-F5F69457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9B869-21E2-4ED5-9D21-C0E9AE33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950E-DB5A-439B-B8EA-F28139CE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628DD-893C-434F-AA38-5F60587F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B3B74-DBE3-4B5D-B288-9668EB74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2238B-452D-4DC0-85F0-D1F40C14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A9D11-4281-4B08-B3B5-B3706710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06F7C-EC9B-4287-BD31-298513DB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3CA61-4678-4ECF-9D10-409EA44C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872D-492C-40C0-87F0-E3551F75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3873-6188-49BF-9B15-D9C7FE32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BB34-6FA1-40C3-97F8-C3411C60D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FFA94-A873-4F6F-95B7-77F67AEA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A16B-1AC8-46B2-A958-3F10751E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A27E-E298-43CC-A6F9-E7217CC3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EE1F-FA19-4DA5-B932-066B17F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05672-27D2-4524-BDEE-FE830E53F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6519C-3780-49B5-B35F-4022A38D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28A53-4573-47D4-A078-D053FF8E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8150A-B59F-4242-A12C-BB5AA7AE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160DB-CA44-4715-A6EC-91C45721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CFF95-21E0-4932-99B4-730DADBF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DBA7-0455-4FDA-BF8B-FE1165A3B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1A2D-AE7A-43BF-8204-8053E8C6A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9171-01FB-46F0-924F-39262FA3B3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55CF-FF6F-402F-8411-C98A26C05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F4B8-A407-4339-927F-276E6EE9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8E37-D610-4BDC-922A-ABD3A217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B16C-49AA-4DB8-9945-438484E00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482" y="233721"/>
            <a:ext cx="9144000" cy="642043"/>
          </a:xfrm>
        </p:spPr>
        <p:txBody>
          <a:bodyPr>
            <a:noAutofit/>
          </a:bodyPr>
          <a:lstStyle/>
          <a:p>
            <a:r>
              <a:rPr lang="en-US" sz="4400" b="1" dirty="0"/>
              <a:t>Model ViewSet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E7FC7-2D9B-4CFF-A29B-6A8DFAD50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791" y="1133341"/>
            <a:ext cx="11230377" cy="5254580"/>
          </a:xfrm>
        </p:spPr>
        <p:txBody>
          <a:bodyPr/>
          <a:lstStyle/>
          <a:p>
            <a:pPr algn="just"/>
            <a:r>
              <a:rPr lang="en-US" dirty="0"/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32F2-F0B0-4E18-A696-2C1007C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94" y="1026675"/>
            <a:ext cx="11002370" cy="54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8F6CE-D3CB-45C0-A8F6-B22B2AC21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96" y="798490"/>
            <a:ext cx="11134607" cy="4829578"/>
          </a:xfrm>
        </p:spPr>
      </p:pic>
    </p:spTree>
    <p:extLst>
      <p:ext uri="{BB962C8B-B14F-4D97-AF65-F5344CB8AC3E}">
        <p14:creationId xmlns:p14="http://schemas.microsoft.com/office/powerpoint/2010/main" val="231300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 ViewSet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ViewSet</dc:title>
  <dc:creator>Md Habibur Rahman</dc:creator>
  <cp:lastModifiedBy>Md Habibur Rahman</cp:lastModifiedBy>
  <cp:revision>6</cp:revision>
  <dcterms:created xsi:type="dcterms:W3CDTF">2023-04-28T04:22:14Z</dcterms:created>
  <dcterms:modified xsi:type="dcterms:W3CDTF">2023-04-28T05:51:24Z</dcterms:modified>
</cp:coreProperties>
</file>