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55AB-F7B3-4109-8E04-8066020B2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B40DB-29F8-4BC6-A5D8-51EACD45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2B200-EF38-4CE3-AD90-FC87C452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4DD-50C3-4131-AB3E-EE9127757B7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E2A5F-774C-4E9B-9CBC-71458B06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7C3FA-D1EA-42F6-B695-B627A9DB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9F1F-9436-4F49-893E-4EDEA2AF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2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9E78-A926-4C7D-8582-85C2B58A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346CA-545E-4EE3-8671-0DDDB1F6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BFA3-410A-4CC8-8332-A3F12403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4DD-50C3-4131-AB3E-EE9127757B7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20057-862B-454F-895F-BE7BAD1A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F4A1-8A8E-47C4-9F32-890F8398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9F1F-9436-4F49-893E-4EDEA2AF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6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B0A24-BAB8-4C89-9968-67B9C3CA7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8B684-71C3-46B4-B056-AC4AECE11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6CF8E-C9C9-4424-9A8E-979BBBE6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4DD-50C3-4131-AB3E-EE9127757B7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F4ED-1C60-41DE-BC9C-3BE756B6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2167-38DE-4FB9-9C8A-E572B69F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9F1F-9436-4F49-893E-4EDEA2AF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D84B-0C72-45D4-9240-06FD83D1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B71B-8351-46B4-8452-8D287B4F3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4E6E-53F0-44A6-A44F-C2AA2DEC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4DD-50C3-4131-AB3E-EE9127757B7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2F5F1-F995-4D78-AA1C-9B465197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C2DED-56E4-4469-80ED-EC33AEB3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9F1F-9436-4F49-893E-4EDEA2AF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2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6AC1-BFC5-4F5F-85F5-11D451C2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9BF0-60CE-4E0E-854A-43B76A41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1EFA-FE4A-4CD5-B94F-01EB43A5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4DD-50C3-4131-AB3E-EE9127757B7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2AF6-4C29-4DE8-8DC8-0B32BED5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26A80-844D-4D5F-A7DA-0E451EF0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9F1F-9436-4F49-893E-4EDEA2AF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860E-CACD-48AB-8572-15535DFF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A700-16C7-4FFC-98DC-F12DD685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D7D56-1E5F-439D-8803-B411D79D5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31D6-DC91-4080-B025-3BA9C8D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4DD-50C3-4131-AB3E-EE9127757B7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CE295-7CDE-4011-B096-CFA5FA0A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CB8E2-3117-4022-B99E-85DC896E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9F1F-9436-4F49-893E-4EDEA2AF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A1FF-884C-4B37-97F2-4A603AAC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0F840-3EA5-47C8-9B8A-01801BAD0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4E6C6-6550-4D19-93F7-BA01F3D15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582B2-65BB-4BFE-BF08-64E2094AC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BC06C-ED44-46DD-8DC0-2BF1AC211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023A0-D29E-4108-A5A9-5BBE34E5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4DD-50C3-4131-AB3E-EE9127757B7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113DE-4FA1-4C28-BFD6-6B2D5D81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73B13-0B61-4CE7-A76E-85B53A8F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9F1F-9436-4F49-893E-4EDEA2AF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8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006E-2B86-4388-8556-48D41D6E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5B313-E0DB-44AE-99E9-B303C8AA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4DD-50C3-4131-AB3E-EE9127757B7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3AE80-3B5C-4D28-A293-9BE9698A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6C70B-C116-4A73-8244-164F984A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9F1F-9436-4F49-893E-4EDEA2AF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334B9-786A-49C1-8097-D339006F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4DD-50C3-4131-AB3E-EE9127757B7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2DE24-9DC1-484F-9606-9CF4C367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E6618-D6DA-475F-B5DA-9488D926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9F1F-9436-4F49-893E-4EDEA2AF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8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3FE2-6CA6-4BA9-A637-6DF93584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5936-F9C8-4E17-B156-2F388B1D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86260-63D7-46C1-95F0-E6F58AB7D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CF8ED-C202-42A0-AA2E-E5314338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4DD-50C3-4131-AB3E-EE9127757B7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0B69-C8D6-4A2A-A48E-FEEED884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E1CCE-3633-4CD3-892C-47278476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9F1F-9436-4F49-893E-4EDEA2AF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FF9A-2B03-4AB0-9889-A121A3FE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CEAB6-21E1-4F56-B885-D57875F49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E9B28-8A87-4C66-ACD1-AAF077CBD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D7CC1-62F8-476B-99FA-826D02E9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94DD-50C3-4131-AB3E-EE9127757B7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243D6-8ABB-469C-A50A-BF96C15B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8BE48-1515-436B-BF95-1B736CA9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9F1F-9436-4F49-893E-4EDEA2AF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A155C-365E-4FFD-8DE5-7DA77786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22187-32F9-4414-BCA5-538E37A49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5F047-5722-43A0-B844-6627CE692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694DD-50C3-4131-AB3E-EE9127757B7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6000-5F0C-42CB-A78F-64F25856B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897FB-95FD-4777-B477-3E0ADFC80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9F1F-9436-4F49-893E-4EDEA2AF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F8BE-E6F2-4514-9B86-27056C9AB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124" y="130690"/>
            <a:ext cx="11410681" cy="1015530"/>
          </a:xfrm>
        </p:spPr>
        <p:txBody>
          <a:bodyPr>
            <a:normAutofit/>
          </a:bodyPr>
          <a:lstStyle/>
          <a:p>
            <a:r>
              <a:rPr lang="en-US" sz="4800" dirty="0"/>
              <a:t>Application Programming Interface (API)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E94DC-8EEC-45B7-A341-79CF7EEEB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164" y="1313644"/>
            <a:ext cx="9259910" cy="5267459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An API is a software intermediary that allows two or more applications to talk to each other.</a:t>
            </a:r>
          </a:p>
          <a:p>
            <a:pPr algn="just"/>
            <a:r>
              <a:rPr lang="en-US" b="1" dirty="0"/>
              <a:t>Private API: </a:t>
            </a:r>
            <a:r>
              <a:rPr lang="en-US" dirty="0"/>
              <a:t>It can used within the organization</a:t>
            </a:r>
          </a:p>
          <a:p>
            <a:pPr algn="just"/>
            <a:r>
              <a:rPr lang="en-US" b="1" dirty="0"/>
              <a:t>Partner API: </a:t>
            </a:r>
            <a:r>
              <a:rPr lang="en-US" dirty="0"/>
              <a:t>It can be used within the business partner</a:t>
            </a:r>
          </a:p>
          <a:p>
            <a:pPr algn="just"/>
            <a:r>
              <a:rPr lang="en-US" b="1" dirty="0"/>
              <a:t>Public API: </a:t>
            </a:r>
            <a:r>
              <a:rPr lang="en-US" dirty="0"/>
              <a:t>It can be used any third party developers</a:t>
            </a:r>
          </a:p>
          <a:p>
            <a:pPr algn="just"/>
            <a:r>
              <a:rPr lang="en-US" b="1" dirty="0"/>
              <a:t>Web API: </a:t>
            </a:r>
            <a:r>
              <a:rPr lang="en-US" dirty="0"/>
              <a:t>An API which interface for web is called web API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Note: JSON Data, XML Data [Data Format]</a:t>
            </a:r>
          </a:p>
        </p:txBody>
      </p:sp>
    </p:spTree>
    <p:extLst>
      <p:ext uri="{BB962C8B-B14F-4D97-AF65-F5344CB8AC3E}">
        <p14:creationId xmlns:p14="http://schemas.microsoft.com/office/powerpoint/2010/main" val="181693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95B3DC-C48A-4D10-9112-7F1CB9F13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35" y="614004"/>
            <a:ext cx="11024730" cy="56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9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90104-1150-44B9-A0C5-414AF6744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086" y="621053"/>
            <a:ext cx="11130568" cy="5741110"/>
          </a:xfrm>
        </p:spPr>
      </p:pic>
    </p:spTree>
    <p:extLst>
      <p:ext uri="{BB962C8B-B14F-4D97-AF65-F5344CB8AC3E}">
        <p14:creationId xmlns:p14="http://schemas.microsoft.com/office/powerpoint/2010/main" val="250729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21A0-E7BE-444F-8433-CC182441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25FF-8572-4397-80A2-2116C787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65" y="953038"/>
            <a:ext cx="10722735" cy="5223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an architectural guideline to develop Web API.</a:t>
            </a:r>
          </a:p>
          <a:p>
            <a:pPr marL="0" indent="0">
              <a:buNone/>
            </a:pPr>
            <a:r>
              <a:rPr lang="en-US" dirty="0"/>
              <a:t>The which is developed using REST is known as  REST API / RESTful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9CB17-6A55-42B2-ADB1-900C8C72B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29" y="2149206"/>
            <a:ext cx="9362941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4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EF4A-338F-4442-9F12-1ED699F0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1632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RESQUEST-RESPONSE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EB98-B4E3-482C-8E10-B79A28E27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6320"/>
            <a:ext cx="12191999" cy="6441680"/>
          </a:xfrm>
        </p:spPr>
        <p:txBody>
          <a:bodyPr/>
          <a:lstStyle/>
          <a:p>
            <a:r>
              <a:rPr lang="en-US" dirty="0"/>
              <a:t>REST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480F6-03AF-4E79-95DB-041D03A70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640"/>
            <a:ext cx="6096000" cy="309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182BB-6791-4FA1-8C35-FBD0F072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832641"/>
            <a:ext cx="6096000" cy="3095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7590D6-7A66-40EF-A733-7E1C50D22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928265"/>
            <a:ext cx="6095998" cy="2963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0699E4-0F22-4744-A6BF-FE502E9FF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3928264"/>
            <a:ext cx="6095998" cy="29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1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C126-5368-4623-BC1D-639F8CEF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2"/>
            <a:ext cx="10515600" cy="6651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Django REST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618450-053F-46BC-BCD5-8AD97E13F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945" y="773548"/>
            <a:ext cx="11186274" cy="5395432"/>
          </a:xfrm>
        </p:spPr>
      </p:pic>
    </p:spTree>
    <p:extLst>
      <p:ext uri="{BB962C8B-B14F-4D97-AF65-F5344CB8AC3E}">
        <p14:creationId xmlns:p14="http://schemas.microsoft.com/office/powerpoint/2010/main" val="412881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F2444-24D1-4466-8B02-6593A7152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701" y="412124"/>
            <a:ext cx="10947043" cy="6080751"/>
          </a:xfrm>
        </p:spPr>
      </p:pic>
    </p:spTree>
    <p:extLst>
      <p:ext uri="{BB962C8B-B14F-4D97-AF65-F5344CB8AC3E}">
        <p14:creationId xmlns:p14="http://schemas.microsoft.com/office/powerpoint/2010/main" val="154105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9B0674-D7F7-47D6-883C-2CF75E5CB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18" y="556961"/>
            <a:ext cx="11244919" cy="5985507"/>
          </a:xfrm>
        </p:spPr>
      </p:pic>
    </p:spTree>
    <p:extLst>
      <p:ext uri="{BB962C8B-B14F-4D97-AF65-F5344CB8AC3E}">
        <p14:creationId xmlns:p14="http://schemas.microsoft.com/office/powerpoint/2010/main" val="160771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109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Application Programming Interface (API)</vt:lpstr>
      <vt:lpstr>PowerPoint Presentation</vt:lpstr>
      <vt:lpstr>PowerPoint Presentation</vt:lpstr>
      <vt:lpstr>REST</vt:lpstr>
      <vt:lpstr>RESQUEST-RESPONSE</vt:lpstr>
      <vt:lpstr>Django REST Framework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Programming Interface (API)</dc:title>
  <dc:creator>Md Habibur Rahman</dc:creator>
  <cp:lastModifiedBy>Md Habibur Rahman</cp:lastModifiedBy>
  <cp:revision>27</cp:revision>
  <dcterms:created xsi:type="dcterms:W3CDTF">2023-04-21T06:00:03Z</dcterms:created>
  <dcterms:modified xsi:type="dcterms:W3CDTF">2023-04-21T10:10:11Z</dcterms:modified>
</cp:coreProperties>
</file>