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CAB1-9F73-444D-895F-DB47D090F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84141-A920-4BDE-8A15-E4B025814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A3F09-F92A-4FBA-BF05-D198243A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88B-C3BF-4679-8F03-E7A1D3AE6CE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DC40-2C65-4A96-8794-6344A7DD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6C08-BFEC-4B4D-A5E7-105C2094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9DA-4FD3-4578-90AD-4E647740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15EB-D326-4412-B079-BDC2C897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5DC0E-28DA-4304-B6E7-B0A2CAFE7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9F9D-A829-4CA5-B69A-2676010A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88B-C3BF-4679-8F03-E7A1D3AE6CE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CEA7-A537-452A-8D23-C7C7AB1A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D670-7801-45FE-BAEF-22B5E728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9DA-4FD3-4578-90AD-4E647740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1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1D635-6299-400E-978E-B5B222E18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9F09-AF3E-4964-B702-2957E3545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722A1-CA40-4629-8D7F-5BD290DB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88B-C3BF-4679-8F03-E7A1D3AE6CE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959B-8C30-4E2D-A3E9-83407065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7E4AD-B3D0-4264-9592-8AB00AFA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9DA-4FD3-4578-90AD-4E647740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2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BD5E-9F64-4158-B32E-1BFD070D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544F-1CB3-4B4D-B840-DECF3B6C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24AB5-CE53-4293-A425-7D40CA87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88B-C3BF-4679-8F03-E7A1D3AE6CE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3472-6560-4B0E-815D-62D44C79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D9CD-2387-4448-8C7D-88771AAC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9DA-4FD3-4578-90AD-4E647740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7086-1A83-4503-B16D-EB73BCBD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D85F9-6D95-4137-9F6C-F305EA50C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D32D-7329-4F4E-B234-D64E8C9D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88B-C3BF-4679-8F03-E7A1D3AE6CE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C4644-318B-4E3E-ADDC-97EC7AEA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7ED1-0C9D-4D5B-B0D9-003F0337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9DA-4FD3-4578-90AD-4E647740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2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A00A-4891-428B-93D0-5FDE455F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341D-B42B-4DB3-8F02-9282B5EC8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F32B8-A6CB-4B62-A2AB-CD1F6A4AC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35498-55DD-4458-A52A-27D28139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88B-C3BF-4679-8F03-E7A1D3AE6CE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9CEE2-ACD4-4704-A318-6478E064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76A69-D6D1-4B61-B497-20923DD0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9DA-4FD3-4578-90AD-4E647740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418A-E8F4-46DF-9517-F08994E0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5FFDE-3E50-4805-A79B-DE994CEB8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B1629-9361-42B8-B594-82627E360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883CF-F3C0-4435-AEC9-6BBDAC9E7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D8EED-0E09-4A1B-BD93-1F3B2B5FC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9CB95-26FB-46EF-9CFB-93D9047E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88B-C3BF-4679-8F03-E7A1D3AE6CE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1D6AC-E506-4B56-AF90-64CD4FC3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5A1F4-1AAD-4244-91F6-78FA5A60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9DA-4FD3-4578-90AD-4E647740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7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19D-90C4-4A1D-8849-AB67308A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79528-0CF1-4608-8BD8-18750A92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88B-C3BF-4679-8F03-E7A1D3AE6CE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AF041-A746-4D5D-A17C-601D9E25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345EA-F172-4E6B-9871-3B2D6B24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9DA-4FD3-4578-90AD-4E647740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9E770-F5E2-4F39-B33D-3CB9CAFB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88B-C3BF-4679-8F03-E7A1D3AE6CE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47C48-0EA7-40B6-A730-A9012A10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15E4D-1404-4C16-9739-62996C0C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9DA-4FD3-4578-90AD-4E647740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8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A93C-327D-4A0F-9AD3-10074662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BC8A-5AB7-47FD-8FAE-5F8C198A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50F85-C6CB-401A-9D77-3D8A3E784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3122D-6B4F-47D1-8D32-766BCD32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88B-C3BF-4679-8F03-E7A1D3AE6CE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4E946-CCFC-4B1B-9322-0C8704FE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00925-D460-4BC0-96C2-6CC3A922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9DA-4FD3-4578-90AD-4E647740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641C-6B40-4CF4-A082-6709153A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B9B57-296B-47B4-A51B-3CB319A89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AB8A-2F74-4C9B-9E4F-95445527F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659D3-D661-4D23-BFFA-79BE6DF4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88B-C3BF-4679-8F03-E7A1D3AE6CE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A0AB8-AA72-47C5-AC2E-B8AB8230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55727-B56C-4F17-AC8B-73473212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9DA-4FD3-4578-90AD-4E647740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2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0AB57-2A9E-4FAB-98A9-D0466A31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AC6A2-C03E-4CB7-AFAE-B0482EF1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699A-98E1-4489-A694-B5D238167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E588B-C3BF-4679-8F03-E7A1D3AE6CE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D8FC-08B5-4FF2-8B13-3235609DC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2E513-4E9A-46E7-8735-C6CBFC58E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A29DA-4FD3-4578-90AD-4E647740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3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A309-15F9-4543-B1B4-9EE48350C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764" y="152400"/>
            <a:ext cx="9144000" cy="5680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Serializers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7BD6B-42A6-4560-9CB6-4B073E6AB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17" y="1108364"/>
            <a:ext cx="11457709" cy="5292436"/>
          </a:xfrm>
        </p:spPr>
        <p:txBody>
          <a:bodyPr/>
          <a:lstStyle/>
          <a:p>
            <a:pPr algn="just"/>
            <a:r>
              <a:rPr lang="en-US" dirty="0"/>
              <a:t>Serializers: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ACED0-9E04-4794-8C66-74632E339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60" y="1635617"/>
            <a:ext cx="9758434" cy="476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0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04285-3AA2-4A28-9F47-9094DE0A7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05" y="975619"/>
            <a:ext cx="11101589" cy="5167604"/>
          </a:xfrm>
        </p:spPr>
      </p:pic>
    </p:spTree>
    <p:extLst>
      <p:ext uri="{BB962C8B-B14F-4D97-AF65-F5344CB8AC3E}">
        <p14:creationId xmlns:p14="http://schemas.microsoft.com/office/powerpoint/2010/main" val="382764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3DA0E-2E3B-43F9-A122-60F3A4D19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548" y="1100601"/>
            <a:ext cx="10194904" cy="4656797"/>
          </a:xfrm>
        </p:spPr>
      </p:pic>
    </p:spTree>
    <p:extLst>
      <p:ext uri="{BB962C8B-B14F-4D97-AF65-F5344CB8AC3E}">
        <p14:creationId xmlns:p14="http://schemas.microsoft.com/office/powerpoint/2010/main" val="2979836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DC69E0-B863-485C-AC27-397613DF4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440" y="738187"/>
            <a:ext cx="10834152" cy="5736922"/>
          </a:xfrm>
        </p:spPr>
      </p:pic>
    </p:spTree>
    <p:extLst>
      <p:ext uri="{BB962C8B-B14F-4D97-AF65-F5344CB8AC3E}">
        <p14:creationId xmlns:p14="http://schemas.microsoft.com/office/powerpoint/2010/main" val="45419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5041D-CE8E-4472-860A-6D184D710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07" y="1093404"/>
            <a:ext cx="10915277" cy="4998303"/>
          </a:xfrm>
        </p:spPr>
      </p:pic>
    </p:spTree>
    <p:extLst>
      <p:ext uri="{BB962C8B-B14F-4D97-AF65-F5344CB8AC3E}">
        <p14:creationId xmlns:p14="http://schemas.microsoft.com/office/powerpoint/2010/main" val="400501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093E9-96C0-4409-93B4-3233915EF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684" y="1364685"/>
            <a:ext cx="11218631" cy="4128629"/>
          </a:xfrm>
        </p:spPr>
      </p:pic>
    </p:spTree>
    <p:extLst>
      <p:ext uri="{BB962C8B-B14F-4D97-AF65-F5344CB8AC3E}">
        <p14:creationId xmlns:p14="http://schemas.microsoft.com/office/powerpoint/2010/main" val="359729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E9491D-B4A0-4D94-B5BF-6D8DED980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40" y="1300766"/>
            <a:ext cx="11154720" cy="4070987"/>
          </a:xfrm>
        </p:spPr>
      </p:pic>
    </p:spTree>
    <p:extLst>
      <p:ext uri="{BB962C8B-B14F-4D97-AF65-F5344CB8AC3E}">
        <p14:creationId xmlns:p14="http://schemas.microsoft.com/office/powerpoint/2010/main" val="97636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FB80A7-335C-4EFA-BCAF-5974CA04C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906" y="1029868"/>
            <a:ext cx="10904187" cy="4798264"/>
          </a:xfrm>
        </p:spPr>
      </p:pic>
    </p:spTree>
    <p:extLst>
      <p:ext uri="{BB962C8B-B14F-4D97-AF65-F5344CB8AC3E}">
        <p14:creationId xmlns:p14="http://schemas.microsoft.com/office/powerpoint/2010/main" val="90689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CD3C5D-CB6E-4613-AC83-5C7F6ADE1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100" y="695457"/>
            <a:ext cx="10983800" cy="4507608"/>
          </a:xfrm>
        </p:spPr>
      </p:pic>
    </p:spTree>
    <p:extLst>
      <p:ext uri="{BB962C8B-B14F-4D97-AF65-F5344CB8AC3E}">
        <p14:creationId xmlns:p14="http://schemas.microsoft.com/office/powerpoint/2010/main" val="296000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298B1-9EAE-41EA-AD87-F9DB67BAF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127" y="1199757"/>
            <a:ext cx="11167746" cy="4982102"/>
          </a:xfrm>
        </p:spPr>
      </p:pic>
    </p:spTree>
    <p:extLst>
      <p:ext uri="{BB962C8B-B14F-4D97-AF65-F5344CB8AC3E}">
        <p14:creationId xmlns:p14="http://schemas.microsoft.com/office/powerpoint/2010/main" val="397839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C9AE72-AC4B-480E-9D99-8910FEE7A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917" y="1171977"/>
            <a:ext cx="10490166" cy="4765184"/>
          </a:xfrm>
        </p:spPr>
      </p:pic>
    </p:spTree>
    <p:extLst>
      <p:ext uri="{BB962C8B-B14F-4D97-AF65-F5344CB8AC3E}">
        <p14:creationId xmlns:p14="http://schemas.microsoft.com/office/powerpoint/2010/main" val="301611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1D67BE-F4B9-49DB-8934-DB396C8BA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793" y="975574"/>
            <a:ext cx="10152800" cy="4678251"/>
          </a:xfrm>
        </p:spPr>
      </p:pic>
    </p:spTree>
    <p:extLst>
      <p:ext uri="{BB962C8B-B14F-4D97-AF65-F5344CB8AC3E}">
        <p14:creationId xmlns:p14="http://schemas.microsoft.com/office/powerpoint/2010/main" val="291610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5EF89-693D-41C9-870E-47C4ADAA6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072" y="1532586"/>
            <a:ext cx="10060790" cy="3979069"/>
          </a:xfrm>
        </p:spPr>
      </p:pic>
    </p:spTree>
    <p:extLst>
      <p:ext uri="{BB962C8B-B14F-4D97-AF65-F5344CB8AC3E}">
        <p14:creationId xmlns:p14="http://schemas.microsoft.com/office/powerpoint/2010/main" val="140597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6A410-CDCE-453A-911E-D4056D2BD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943" y="766058"/>
            <a:ext cx="9633029" cy="4900646"/>
          </a:xfrm>
        </p:spPr>
      </p:pic>
    </p:spTree>
    <p:extLst>
      <p:ext uri="{BB962C8B-B14F-4D97-AF65-F5344CB8AC3E}">
        <p14:creationId xmlns:p14="http://schemas.microsoft.com/office/powerpoint/2010/main" val="289167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3B217A-1182-40A0-B49E-6D50DA10C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190" y="510303"/>
            <a:ext cx="10184168" cy="5426858"/>
          </a:xfrm>
        </p:spPr>
      </p:pic>
    </p:spTree>
    <p:extLst>
      <p:ext uri="{BB962C8B-B14F-4D97-AF65-F5344CB8AC3E}">
        <p14:creationId xmlns:p14="http://schemas.microsoft.com/office/powerpoint/2010/main" val="36188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D649-AD3A-427C-A05B-40ECDA54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94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Serializer Field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C256D-1272-44D7-9863-AB679EBFA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351" y="1263470"/>
            <a:ext cx="10991297" cy="4809357"/>
          </a:xfrm>
        </p:spPr>
      </p:pic>
    </p:spTree>
    <p:extLst>
      <p:ext uri="{BB962C8B-B14F-4D97-AF65-F5344CB8AC3E}">
        <p14:creationId xmlns:p14="http://schemas.microsoft.com/office/powerpoint/2010/main" val="66400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</Words>
  <Application>Microsoft Office PowerPoint</Application>
  <PresentationFormat>Widescreen</PresentationFormat>
  <Paragraphs>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Serializers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Serializer Field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Serializers</dc:title>
  <dc:creator>Md Habibur Rahman</dc:creator>
  <cp:lastModifiedBy>Md Habibur Rahman</cp:lastModifiedBy>
  <cp:revision>24</cp:revision>
  <dcterms:created xsi:type="dcterms:W3CDTF">2023-04-21T10:10:36Z</dcterms:created>
  <dcterms:modified xsi:type="dcterms:W3CDTF">2023-04-23T14:05:10Z</dcterms:modified>
</cp:coreProperties>
</file>