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828B-7AE1-4DD0-9B78-0FD1DED39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D29F0-5E89-4BAB-8FE6-D63B55070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552DB-4EF2-49A1-BF39-14141117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382C-9089-4DBF-9D64-9CF251A9709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690E2-CEF2-4828-899C-F68C5EFCA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D5F6D-3694-4EED-A84D-2A454946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1A6D-FBF3-455C-8F5E-BB2F4D55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9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16DB-BE6A-42BB-A492-9C33DC1E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79219-2E45-4A66-96F7-6C0B2A4AE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07129-1115-4026-A10B-35104190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382C-9089-4DBF-9D64-9CF251A9709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BE3BE-8B7A-48B3-828A-B0DD7E54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30297-C37F-4A6E-8E84-EABB0806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1A6D-FBF3-455C-8F5E-BB2F4D55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6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E68977-95A6-4F49-AB0D-EF525E159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A6F06-4681-4E3F-B7E4-C178F62CD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3632C-3B44-48A9-BDD9-C98D53E1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382C-9089-4DBF-9D64-9CF251A9709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00D55-9188-43A0-97C9-27EDBC73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8D0A3-14EF-4378-9E28-F4E76665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1A6D-FBF3-455C-8F5E-BB2F4D55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3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B921-580E-4DD5-B313-B53F8A93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7761-84D3-4886-BD02-B25C77C7C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36858-8E09-4C28-B731-7FCCC4DE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382C-9089-4DBF-9D64-9CF251A9709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13FCE-0BFA-471D-9074-2097EE0B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62B54-A057-4DE8-A669-5D622A72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1A6D-FBF3-455C-8F5E-BB2F4D55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4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8529-FA54-488F-A9BA-2AC47D4A2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467F4-C996-415A-B410-959DB7C2F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071D6-B3C5-4A5C-A3F6-4FB4521C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382C-9089-4DBF-9D64-9CF251A9709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1B0D5-D866-444C-92C1-89612556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8FD27-4C12-4ED5-A39A-958A9D3E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1A6D-FBF3-455C-8F5E-BB2F4D55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2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EBA6-25BE-485B-844E-AAF437A1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A2EC-8B4A-407E-BC23-2B7BC6BD8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7626D-B2DC-4564-B1A2-8F1BD0F71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26DB7-1B29-4033-8619-3C23925C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382C-9089-4DBF-9D64-9CF251A9709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BB6B3-4D68-4EA6-A007-E221D814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B9EB2-F78D-4DB5-8DFC-89E41B4D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1A6D-FBF3-455C-8F5E-BB2F4D55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5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2F13-43B4-4D8B-A5D7-1C64BF41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E0D0A-DA99-42A6-BCDA-8A5EA90E6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64F29-E142-4886-8C4B-7F2004993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54A92-023B-4AEB-83D9-81D1A0750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09550A-8814-4971-8FED-AD03B316A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C0FDE-1781-471A-A726-1A6B2AE8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382C-9089-4DBF-9D64-9CF251A9709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25489-02B5-4D43-B3A3-4AEF32B7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7AEA83-16EE-4A5D-9953-39168B39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1A6D-FBF3-455C-8F5E-BB2F4D55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6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677A-D0D8-489B-BFA6-73FBB3A9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9A5A8-26DB-41AD-A97A-3DD3CBB6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382C-9089-4DBF-9D64-9CF251A9709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B4D15-77EE-40C4-9880-2B1CD22D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E991A-6997-4484-8DE4-AF09CE80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1A6D-FBF3-455C-8F5E-BB2F4D55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2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D8D2AC-42FB-4864-A684-39838C69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382C-9089-4DBF-9D64-9CF251A9709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055F3-E666-48B5-9E89-AEC6B3EB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24DEF-730A-4AF6-85B8-A5CB4F17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1A6D-FBF3-455C-8F5E-BB2F4D55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189C6-C3FA-4AAA-A0BD-0A0A8778C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51FF8-F70D-495B-AF8D-53458AA6B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4F868-FD4E-470F-BEF6-DD497C8E4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5DEC6-A9EF-4D41-870F-7E76EC73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382C-9089-4DBF-9D64-9CF251A9709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45FE4-1D00-41B2-84B2-312188DA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95EB1-6167-4345-87A0-6054152B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1A6D-FBF3-455C-8F5E-BB2F4D55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4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FF75-1DD7-4ED0-A7A6-BF61653D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8A61C-883C-493C-A0EB-41A747DDC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04290-01A6-42F3-9067-581151EDE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43B33-9149-4051-96D5-DFFC2346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382C-9089-4DBF-9D64-9CF251A9709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22B1E-16DA-4401-81E0-8E416330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075B9-8A9C-4378-B6DC-1977ECDF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1A6D-FBF3-455C-8F5E-BB2F4D55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0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59D7E-7DC5-49B0-90F9-3A63D149D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31C41-F990-4519-A17E-F1D996BD5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67D5-004F-410B-BE09-61104A813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6382C-9089-4DBF-9D64-9CF251A9709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C7CF5-7351-4881-A9BF-EBF031615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6B0CF-CACF-4785-BAE5-749917FE8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41A6D-FBF3-455C-8F5E-BB2F4D55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3AE5F-836A-414E-BDDA-E885D61E1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3848" y="156448"/>
            <a:ext cx="9144000" cy="951136"/>
          </a:xfrm>
        </p:spPr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ABAEB-A1AE-4489-B4DC-F6B9AA943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275" y="1339403"/>
            <a:ext cx="11256135" cy="5100034"/>
          </a:xfrm>
        </p:spPr>
        <p:txBody>
          <a:bodyPr/>
          <a:lstStyle/>
          <a:p>
            <a:pPr algn="just"/>
            <a:r>
              <a:rPr lang="en-US" dirty="0"/>
              <a:t>Validation: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17A10-5A3C-4C3E-9635-0B5E5B907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736" y="2262649"/>
            <a:ext cx="8519207" cy="30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2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0FA2A9-6952-44E4-AE52-ABA45EA41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225" y="814275"/>
            <a:ext cx="10929549" cy="5229449"/>
          </a:xfrm>
        </p:spPr>
      </p:pic>
    </p:spTree>
    <p:extLst>
      <p:ext uri="{BB962C8B-B14F-4D97-AF65-F5344CB8AC3E}">
        <p14:creationId xmlns:p14="http://schemas.microsoft.com/office/powerpoint/2010/main" val="116778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D9099F-7930-40AB-8A8D-94ED3BCE1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803" y="420795"/>
            <a:ext cx="9208393" cy="6016409"/>
          </a:xfrm>
        </p:spPr>
      </p:pic>
    </p:spTree>
    <p:extLst>
      <p:ext uri="{BB962C8B-B14F-4D97-AF65-F5344CB8AC3E}">
        <p14:creationId xmlns:p14="http://schemas.microsoft.com/office/powerpoint/2010/main" val="14228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35FBB1-E2B4-441D-B970-30EF808F9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276" y="1207438"/>
            <a:ext cx="10567447" cy="4781237"/>
          </a:xfrm>
        </p:spPr>
      </p:pic>
    </p:spTree>
    <p:extLst>
      <p:ext uri="{BB962C8B-B14F-4D97-AF65-F5344CB8AC3E}">
        <p14:creationId xmlns:p14="http://schemas.microsoft.com/office/powerpoint/2010/main" val="266373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0A43E3A-D491-4FE1-8B0C-684C560E9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150" y="742933"/>
            <a:ext cx="10213699" cy="5562819"/>
          </a:xfrm>
        </p:spPr>
      </p:pic>
    </p:spTree>
    <p:extLst>
      <p:ext uri="{BB962C8B-B14F-4D97-AF65-F5344CB8AC3E}">
        <p14:creationId xmlns:p14="http://schemas.microsoft.com/office/powerpoint/2010/main" val="77054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1D9421-45F2-4B20-9F57-B57D9120E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127" y="1470125"/>
            <a:ext cx="10697745" cy="3655667"/>
          </a:xfrm>
        </p:spPr>
      </p:pic>
    </p:spTree>
    <p:extLst>
      <p:ext uri="{BB962C8B-B14F-4D97-AF65-F5344CB8AC3E}">
        <p14:creationId xmlns:p14="http://schemas.microsoft.com/office/powerpoint/2010/main" val="305553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A32274-C1C8-4B9E-B1D0-715D1A821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826" y="550616"/>
            <a:ext cx="10597397" cy="5708516"/>
          </a:xfrm>
        </p:spPr>
      </p:pic>
    </p:spTree>
    <p:extLst>
      <p:ext uri="{BB962C8B-B14F-4D97-AF65-F5344CB8AC3E}">
        <p14:creationId xmlns:p14="http://schemas.microsoft.com/office/powerpoint/2010/main" val="205822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DEA864-26C5-4E0D-BF28-FECCDDF70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287" y="800122"/>
            <a:ext cx="11371425" cy="5257756"/>
          </a:xfrm>
        </p:spPr>
      </p:pic>
    </p:spTree>
    <p:extLst>
      <p:ext uri="{BB962C8B-B14F-4D97-AF65-F5344CB8AC3E}">
        <p14:creationId xmlns:p14="http://schemas.microsoft.com/office/powerpoint/2010/main" val="191177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Validation</dc:title>
  <dc:creator>Md Habibur Rahman</dc:creator>
  <cp:lastModifiedBy>Md Habibur Rahman</cp:lastModifiedBy>
  <cp:revision>10</cp:revision>
  <dcterms:created xsi:type="dcterms:W3CDTF">2023-04-24T10:21:13Z</dcterms:created>
  <dcterms:modified xsi:type="dcterms:W3CDTF">2023-04-24T12:25:38Z</dcterms:modified>
</cp:coreProperties>
</file>