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E837-37E2-4B96-8CEF-CD7316873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E23B9-DA89-47E9-86DA-4D5A37847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EC7DC-6EFB-41F2-8B7E-72404267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31DE-C886-41B6-AB83-A7C87A13A8E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8B3E-7BDD-4B04-87E4-1A1E249A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E7464-D6A9-4798-9BC0-9FF1FAF7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4C39-0684-4102-A2C9-0989C785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1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0735-E646-43FF-838B-0A1A4E8F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054D2-9596-485F-8F8C-7D394D79C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03ACD-4835-4DDD-96D4-038CCB44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31DE-C886-41B6-AB83-A7C87A13A8E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0A90-291F-4874-9F8E-666F0137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B0CAE-4E9C-4A89-8810-DE40E02B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4C39-0684-4102-A2C9-0989C785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7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8E7F9-0751-4B18-A42B-04A1FB318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DB025-F3BF-46D9-B7D3-3675F6FD2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F2588-E1DB-49CE-9F46-E37CC0CD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31DE-C886-41B6-AB83-A7C87A13A8E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3A26C-261D-4BC9-A105-9713D66B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05701-8B50-4BD7-BD2F-3484C25E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4C39-0684-4102-A2C9-0989C785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2A6A-5E36-47E7-93F4-6A44675B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B79B-8533-4C9A-B5BD-4DBEC90D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F7FA4-263B-4EF3-BD82-98E731BE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31DE-C886-41B6-AB83-A7C87A13A8E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F788A-97C9-4E47-8C95-487D1520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00F33-7EC9-42E5-8406-1D89F805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4C39-0684-4102-A2C9-0989C785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6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4F36-2633-4EB5-87AE-84818DE5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30F37-4E61-401F-BFE4-975B87EE5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F4474-B810-4D7D-907A-C705271F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31DE-C886-41B6-AB83-A7C87A13A8E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779C-3707-43D8-AEE5-F8F4D749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FCFC-6223-48E5-BB2B-7F204315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4C39-0684-4102-A2C9-0989C785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8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4DE9-630F-4779-B8EE-908A32B3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E236-4CDF-42F8-8897-D76A70902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D3409-C4CD-4739-9CD7-86C8EE273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0EEDF-8A9C-4DC7-A32A-EB8E87AC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31DE-C886-41B6-AB83-A7C87A13A8E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1319F-E067-44BC-94CF-E0086664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7438F-C1AD-456B-A60A-BCA0753E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4C39-0684-4102-A2C9-0989C785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5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FFAF-EC33-4387-AFFA-F179C072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EEE7D-A81B-4E24-8DC2-A9453EA54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218E0-402C-483F-BD36-4D4314E8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456E9-9E70-4215-A9AB-1F5DDB7AA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937A5-8F28-4159-8B12-9FD249F2F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150B2-DF8A-44E7-B6F8-18BE0B69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31DE-C886-41B6-AB83-A7C87A13A8E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37C8F-6C96-4E9F-9C71-F353D950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0CCD7-EE47-4AA7-ABA4-BB0FABCC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4C39-0684-4102-A2C9-0989C785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FFFF-A30F-4192-9375-B4EAFC89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9C936-9476-4F3F-8000-1C46DE67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31DE-C886-41B6-AB83-A7C87A13A8E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11718-4A72-4ADB-B372-BF790867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E4A18-EFEF-4CDC-BE42-F3EE00B2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4C39-0684-4102-A2C9-0989C785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9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D489D-931A-4D5F-8BE3-5DA28352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31DE-C886-41B6-AB83-A7C87A13A8E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D6294-14E2-4032-B0F4-B18ED279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E667F-D277-4675-AC16-E9651A13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4C39-0684-4102-A2C9-0989C785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D514-5412-44F5-80C2-51030448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F36E8-B6CB-4453-8804-409770C6F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30BA7-BD1F-4E47-B789-18F92F309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0E736-5022-40B6-9DD2-D0E2620E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31DE-C886-41B6-AB83-A7C87A13A8E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EDAD7-93EE-4A47-8269-EB900073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1280C-8545-4DE2-9EC4-2DB28367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4C39-0684-4102-A2C9-0989C785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1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E975-6379-4D7C-A6E6-66FBEB6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D8D9E-4EFC-4EDA-9103-E2359BE7A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6A2FB-A0DC-4156-8527-A5DEF7629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0404C-16B4-4B47-86A6-35B8BB81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31DE-C886-41B6-AB83-A7C87A13A8E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09DAD-6C96-4AD1-8EEE-BB9D6E7F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1F380-CC4B-4EF4-81F0-46817D51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4C39-0684-4102-A2C9-0989C785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1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06CDB-06D7-44A3-8589-82547FE5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416B2-E0D2-4D07-B335-3BAFF1E1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5A731-C4AA-4960-BD57-C4C342041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F31DE-C886-41B6-AB83-A7C87A13A8E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D717A-9130-4D29-806B-81FBEE069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B9AB2-F319-4BFE-8F89-64AFBFA5D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B4C39-0684-4102-A2C9-0989C785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6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ADFB-D8D0-4698-B591-C84D5291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226"/>
          </a:xfrm>
        </p:spPr>
        <p:txBody>
          <a:bodyPr>
            <a:normAutofit fontScale="90000"/>
          </a:bodyPr>
          <a:lstStyle/>
          <a:p>
            <a:r>
              <a:rPr lang="en-US" dirty="0"/>
              <a:t>ViewSet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603D0-E7A8-4DD7-A316-BC9597F85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093" y="965915"/>
            <a:ext cx="11372045" cy="5589431"/>
          </a:xfrm>
        </p:spPr>
        <p:txBody>
          <a:bodyPr/>
          <a:lstStyle/>
          <a:p>
            <a:pPr algn="just"/>
            <a:r>
              <a:rPr lang="en-US" dirty="0"/>
              <a:t>View Set:</a:t>
            </a:r>
          </a:p>
          <a:p>
            <a:pPr algn="just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717D6-56BF-4FC5-BBAB-5FEFAF7B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" y="1603419"/>
            <a:ext cx="11403004" cy="43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6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903833-DEB8-47BD-9B31-11B57CA42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275" y="489676"/>
            <a:ext cx="11071450" cy="5878647"/>
          </a:xfrm>
        </p:spPr>
      </p:pic>
    </p:spTree>
    <p:extLst>
      <p:ext uri="{BB962C8B-B14F-4D97-AF65-F5344CB8AC3E}">
        <p14:creationId xmlns:p14="http://schemas.microsoft.com/office/powerpoint/2010/main" val="299786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0F0783-9ACC-4E27-956D-77BAAB5D5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287" y="604875"/>
            <a:ext cx="9311425" cy="5648249"/>
          </a:xfrm>
        </p:spPr>
      </p:pic>
    </p:spTree>
    <p:extLst>
      <p:ext uri="{BB962C8B-B14F-4D97-AF65-F5344CB8AC3E}">
        <p14:creationId xmlns:p14="http://schemas.microsoft.com/office/powerpoint/2010/main" val="321745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B06C1-9F78-4CF0-A7AF-E1935E2CA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710" y="618878"/>
            <a:ext cx="10855124" cy="5558085"/>
          </a:xfrm>
        </p:spPr>
      </p:pic>
    </p:spTree>
    <p:extLst>
      <p:ext uri="{BB962C8B-B14F-4D97-AF65-F5344CB8AC3E}">
        <p14:creationId xmlns:p14="http://schemas.microsoft.com/office/powerpoint/2010/main" val="62765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E08E9C-37C4-4CB4-94F3-3C039050C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694" y="395557"/>
            <a:ext cx="10322611" cy="6066885"/>
          </a:xfrm>
        </p:spPr>
      </p:pic>
    </p:spTree>
    <p:extLst>
      <p:ext uri="{BB962C8B-B14F-4D97-AF65-F5344CB8AC3E}">
        <p14:creationId xmlns:p14="http://schemas.microsoft.com/office/powerpoint/2010/main" val="64370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E2E2-5DED-44F9-AF0D-6D14FACE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5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ViewSet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ViewSet</dc:title>
  <dc:creator>Md Habibur Rahman</dc:creator>
  <cp:lastModifiedBy>Md Habibur Rahman</cp:lastModifiedBy>
  <cp:revision>9</cp:revision>
  <dcterms:created xsi:type="dcterms:W3CDTF">2023-04-27T10:44:28Z</dcterms:created>
  <dcterms:modified xsi:type="dcterms:W3CDTF">2023-04-27T11:04:50Z</dcterms:modified>
</cp:coreProperties>
</file>