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CF95D9-A6F8-42FF-AE95-5D22C3E0AC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0C88-332E-4203-9EA9-245EC46E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1C349-F1A0-4B63-90F5-ACEECC2A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11EB-B947-4325-91AC-31204D5D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6524-9163-4D80-9957-60B75075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1AC0-957A-4395-B624-7B43BD4B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1BE-18F5-459E-A1E0-C2C0FF8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78E2F-1EDC-420F-B187-0A67E28D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5762-F03D-43F1-ACC3-582800DA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95FF-BC42-4B13-9B28-40FBB532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85CE-944D-470B-B50A-5B69DDC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26FE8-ECC4-4AD2-ABC8-885BA0FB2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3257-E11A-4076-B0F8-8757A9E6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41F1-122E-40A5-8D6A-07E87FD5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46EB-CC4B-4A3C-864B-2BCAB18A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8FF9-912E-4FA1-9671-585BDD8F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7D6-4AB8-40D1-8EEE-D6C95AD6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FB3C-9D05-4359-847F-42122878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9903-AFB8-4DEF-B008-D65754F8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797D-B691-4CD2-86EC-6D95015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E04B-7BFB-46ED-A5E7-18B47D4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95F4-F878-4AFA-BCC1-EBD5CE0B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CB3E-9DB8-40A8-B2EC-3C1FC5CF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B7AB-5340-471F-A0D1-68D36B4D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5657-B593-4855-B33F-2EBCD265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B6B1-553D-4097-B1EB-58AF70B2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94C8-593B-421D-AF66-6A3DEE54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D487-30AF-4539-A96E-C320E2581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BDD7-77A4-4313-B185-F263C55B4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59E6C-3BC1-4136-B9BE-5B7B313F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9657-867D-4FF4-A65C-8F099442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5FF2-037E-42E3-9727-6E2350D2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95AF-5646-4F39-B318-6F8ABFD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02DD1-CC01-4573-9E18-B48EF289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A5782-FCA2-4C57-92D6-3DFF7747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8964-1868-45DD-91A5-10E46215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11F7-F0CA-49D2-8F03-0F4E706D8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3434D-DA84-4506-9021-5824668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37FAD-25B6-4FF1-8F71-D778D2E2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3BDE6-E7CC-495A-8AB9-1DA0860B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4A6B-2CB4-43BC-AF00-81B7272F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A0926-0B44-4717-A139-E8A25AA7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4BE2E-2A63-42F9-A245-CB0CC7A3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D436B-7C9C-4B9D-B69C-6D351989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48683-E5E1-43FD-AC49-A3306B92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6E915-AA54-407B-A32E-F4C48F6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CD8E-8381-4BC9-9606-884D64B3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9BED-5C95-4C43-A850-136F9095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8196-5E73-405F-A65C-8A45719B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D85D0-C2CE-4E10-B748-3DAA06E8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65BC-624E-4826-A2E3-77419116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6D48F-3897-49BA-88AD-7EF29F9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C7D1-7E8E-439A-98E3-0C08D68C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885-78A9-4403-94E5-39EF24FC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29F49-3488-4A10-A40F-34E1D599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6F9A-C775-4E83-8619-DEA3F1DF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8EE6-4403-4FEB-B09A-B6D59A4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11635-A2DA-42A8-A4A6-34A226ED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7AC-318A-4C5D-BE71-00E77D88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C61C4-555A-46B3-9B4B-A7811F79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F3BA-559D-4E73-942D-0680A983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95A6-E0F8-4661-A7B7-011A80BA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3749-7207-468C-98FA-F20EF6D853A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E6D-792C-47B7-8516-17578680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005E-099E-4C73-BD11-8966E17E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B24C-1187-4EAD-9D0E-6C7FB06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0948-D670-4864-B9C6-8F9E8925B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206"/>
            <a:ext cx="9144000" cy="57764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Token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0C24-66F7-4E58-9111-F90FABCE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42" y="1030310"/>
            <a:ext cx="11024315" cy="5370490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A3449-2A78-471E-B70A-24746420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14" y="710417"/>
            <a:ext cx="98202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668FA-1126-4C1F-A075-7437CE7F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440" y="315120"/>
            <a:ext cx="10583119" cy="6227759"/>
          </a:xfrm>
        </p:spPr>
      </p:pic>
    </p:spTree>
    <p:extLst>
      <p:ext uri="{BB962C8B-B14F-4D97-AF65-F5344CB8AC3E}">
        <p14:creationId xmlns:p14="http://schemas.microsoft.com/office/powerpoint/2010/main" val="182154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9FA63-A8EF-417A-805B-DACCC8F9A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42" y="2321613"/>
            <a:ext cx="10630915" cy="2214774"/>
          </a:xfrm>
        </p:spPr>
      </p:pic>
    </p:spTree>
    <p:extLst>
      <p:ext uri="{BB962C8B-B14F-4D97-AF65-F5344CB8AC3E}">
        <p14:creationId xmlns:p14="http://schemas.microsoft.com/office/powerpoint/2010/main" val="12167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4F143-4C57-461B-A9B9-AABD3DDC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44" y="1196053"/>
            <a:ext cx="10942451" cy="4465894"/>
          </a:xfrm>
        </p:spPr>
      </p:pic>
    </p:spTree>
    <p:extLst>
      <p:ext uri="{BB962C8B-B14F-4D97-AF65-F5344CB8AC3E}">
        <p14:creationId xmlns:p14="http://schemas.microsoft.com/office/powerpoint/2010/main" val="29718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253D9-23F2-4BA7-949C-A0E56C46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44" y="527303"/>
            <a:ext cx="10253311" cy="5803394"/>
          </a:xfrm>
        </p:spPr>
      </p:pic>
    </p:spTree>
    <p:extLst>
      <p:ext uri="{BB962C8B-B14F-4D97-AF65-F5344CB8AC3E}">
        <p14:creationId xmlns:p14="http://schemas.microsoft.com/office/powerpoint/2010/main" val="391193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61465-0439-4CD1-BD20-0E7D0B6A0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031" y="436393"/>
            <a:ext cx="9768860" cy="5985214"/>
          </a:xfrm>
        </p:spPr>
      </p:pic>
    </p:spTree>
    <p:extLst>
      <p:ext uri="{BB962C8B-B14F-4D97-AF65-F5344CB8AC3E}">
        <p14:creationId xmlns:p14="http://schemas.microsoft.com/office/powerpoint/2010/main" val="25163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93DE1-B539-4D97-9BCF-A9C5DBC0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94" y="1547270"/>
            <a:ext cx="11077752" cy="3763459"/>
          </a:xfrm>
        </p:spPr>
      </p:pic>
    </p:spTree>
    <p:extLst>
      <p:ext uri="{BB962C8B-B14F-4D97-AF65-F5344CB8AC3E}">
        <p14:creationId xmlns:p14="http://schemas.microsoft.com/office/powerpoint/2010/main" val="34343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E2942-048C-4A06-8B0A-09F70864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00" y="379509"/>
            <a:ext cx="11325121" cy="6098982"/>
          </a:xfrm>
        </p:spPr>
      </p:pic>
    </p:spTree>
    <p:extLst>
      <p:ext uri="{BB962C8B-B14F-4D97-AF65-F5344CB8AC3E}">
        <p14:creationId xmlns:p14="http://schemas.microsoft.com/office/powerpoint/2010/main" val="30262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6E90E-300F-4E69-B8D4-BB44C729C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40" y="1447253"/>
            <a:ext cx="11418320" cy="4786122"/>
          </a:xfrm>
        </p:spPr>
      </p:pic>
    </p:spTree>
    <p:extLst>
      <p:ext uri="{BB962C8B-B14F-4D97-AF65-F5344CB8AC3E}">
        <p14:creationId xmlns:p14="http://schemas.microsoft.com/office/powerpoint/2010/main" val="24839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Token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Authentication</dc:title>
  <dc:creator>Md Habibur Rahman</dc:creator>
  <cp:lastModifiedBy>Md Habibur Rahman</cp:lastModifiedBy>
  <cp:revision>11</cp:revision>
  <dcterms:created xsi:type="dcterms:W3CDTF">2023-04-29T08:57:44Z</dcterms:created>
  <dcterms:modified xsi:type="dcterms:W3CDTF">2023-04-29T11:44:25Z</dcterms:modified>
</cp:coreProperties>
</file>