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D279-E8BE-4CFE-82AA-FFF95192C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E4502-E363-4780-8CF5-C4013DDF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7D26-5B92-42C0-90D4-8324F664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9EE5-27A3-4426-93C5-9C24262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FEDA-9331-4AE0-8520-C69403D6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4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39FF-CAE5-4E13-B250-36A21A4E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28640-BB49-4365-9308-05ED6911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659C-0577-440F-8969-3900CF86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4B79-2021-4449-8CEA-A8A0A332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5A9F-3C7B-4733-8E1B-89F74F6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12693-05C2-4252-AC06-7FBFC4435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280C-7001-491E-947E-9C54DB9A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7FC9-6F2D-4949-AF55-6AFEF1CC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6FC0-812F-44F4-9D08-AD673E13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7174-D620-482D-80EC-F3144F56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0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F630-5975-4E54-83FD-973B4985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1BD6-D24F-45C6-B5CF-91A83765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94967-41F1-47CF-AA5C-3A0708E2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92A9-61AA-4669-8E77-C205E50A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D7EB-D806-49B2-ABA5-6867BAD9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A285-2155-459C-9B4A-96851C95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4290-B7B2-43D3-AAA4-3A18D05C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8B8B3-7B25-40BF-AB92-2B491C14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CCB8-FBBC-4127-A423-C8A24D9A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6D52-0A7C-43A2-AF4B-FA281C6F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4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437-EABB-4ABC-B951-7860E50B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C69E-3949-4739-A2B3-F469EBDF7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85720-243C-49E4-ADFB-29869A8B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2F69-100D-4806-80CD-FDF01209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CA29F-DB53-4D3F-919B-D36B559F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A7490-D3B6-4D84-AF5D-50B8727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3194-E640-4FD0-854D-FDF61EF2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3416-A709-4ACB-933A-6525CC47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31D04-36D8-4807-9275-9E7C629C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926DD-D108-4A32-BCB7-23B294481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79584-9548-4B00-BDC1-F26FA046C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E8BAB-B29C-4CCD-BD98-A3EB8370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3B029-6250-4B22-871F-ED00B9A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247C8-5772-47C8-B67D-A4896B57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174E-965B-48D8-9C8C-6591E9AA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093D-7DAA-4A76-8431-ED7278F9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79F31-D874-41AC-9364-3179169E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C419A-ADE1-413F-B21F-E2617971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065DC-BF98-4744-A452-4E9A58FA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2D11C-F9DF-498F-9AF2-3B770AA2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3E0B6-2D16-4344-90F2-DB6CA5E5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0465-18BC-48A8-A7BE-98D018D0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BD26-71AE-40B3-AB45-206FE7A7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07F71-4F33-4D62-964E-FD0D0070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4809F-FBFD-4045-B8D0-BF806542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0A145-7994-4CE3-880F-71B79397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F2F81-E68D-4720-A5AB-9B291E81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BDA1-60DA-4937-B1A1-EFA23574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81432-62DC-4607-947E-E59950EF5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50463-F013-4E03-B9C6-4852283E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A69D2-6BDA-422B-B2C5-B4C95BCC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6B9BB-3F92-4C69-84B2-9E79B0EF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75078-C201-4D07-8AA8-8CCBEF1C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770B0-C494-4B1F-87BE-8355E440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9CDAF-A900-46F3-BD82-803F19AD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3145-7DBE-43D3-A845-414EDF546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1B87-365F-4B08-BAAE-C490164CC4C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B31A-6889-45C4-85E5-515FB62C8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4065-807A-4B66-812D-51D0B1C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375C-6D9D-4723-BE54-DF93B9DE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A4B4-C5C4-402E-AB39-C3142887B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090" y="130690"/>
            <a:ext cx="9144000" cy="7965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 Permission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9A70F-ED93-4624-A812-2FC475F0C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59" y="1068945"/>
            <a:ext cx="11011437" cy="5434885"/>
          </a:xfrm>
        </p:spPr>
        <p:txBody>
          <a:bodyPr/>
          <a:lstStyle/>
          <a:p>
            <a:pPr algn="just"/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1BC48-B440-4F22-8D1F-090FC3D7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9" y="1217891"/>
            <a:ext cx="10580642" cy="44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62675-5404-4900-9F87-FBE747663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330" y="1593486"/>
            <a:ext cx="10041339" cy="3671027"/>
          </a:xfrm>
        </p:spPr>
      </p:pic>
    </p:spTree>
    <p:extLst>
      <p:ext uri="{BB962C8B-B14F-4D97-AF65-F5344CB8AC3E}">
        <p14:creationId xmlns:p14="http://schemas.microsoft.com/office/powerpoint/2010/main" val="70833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8917B-64C9-404A-854E-ED33A06A1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776" y="359310"/>
            <a:ext cx="7817475" cy="6139379"/>
          </a:xfrm>
        </p:spPr>
      </p:pic>
    </p:spTree>
    <p:extLst>
      <p:ext uri="{BB962C8B-B14F-4D97-AF65-F5344CB8AC3E}">
        <p14:creationId xmlns:p14="http://schemas.microsoft.com/office/powerpoint/2010/main" val="306951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Custom Permission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Permission</dc:title>
  <dc:creator>Md Habibur Rahman</dc:creator>
  <cp:lastModifiedBy>Md Habibur Rahman</cp:lastModifiedBy>
  <cp:revision>6</cp:revision>
  <dcterms:created xsi:type="dcterms:W3CDTF">2023-04-29T07:28:48Z</dcterms:created>
  <dcterms:modified xsi:type="dcterms:W3CDTF">2023-04-29T08:01:51Z</dcterms:modified>
</cp:coreProperties>
</file>