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3C32-AB0E-4A0E-8603-7D8F512C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FF59B-75DD-4831-A2BB-0AE96BED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DE95-DE0E-4D31-BE3F-03ABF242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4566-756E-40A6-995D-810BD919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3F9F-3245-42D5-8FF7-273A1D17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97ED-AFFE-4029-B1F5-A29F1AB8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5688B-D609-49B0-94D3-7E54EB6D7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EE97-55F8-4CCC-A36E-D4D18E45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38DA-69D6-4E02-B68C-BB519E17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BC26-9652-4173-B02B-70DB3073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10CE1-8E91-414B-8E76-06B86FE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C404E-4B96-4E71-B8F6-430FAB35A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F11F-2911-4288-BA42-14BDD889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283F-F980-432D-AC50-A9082118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6C70-9DBB-4162-863C-4B70FCBC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C553-FF50-44D0-8CD4-C44019E6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B5C2-781A-4C1C-AC2C-06CDCCF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8B7B-725E-416B-AAF5-1681E698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4D85-58A6-461A-8E3A-6B8B828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56EF-CCF1-45A1-86E1-4EC82082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6AF5-CD86-474F-B23F-A0F781E6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E169-BC33-40ED-BEA0-00FA04C1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9C25-0F02-4023-BB18-ED0C3589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D883-97E6-4886-A0C3-16B29F84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A4D6-CCE0-443C-A68D-F21E4C41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996B-4F78-479F-BCE2-7745303D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B729-FC4A-47A1-821E-29832D26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13EEE-EF1A-4D48-8863-4D9232360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7944-2053-4948-BDC9-58C29192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C5862-1FF3-4EC0-90B0-9E5C2AD3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3FC24-FE89-4618-9B40-468357B4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7268-B780-4E4A-99DF-ABE56A76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FE5E-CCE8-4819-B870-76A07415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1E4F6-41E2-46B3-8C4E-A3AD20AB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2C0E4-D7F0-4BF9-93B6-5712B7F3D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F7128-371F-480A-8F61-57B7AE6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83258-BEE6-4443-ADFA-47AB5674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B8CE2-6683-4E9D-BCA0-FB660447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CC6B4-2B8A-4225-84F8-C622F76C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8BFD-568E-4309-A2B8-246D2A48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B7327-D7DB-4D37-AE8E-F411FD12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3F289-B1BB-4E12-85BB-365099ED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C5AC-5E24-420A-A1F1-73E17B9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8DF08-6748-4FE2-8A92-7F692A14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1E94-47E4-45E3-9F68-68AB743B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5CEF-4BDA-4FBF-85F7-1FFF2E38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7671-E79F-4BB5-A520-26913B0A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309C-CF07-47A0-93CE-5F6C08D9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33E64-FF53-482F-B3B7-D045C3BCF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2AF3-420F-48EE-8B27-A321BBB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8A2A-E4F9-43C4-B07C-5084B12E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11044-E02D-40A6-B2B5-493BD447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4B30-A77A-46F6-A71C-CE23B519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3CF5E-D4CF-48AA-9986-9745FC12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FEC7-925A-4C5B-A020-83EB03E0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04A34-D48C-4707-8642-0CDFC7D8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6C11-B82D-43EF-9C6C-2D3DB823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851FD-D747-40A3-AB4E-8FA21CDE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C8F89-B577-4FAC-B6D3-CB63CD3A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F227-2C19-4154-809A-36AF6462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BAAC-7D4A-4005-B485-56FA7AFB5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8A0C-B704-444B-B8C3-A05DC7F4F05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EE32-99F1-47F7-88EA-10C8B3F1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569D-AFAE-490D-8CAA-39BB98C84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E86C-8F69-4697-9149-F7923700A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7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F56-60AB-4D64-A90D-4FB4B5356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02"/>
            <a:ext cx="9144000" cy="748001"/>
          </a:xfrm>
        </p:spPr>
        <p:txBody>
          <a:bodyPr>
            <a:normAutofit/>
          </a:bodyPr>
          <a:lstStyle/>
          <a:p>
            <a:r>
              <a:rPr lang="en-US" sz="4000" b="1" dirty="0"/>
              <a:t>Session Authentication and Permission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9743D-E6C6-4963-92FD-299DDC8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155" y="1352282"/>
            <a:ext cx="11269014" cy="5048518"/>
          </a:xfrm>
        </p:spPr>
        <p:txBody>
          <a:bodyPr/>
          <a:lstStyle/>
          <a:p>
            <a:pPr algn="just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9E4E1-B431-4EC8-8B26-9313F680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12" y="1528628"/>
            <a:ext cx="98679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7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230517-3CC0-4AC9-9E61-C99E5CFD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67" y="1998563"/>
            <a:ext cx="11107866" cy="2302981"/>
          </a:xfrm>
        </p:spPr>
      </p:pic>
    </p:spTree>
    <p:extLst>
      <p:ext uri="{BB962C8B-B14F-4D97-AF65-F5344CB8AC3E}">
        <p14:creationId xmlns:p14="http://schemas.microsoft.com/office/powerpoint/2010/main" val="319113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193BA-9F78-4A30-834E-9ED1EE602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35" y="529379"/>
            <a:ext cx="10278329" cy="5799241"/>
          </a:xfrm>
        </p:spPr>
      </p:pic>
    </p:spTree>
    <p:extLst>
      <p:ext uri="{BB962C8B-B14F-4D97-AF65-F5344CB8AC3E}">
        <p14:creationId xmlns:p14="http://schemas.microsoft.com/office/powerpoint/2010/main" val="10082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F6A7-D49B-498B-ABAA-0EA07D55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605307"/>
            <a:ext cx="10877282" cy="5571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F0ECF-7B9C-41C1-B703-E8655502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9" y="1801203"/>
            <a:ext cx="10877282" cy="27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0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98F20-5BCB-4FCD-BA25-02EAF53D8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818" y="820390"/>
            <a:ext cx="10968363" cy="4918692"/>
          </a:xfrm>
        </p:spPr>
      </p:pic>
    </p:spTree>
    <p:extLst>
      <p:ext uri="{BB962C8B-B14F-4D97-AF65-F5344CB8AC3E}">
        <p14:creationId xmlns:p14="http://schemas.microsoft.com/office/powerpoint/2010/main" val="167857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9574D-0F0B-4894-8FD8-2553B9C1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64" y="324231"/>
            <a:ext cx="9414457" cy="6209537"/>
          </a:xfrm>
        </p:spPr>
      </p:pic>
    </p:spTree>
    <p:extLst>
      <p:ext uri="{BB962C8B-B14F-4D97-AF65-F5344CB8AC3E}">
        <p14:creationId xmlns:p14="http://schemas.microsoft.com/office/powerpoint/2010/main" val="27894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71C2A-1A1C-4D86-9BF9-57417C8C8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1676589"/>
            <a:ext cx="9839325" cy="3876675"/>
          </a:xfrm>
        </p:spPr>
      </p:pic>
    </p:spTree>
    <p:extLst>
      <p:ext uri="{BB962C8B-B14F-4D97-AF65-F5344CB8AC3E}">
        <p14:creationId xmlns:p14="http://schemas.microsoft.com/office/powerpoint/2010/main" val="283356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C2A91-3896-47CF-A8D4-4B872E9F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88" y="1194371"/>
            <a:ext cx="10751823" cy="3622328"/>
          </a:xfrm>
        </p:spPr>
      </p:pic>
    </p:spTree>
    <p:extLst>
      <p:ext uri="{BB962C8B-B14F-4D97-AF65-F5344CB8AC3E}">
        <p14:creationId xmlns:p14="http://schemas.microsoft.com/office/powerpoint/2010/main" val="86287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589A31-1C39-4BF8-B928-ABFBD3760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384" y="1323332"/>
            <a:ext cx="10183231" cy="4211336"/>
          </a:xfrm>
        </p:spPr>
      </p:pic>
    </p:spTree>
    <p:extLst>
      <p:ext uri="{BB962C8B-B14F-4D97-AF65-F5344CB8AC3E}">
        <p14:creationId xmlns:p14="http://schemas.microsoft.com/office/powerpoint/2010/main" val="72873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8BBCF-FFE1-485D-B504-06AEE23B8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72" y="1794853"/>
            <a:ext cx="11339655" cy="3268294"/>
          </a:xfrm>
        </p:spPr>
      </p:pic>
    </p:spTree>
    <p:extLst>
      <p:ext uri="{BB962C8B-B14F-4D97-AF65-F5344CB8AC3E}">
        <p14:creationId xmlns:p14="http://schemas.microsoft.com/office/powerpoint/2010/main" val="6185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5FB5C-02A6-4288-9FF0-B4F60052D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69" y="537736"/>
            <a:ext cx="9889662" cy="5564683"/>
          </a:xfrm>
        </p:spPr>
      </p:pic>
    </p:spTree>
    <p:extLst>
      <p:ext uri="{BB962C8B-B14F-4D97-AF65-F5344CB8AC3E}">
        <p14:creationId xmlns:p14="http://schemas.microsoft.com/office/powerpoint/2010/main" val="227603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Session Authentication and Permission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Authentication and Permission</dc:title>
  <dc:creator>Md Habibur Rahman</dc:creator>
  <cp:lastModifiedBy>Md Habibur Rahman</cp:lastModifiedBy>
  <cp:revision>16</cp:revision>
  <dcterms:created xsi:type="dcterms:W3CDTF">2023-04-28T13:14:36Z</dcterms:created>
  <dcterms:modified xsi:type="dcterms:W3CDTF">2023-04-29T06:55:02Z</dcterms:modified>
</cp:coreProperties>
</file>