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742E-A818-4C07-8F42-D239F2259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463F7-2BDD-41C0-AAEC-A03218BD1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369D-BE57-4475-AB76-DFEB237A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6B23-6147-421F-A6AB-24E8BCF4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3E39-BA82-4275-A341-92A905F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4B53-F534-4DD9-AFEC-2A423604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5CDE6-78A1-47DA-855A-D8BC4E9DA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9F3A-84C3-42F7-9CDC-A47CA886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028CC-E953-47F6-B727-8D24B677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4559D-06F2-473E-9668-F860689C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809B7-9DBC-4CD1-BF69-62A24DFEF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BBD49-CB65-4501-AACD-1A2BB45B1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D857-983D-4AFA-A27C-0269813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BA53-2F2B-47B1-A30B-615243C2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3233-97CA-4901-985A-949D60C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50C8-646B-42AE-8735-7500868A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4BBE-9A14-4A19-8C1E-B7D10A8D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06BE-3C39-4BD5-B352-4CF10330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A8D2-257A-4B28-ADB0-0ED6B83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C621-5502-4860-B445-51FC87C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769B-F574-4F07-8EA2-9B952AF0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28FF-B5F0-40D0-9940-70713419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3A55-3D78-4623-850A-E2E711FE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3092-81C5-44FD-8369-A70A5E9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5024-BD11-4D7B-8E31-DEF7CB6D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3146-7D88-4AFC-BFCA-8E0A6FDD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673D-C9D9-4BC5-8EB7-CA81BA9C7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30E61-E36B-4097-9C52-983EDCB47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49D52-4082-468E-8B51-2257C7A4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10CF-8966-4989-97AB-93E7EAF4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A30A1-DA75-4DCF-B607-2F4DB978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5B1-669D-4CE7-A52B-64D89760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B76CA-6B50-491B-91D2-2C0E7F53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5550-16CD-433B-876E-1BAF38D1B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58756-7B63-4F48-9331-18EEBCA4F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3B91D-BFAC-45E4-9CF7-570F6EC8B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96843-EF43-4B70-B4E6-BB38121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027A1-EBB1-4F89-8107-9B46EBC2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C7613-4CB0-4820-90D8-49F2C246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C656-BDCD-4941-9EAD-3A84126C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A92C0-8DFB-4C81-972E-40D68D2C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82F4A-35A3-4A5D-A6EB-E8B112CC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18722-86CE-437D-AFEF-10EF675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23EA2-64E7-46BE-8BD0-08A01995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E1DEC-2811-4C94-BA9E-DCE3764D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A7C7D-16EC-42A1-A308-C0402E5B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1D8-EF76-497E-9017-BCBFDA91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0E58-037B-499E-895F-7CB812011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6B9CF-F6D1-4626-950C-9202B749E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20C6-E59E-4815-9B2D-4E15E2D9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50FA-9575-477D-A0C0-29DE365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331A3-A150-4F99-A697-E20932E5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B4CC-F05F-47CE-8F18-8AC25340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EDAA3-F9EF-477C-A87C-267A32E7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A93B1-8241-4192-9F7B-D2188CB05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0651-44AE-4272-A488-914424D6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022AB-3ADE-4DA6-98B9-AE371FDA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52D41-00DD-4D5D-B8E0-E2B56641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8AEE2-26E0-4B9D-B153-633B4248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F285-9B4D-4FFD-8166-736CFBD8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2EE1-FF33-431E-B79A-6C80B9041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81DE-AE37-4109-BBBA-8822593CC6E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84F0-F57A-4C2F-A752-6FA6DE08E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E22D-CB6B-478C-B6A2-EA74A851A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557C-4DEC-4294-BB39-2977F63F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0277-4AEF-4FCA-94B4-C1B0320BE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211" y="143568"/>
            <a:ext cx="9144000" cy="938257"/>
          </a:xfrm>
        </p:spPr>
        <p:txBody>
          <a:bodyPr/>
          <a:lstStyle/>
          <a:p>
            <a:r>
              <a:rPr lang="en-US" dirty="0"/>
              <a:t>Filtering in DRF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D62E8-343D-4ABB-BB0D-0BE08CBC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065" y="1469801"/>
            <a:ext cx="11127346" cy="4969636"/>
          </a:xfrm>
        </p:spPr>
        <p:txBody>
          <a:bodyPr/>
          <a:lstStyle/>
          <a:p>
            <a:pPr algn="just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8EB92-45A9-4DC2-93A6-33FFED7A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390775"/>
            <a:ext cx="8724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B9F06-4D15-4AE3-8339-7464955EE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960" y="1957445"/>
            <a:ext cx="10760080" cy="2112280"/>
          </a:xfrm>
        </p:spPr>
      </p:pic>
    </p:spTree>
    <p:extLst>
      <p:ext uri="{BB962C8B-B14F-4D97-AF65-F5344CB8AC3E}">
        <p14:creationId xmlns:p14="http://schemas.microsoft.com/office/powerpoint/2010/main" val="7711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39FBF-0DC7-4052-A93F-78F4128D2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426" y="458332"/>
            <a:ext cx="9645147" cy="5941335"/>
          </a:xfrm>
        </p:spPr>
      </p:pic>
    </p:spTree>
    <p:extLst>
      <p:ext uri="{BB962C8B-B14F-4D97-AF65-F5344CB8AC3E}">
        <p14:creationId xmlns:p14="http://schemas.microsoft.com/office/powerpoint/2010/main" val="55458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AE76B-EF14-4244-A4FC-01FA9B7E6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12" y="1117069"/>
            <a:ext cx="10595825" cy="4623862"/>
          </a:xfrm>
        </p:spPr>
      </p:pic>
    </p:spTree>
    <p:extLst>
      <p:ext uri="{BB962C8B-B14F-4D97-AF65-F5344CB8AC3E}">
        <p14:creationId xmlns:p14="http://schemas.microsoft.com/office/powerpoint/2010/main" val="130989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9F461-2822-4345-893E-0F3F7E32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65" y="1207439"/>
            <a:ext cx="11439070" cy="5025935"/>
          </a:xfrm>
        </p:spPr>
      </p:pic>
    </p:spTree>
    <p:extLst>
      <p:ext uri="{BB962C8B-B14F-4D97-AF65-F5344CB8AC3E}">
        <p14:creationId xmlns:p14="http://schemas.microsoft.com/office/powerpoint/2010/main" val="49250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EB43B-D9EE-4AB4-A539-A12821B1A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55" y="575551"/>
            <a:ext cx="9962889" cy="5706898"/>
          </a:xfrm>
        </p:spPr>
      </p:pic>
    </p:spTree>
    <p:extLst>
      <p:ext uri="{BB962C8B-B14F-4D97-AF65-F5344CB8AC3E}">
        <p14:creationId xmlns:p14="http://schemas.microsoft.com/office/powerpoint/2010/main" val="83763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Filtering in DRF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in DRF</dc:title>
  <dc:creator>Md Habibur Rahman</dc:creator>
  <cp:lastModifiedBy>Md Habibur Rahman</cp:lastModifiedBy>
  <cp:revision>8</cp:revision>
  <dcterms:created xsi:type="dcterms:W3CDTF">2023-04-30T14:07:06Z</dcterms:created>
  <dcterms:modified xsi:type="dcterms:W3CDTF">2023-05-01T03:29:54Z</dcterms:modified>
</cp:coreProperties>
</file>