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Permanent Marker" charset="0"/>
      <p:regular r:id="rId15"/>
    </p:embeddedFont>
    <p:embeddedFont>
      <p:font typeface="Roboto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82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5533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102f9c732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102f9c732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02f9c73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102f9c73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102f9c732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102f9c732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0e74a55bd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0e74a55bd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102f9c7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102f9c7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102f9c73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102f9c73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102f9c73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102f9c732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102f9c73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102f9c73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02f9c73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102f9c73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102f9c732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102f9c732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102f9c732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102f9c732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965951" y="-95600"/>
            <a:ext cx="7048800" cy="129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Kelompok Grup A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219400" y="3356975"/>
            <a:ext cx="8541900" cy="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Ahmad </a:t>
            </a:r>
            <a:r>
              <a:rPr lang="en-GB" dirty="0" err="1"/>
              <a:t>Irfaan</a:t>
            </a:r>
            <a:r>
              <a:rPr lang="en-GB" dirty="0"/>
              <a:t> </a:t>
            </a:r>
            <a:r>
              <a:rPr lang="en-GB" dirty="0" err="1"/>
              <a:t>Hibatullah</a:t>
            </a:r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 err="1" smtClean="0"/>
              <a:t>Anggoro</a:t>
            </a:r>
            <a:r>
              <a:rPr lang="en-GB" dirty="0" smtClean="0"/>
              <a:t> </a:t>
            </a:r>
            <a:r>
              <a:rPr lang="en-GB" dirty="0" err="1"/>
              <a:t>Budiono</a:t>
            </a:r>
            <a:r>
              <a:rPr lang="en-GB" dirty="0"/>
              <a:t>	</a:t>
            </a:r>
            <a:r>
              <a:rPr lang="en-GB" sz="1900" dirty="0" err="1" smtClean="0"/>
              <a:t>Muhamad</a:t>
            </a:r>
            <a:r>
              <a:rPr lang="en-GB" sz="1900" dirty="0" smtClean="0"/>
              <a:t> </a:t>
            </a:r>
            <a:r>
              <a:rPr lang="en-GB" sz="1900" dirty="0" err="1"/>
              <a:t>Habib</a:t>
            </a:r>
            <a:r>
              <a:rPr lang="en-GB" dirty="0"/>
              <a:t> </a:t>
            </a:r>
            <a:endParaRPr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000" y="1277225"/>
            <a:ext cx="1759800" cy="207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530" y="1286412"/>
            <a:ext cx="1559811" cy="207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5">
            <a:alphaModFix/>
          </a:blip>
          <a:srcRect l="7691" r="7691"/>
          <a:stretch/>
        </p:blipFill>
        <p:spPr>
          <a:xfrm>
            <a:off x="6684163" y="1238350"/>
            <a:ext cx="1841137" cy="217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244725" y="1421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Kode program</a:t>
            </a: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375050" y="749900"/>
            <a:ext cx="8769000" cy="43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    if peluru_y &lt;= 0: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        peluru_y = 480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        keadaaan_peluru = "siap"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    if keadaaan_peluru is "tembak":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        tembak_peluru(peluru_x, peluru_y)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        peluru_y -= peluru_y_change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    pemain(pemain_x, pemain_y)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    tampil_nilai(text_x, text_y)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    pygame.display.update()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0725" y="1231849"/>
            <a:ext cx="1483283" cy="11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95600" cy="4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latin typeface="Permanent Marker"/>
                <a:ea typeface="Permanent Marker"/>
                <a:cs typeface="Permanent Marker"/>
                <a:sym typeface="Permanent Marker"/>
              </a:rPr>
              <a:t>TERIMA KASIH </a:t>
            </a:r>
            <a:endParaRPr sz="4800"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latin typeface="Permanent Marker"/>
                <a:ea typeface="Permanent Marker"/>
                <a:cs typeface="Permanent Marker"/>
                <a:sym typeface="Permanent Marker"/>
              </a:rPr>
              <a:t>pERHATIANNYA</a:t>
            </a:r>
            <a:endParaRPr sz="480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700" y="285757"/>
            <a:ext cx="2286000" cy="1271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8050" y="2764637"/>
            <a:ext cx="1738325" cy="17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850362"/>
            <a:ext cx="1738325" cy="17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Penjelajah Angkasa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925" y="934887"/>
            <a:ext cx="4908100" cy="39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311700" y="766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Kode program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378675" y="638175"/>
            <a:ext cx="8609100" cy="42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import math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import random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import pygame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from pygame import mixer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pygame.init()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layar = pygame.display.set_mode((800, 600))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latar_belakang = pygame.image.load('latar_belakang.png')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mixer.music.load("suara_latar_belakang.wav")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mixer.music.play(-1)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pygame.display.set_caption("Penjelajah Angkasa")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ikon = pygame.image.load('ikon_game.png')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pygame.display.set_icon(ikon)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gambar_pemain = pygame.image.load('pemain.png')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pemain_x = 370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pemain_y = 480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pemain_x_berganti = 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25" y="174574"/>
            <a:ext cx="1483283" cy="11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Kode program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378675" y="902250"/>
            <a:ext cx="8609100" cy="4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gambar_musuh = []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musuh_sumbu_x = []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musuh_sumbu_y = []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musuh_sumbu_x_berganti = []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musuh_sumbu_y_berganti = []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jumlah_musuh = 6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for i in range(jumlah_musuh):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    gambar_musuh.append(pygame.image.load('musuh.png'))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    musuh_sumbu_x.append(random.randint(0, 736))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    musuh_sumbu_y.append(random.randint(50, 150))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    musuh_sumbu_x_berganti.append(4)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    musuh_sumbu_y_berganti.append(40)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gambar_peluru = pygame.image.load('peluru.png')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peluru_x = 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peluru_y = 480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peluru_x_berganti= 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peluru_y_berganti= 10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keadaaan_peluru = "siap</a:t>
            </a: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25" y="174574"/>
            <a:ext cx="1483283" cy="11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Kode program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378675" y="902250"/>
            <a:ext cx="8765400" cy="42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skor = 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jenishuruf = pygame.font.Font('freesansbold.ttf', 32)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text_x = 10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text_y = 10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akhir_jenishuruf = pygame.font.Font('freesansbold.ttf', 64)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def tampil_nilai(x, y):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   skor1 = jenishuruf.render("Skor : " + str(skor), True, (255, 255, 255))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   layar.blit(skor1, (x, y))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def text_game_akhir():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   text_akhir = akhir_jenishuruf.render("GAME OVER", True, (255, 255, 255))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   layar.blit(text_akhir, (200, 250))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def pemain(x, y):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   layar.blit(gambar_pemain, (x, y))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def musuh(x, y, i):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   layar.blit(gambar_musuh[i], (x, y))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25" y="174574"/>
            <a:ext cx="1483283" cy="11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Kode program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378675" y="902250"/>
            <a:ext cx="8765400" cy="42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def tembak_peluru(x, y):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   global keadaaan_peluru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   keadaaan_peluru = "tembak"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   layar.blit(gambar_peluru, (x + 16, y + 10))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def ada_tambrakan(musuh_sumbu_x, musuh_sumbu_y, peluru_x, peluru_y):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   jarak = math.sqrt(math.pow(musuh_sumbu_x - peluru_x, 2) + (math.pow(musuh_sumbu_y - peluru_y, 2)))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   if jarak &lt; 27: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       return True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       return False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25" y="174574"/>
            <a:ext cx="1483283" cy="11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244725" y="1421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Kode program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375050" y="749900"/>
            <a:ext cx="8769000" cy="43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game_berjalan = True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while game_berjalan: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   layar.fill((0, 0, 0))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   layar.blit(latar_belakang, (0, 0))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   for event in pygame.event.get():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       if event.type == pygame.QUIT: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           game_berjalan = False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       if event.type == pygame.KEYDOWN: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           if event.key == pygame.K_LEFT: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               pemain_x_berganti = -5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           if event.key == pygame.K_RIGHT: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               pemain_x_berganti = 5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           if event.key == pygame.K_SPACE: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               if keadaaan_peluru is "siap":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                   suara_peluru = mixer.Sound("suara_peluru.wav")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                   suara_peluru.play()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                   peluru_x = pemain_x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                   tembak_peluru(peluru_x, peluru_y)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       if event.type == pygame.KEYUP: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           if event.key == pygame.K_LEFT or event.key == pygame.K_RIGHT: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               pemain_x_berganti = 0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25" y="174574"/>
            <a:ext cx="1483283" cy="11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244725" y="1421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Kode program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375050" y="749900"/>
            <a:ext cx="8769000" cy="43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pemain_x += pemain_x_berganti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   if pemain_x &lt;= 0: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       pemain_x = 0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   elif pemain_x &gt;= 736: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       pemain_x = 736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   for i in range(jumlah_musuh):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       if musuh_sumbu_y[i] &gt; 440: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           for j in range(jumlah_musuh):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               musuh_sumbu_y[j] = 2000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           text_game_akhir()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           break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       musuh_sumbu_x[i] += musuh_sumbu_x_berganti[i]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       if musuh_sumbu_x[i] &lt;= 0: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           musuh_sumbu_x_berganti[i] = 4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           musuh_sumbu_y[i] += musuh_sumbu_y_berganti[i]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       elif musuh_sumbu_x[i] &gt;= 736: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           musuh_sumbu_x_berganti[i] = -4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           musuh_sumbu_y[i] += musuh_sumbu_y_berganti[i]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25" y="174574"/>
            <a:ext cx="1483283" cy="11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244725" y="1421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Kode program</a:t>
            </a: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375050" y="749900"/>
            <a:ext cx="8769000" cy="43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   # Tabrakan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        tabrakan = ada_tambrakan(musuh_sumbu_x[i], musuh_sumbu_y[i], peluru_x, peluru_y)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        if tabrakan: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            suara_tembakan = mixer.Sound("ledakan.wav")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            suara_tembakan.play()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            peluru_y = 480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            keadaaan_peluru = "siap"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            skor += 1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            musuh_sumbu_x[i] = random.randint(0, 736)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            musuh_sumbu_y[i] = random.randint(50, 150)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urier New"/>
                <a:ea typeface="Courier New"/>
                <a:cs typeface="Courier New"/>
                <a:sym typeface="Courier New"/>
              </a:rPr>
              <a:t>        musuh(musuh_sumbu_x[i], musuh_sumbu_y[i], i)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0500" y="1841449"/>
            <a:ext cx="1483283" cy="11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662</Words>
  <Application>Microsoft Office PowerPoint</Application>
  <PresentationFormat>On-screen Show (16:9)</PresentationFormat>
  <Paragraphs>165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Permanent Marker</vt:lpstr>
      <vt:lpstr>Roboto</vt:lpstr>
      <vt:lpstr>Geometric</vt:lpstr>
      <vt:lpstr>Kelompok Grup A</vt:lpstr>
      <vt:lpstr>Penjelajah Angkasa</vt:lpstr>
      <vt:lpstr>Kode program</vt:lpstr>
      <vt:lpstr>Kode program</vt:lpstr>
      <vt:lpstr>Kode program</vt:lpstr>
      <vt:lpstr>Kode program</vt:lpstr>
      <vt:lpstr>Kode program</vt:lpstr>
      <vt:lpstr>Kode program</vt:lpstr>
      <vt:lpstr>Kode program</vt:lpstr>
      <vt:lpstr>Kode program</vt:lpstr>
      <vt:lpstr>Demo</vt:lpstr>
      <vt:lpstr>   TERIMA KASIH  pERHATIANNYA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Grup A</dc:title>
  <cp:lastModifiedBy>ASUS</cp:lastModifiedBy>
  <cp:revision>1</cp:revision>
  <dcterms:modified xsi:type="dcterms:W3CDTF">2021-06-21T06:55:20Z</dcterms:modified>
</cp:coreProperties>
</file>