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C3DDF0D-98E4-43B0-B691-9EAA9E21E567}">
          <p14:sldIdLst>
            <p14:sldId id="256"/>
          </p14:sldIdLst>
        </p14:section>
        <p14:section name="Untitled Section" id="{AB154A87-C927-448F-BC71-34149438F508}">
          <p14:sldIdLst>
            <p14:sldId id="257"/>
            <p14:sldId id="258"/>
            <p14:sldId id="261"/>
            <p14:sldId id="260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4" autoAdjust="0"/>
    <p:restoredTop sz="90828" autoAdjust="0"/>
  </p:normalViewPr>
  <p:slideViewPr>
    <p:cSldViewPr>
      <p:cViewPr varScale="1">
        <p:scale>
          <a:sx n="39" d="100"/>
          <a:sy n="39" d="100"/>
        </p:scale>
        <p:origin x="40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4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 algn="l"/>
            <a:br>
              <a:rPr lang="en-US" u="sng" dirty="0">
                <a:latin typeface="SutonnyMJ" pitchFamily="2" charset="0"/>
                <a:cs typeface="SutonnyMJ" pitchFamily="2" charset="0"/>
              </a:rPr>
            </a:br>
            <a:br>
              <a:rPr lang="en-US" dirty="0">
                <a:latin typeface="SutonnyMJ" pitchFamily="2" charset="0"/>
                <a:cs typeface="SutonnyMJ" pitchFamily="2" charset="0"/>
              </a:rPr>
            </a:br>
            <a:endParaRPr lang="en-US" dirty="0">
              <a:latin typeface="SutonnyMJ" pitchFamily="2" charset="0"/>
              <a:cs typeface="SutonnyMJ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600200" y="152400"/>
            <a:ext cx="8921750" cy="585311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u="sng" dirty="0" err="1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e¨ÄbeY©t</a:t>
            </a:r>
            <a:endParaRPr lang="en-US" u="sng" dirty="0">
              <a:solidFill>
                <a:srgbClr val="FF0000"/>
              </a:solidFill>
              <a:latin typeface="SutonnyMJ" pitchFamily="2" charset="0"/>
              <a:cs typeface="SutonnyMJ" pitchFamily="2" charset="0"/>
            </a:endParaRPr>
          </a:p>
          <a:p>
            <a:pPr algn="ctr">
              <a:buNone/>
            </a:pPr>
            <a:r>
              <a:rPr lang="en-US" b="1" u="sng" dirty="0">
                <a:latin typeface="SutonnyMJ" pitchFamily="2" charset="0"/>
                <a:cs typeface="SutonnyMJ" pitchFamily="2" charset="0"/>
              </a:rPr>
              <a:t>K L M N O</a:t>
            </a:r>
          </a:p>
          <a:p>
            <a:pPr algn="ctr">
              <a:buNone/>
            </a:pPr>
            <a:r>
              <a:rPr lang="en-US" b="1" u="sng" dirty="0">
                <a:latin typeface="SutonnyMJ" pitchFamily="2" charset="0"/>
                <a:cs typeface="SutonnyMJ" pitchFamily="2" charset="0"/>
              </a:rPr>
              <a:t>P Q R S T</a:t>
            </a:r>
          </a:p>
          <a:p>
            <a:pPr algn="ctr">
              <a:buNone/>
            </a:pPr>
            <a:r>
              <a:rPr lang="en-US" b="1" u="sng" dirty="0">
                <a:latin typeface="SutonnyMJ" pitchFamily="2" charset="0"/>
                <a:cs typeface="SutonnyMJ" pitchFamily="2" charset="0"/>
              </a:rPr>
              <a:t>U V W X Y</a:t>
            </a:r>
          </a:p>
          <a:p>
            <a:pPr algn="ctr">
              <a:buNone/>
            </a:pPr>
            <a:r>
              <a:rPr lang="en-US" b="1" u="sng" dirty="0">
                <a:latin typeface="SutonnyMJ" pitchFamily="2" charset="0"/>
                <a:cs typeface="SutonnyMJ" pitchFamily="2" charset="0"/>
              </a:rPr>
              <a:t>Z _ ` a b</a:t>
            </a:r>
          </a:p>
          <a:p>
            <a:pPr algn="ctr">
              <a:buNone/>
            </a:pPr>
            <a:r>
              <a:rPr lang="en-US" b="1" u="sng" dirty="0">
                <a:latin typeface="SutonnyMJ" pitchFamily="2" charset="0"/>
                <a:cs typeface="SutonnyMJ" pitchFamily="2" charset="0"/>
              </a:rPr>
              <a:t>c d e f g</a:t>
            </a:r>
          </a:p>
          <a:p>
            <a:pPr algn="ctr">
              <a:buNone/>
            </a:pPr>
            <a:r>
              <a:rPr lang="en-US" b="1" u="sng" dirty="0">
                <a:latin typeface="SutonnyMJ" pitchFamily="2" charset="0"/>
                <a:cs typeface="SutonnyMJ" pitchFamily="2" charset="0"/>
              </a:rPr>
              <a:t>h  </a:t>
            </a:r>
            <a:r>
              <a:rPr lang="en-US" b="1" u="sng" dirty="0" err="1">
                <a:latin typeface="SutonnyMJ" pitchFamily="2" charset="0"/>
                <a:cs typeface="SutonnyMJ" pitchFamily="2" charset="0"/>
              </a:rPr>
              <a:t>i</a:t>
            </a:r>
            <a:r>
              <a:rPr lang="en-US" b="1" u="sng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b="1" dirty="0">
                <a:latin typeface="SutonnyMJ" pitchFamily="2" charset="0"/>
                <a:cs typeface="SutonnyMJ" pitchFamily="2" charset="0"/>
              </a:rPr>
              <a:t> j k l</a:t>
            </a:r>
          </a:p>
          <a:p>
            <a:pPr algn="ctr">
              <a:buNone/>
            </a:pPr>
            <a:r>
              <a:rPr lang="en-US" b="1" u="sng" dirty="0">
                <a:latin typeface="SutonnyMJ" pitchFamily="2" charset="0"/>
                <a:cs typeface="SutonnyMJ" pitchFamily="2" charset="0"/>
              </a:rPr>
              <a:t>M  n o p q</a:t>
            </a:r>
          </a:p>
          <a:p>
            <a:pPr algn="ctr">
              <a:buNone/>
            </a:pPr>
            <a:r>
              <a:rPr lang="en-US" b="1" u="sng" dirty="0">
                <a:latin typeface="SutonnyMJ" pitchFamily="2" charset="0"/>
                <a:cs typeface="SutonnyMJ" pitchFamily="2" charset="0"/>
              </a:rPr>
              <a:t>r  s  t u 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457200" y="1447800"/>
            <a:ext cx="3008313" cy="4691063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US" sz="3200" u="sng" dirty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¯^</a:t>
            </a:r>
            <a:r>
              <a:rPr lang="en-US" sz="3200" u="sng" dirty="0" err="1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ieY©t</a:t>
            </a:r>
            <a:br>
              <a:rPr lang="en-US" sz="3200" u="sng" dirty="0">
                <a:latin typeface="SutonnyMJ" pitchFamily="2" charset="0"/>
                <a:cs typeface="SutonnyMJ" pitchFamily="2" charset="0"/>
              </a:rPr>
            </a:br>
            <a:r>
              <a:rPr lang="en-US" sz="3200" dirty="0">
                <a:latin typeface="SutonnyMJ" pitchFamily="2" charset="0"/>
                <a:cs typeface="SutonnyMJ" pitchFamily="2" charset="0"/>
              </a:rPr>
              <a:t>A Av B C </a:t>
            </a:r>
            <a:br>
              <a:rPr lang="en-US" sz="3200" dirty="0">
                <a:latin typeface="SutonnyMJ" pitchFamily="2" charset="0"/>
                <a:cs typeface="SutonnyMJ" pitchFamily="2" charset="0"/>
              </a:rPr>
            </a:br>
            <a:r>
              <a:rPr lang="en-US" sz="3200" dirty="0">
                <a:latin typeface="SutonnyMJ" pitchFamily="2" charset="0"/>
                <a:cs typeface="SutonnyMJ" pitchFamily="2" charset="0"/>
              </a:rPr>
              <a:t>D E F G H </a:t>
            </a:r>
            <a:br>
              <a:rPr lang="en-US" sz="3200" dirty="0">
                <a:latin typeface="SutonnyMJ" pitchFamily="2" charset="0"/>
                <a:cs typeface="SutonnyMJ" pitchFamily="2" charset="0"/>
              </a:rPr>
            </a:br>
            <a:r>
              <a:rPr lang="en-US" sz="3200" dirty="0">
                <a:latin typeface="SutonnyMJ" pitchFamily="2" charset="0"/>
                <a:cs typeface="SutonnyMJ" pitchFamily="2" charset="0"/>
              </a:rPr>
              <a:t>I   J</a:t>
            </a:r>
          </a:p>
          <a:p>
            <a:pPr lvl="1" algn="just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05410B1-2838-4ED4-9271-2AC8942D55BE}"/>
              </a:ext>
            </a:extLst>
          </p:cNvPr>
          <p:cNvSpPr/>
          <p:nvPr/>
        </p:nvSpPr>
        <p:spPr>
          <a:xfrm>
            <a:off x="4499903" y="120420"/>
            <a:ext cx="734737" cy="565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CFB20D7-A89A-4F3A-9844-224EEE6F4012}"/>
              </a:ext>
            </a:extLst>
          </p:cNvPr>
          <p:cNvCxnSpPr/>
          <p:nvPr/>
        </p:nvCxnSpPr>
        <p:spPr>
          <a:xfrm>
            <a:off x="0" y="3429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FBEA45C-8F57-44BD-809F-74BFCBF56FB5}"/>
              </a:ext>
            </a:extLst>
          </p:cNvPr>
          <p:cNvSpPr/>
          <p:nvPr/>
        </p:nvSpPr>
        <p:spPr>
          <a:xfrm>
            <a:off x="3695700" y="381000"/>
            <a:ext cx="11430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160D8C-92E6-4879-B556-E48EF56CBBF2}"/>
              </a:ext>
            </a:extLst>
          </p:cNvPr>
          <p:cNvSpPr/>
          <p:nvPr/>
        </p:nvSpPr>
        <p:spPr>
          <a:xfrm>
            <a:off x="-2052" y="0"/>
            <a:ext cx="53340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FF41F5-6316-4B48-A6EE-5084A4430CC7}"/>
              </a:ext>
            </a:extLst>
          </p:cNvPr>
          <p:cNvSpPr>
            <a:spLocks noChangeAspect="1"/>
          </p:cNvSpPr>
          <p:nvPr/>
        </p:nvSpPr>
        <p:spPr>
          <a:xfrm>
            <a:off x="5355771" y="0"/>
            <a:ext cx="3902529" cy="7086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105F23-0D8E-4BF7-B0CA-21A05BAF6E0C}"/>
              </a:ext>
            </a:extLst>
          </p:cNvPr>
          <p:cNvCxnSpPr>
            <a:cxnSpLocks/>
          </p:cNvCxnSpPr>
          <p:nvPr/>
        </p:nvCxnSpPr>
        <p:spPr>
          <a:xfrm>
            <a:off x="2667000" y="152400"/>
            <a:ext cx="0" cy="289560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76D9573-4D96-41C2-BD30-9909964DDA96}"/>
              </a:ext>
            </a:extLst>
          </p:cNvPr>
          <p:cNvCxnSpPr/>
          <p:nvPr/>
        </p:nvCxnSpPr>
        <p:spPr>
          <a:xfrm>
            <a:off x="2667000" y="30480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C92E52A-46D9-47B7-9CA2-5AAD83B74C98}"/>
              </a:ext>
            </a:extLst>
          </p:cNvPr>
          <p:cNvCxnSpPr/>
          <p:nvPr/>
        </p:nvCxnSpPr>
        <p:spPr>
          <a:xfrm>
            <a:off x="228600" y="2438400"/>
            <a:ext cx="4953000" cy="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791C865-D0FD-4073-8B93-553BE59E609F}"/>
              </a:ext>
            </a:extLst>
          </p:cNvPr>
          <p:cNvSpPr/>
          <p:nvPr/>
        </p:nvSpPr>
        <p:spPr>
          <a:xfrm>
            <a:off x="4519775" y="171450"/>
            <a:ext cx="714871" cy="5211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8CD64A-1E80-420A-AF13-82D99D126B95}"/>
              </a:ext>
            </a:extLst>
          </p:cNvPr>
          <p:cNvSpPr/>
          <p:nvPr/>
        </p:nvSpPr>
        <p:spPr>
          <a:xfrm>
            <a:off x="4499903" y="120421"/>
            <a:ext cx="715693" cy="5211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FABD4C-4DBB-464A-9A90-80A656D00BB2}"/>
              </a:ext>
            </a:extLst>
          </p:cNvPr>
          <p:cNvSpPr/>
          <p:nvPr/>
        </p:nvSpPr>
        <p:spPr>
          <a:xfrm>
            <a:off x="4532474" y="148123"/>
            <a:ext cx="126107" cy="1149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1437FD-E5F7-4E39-A2DD-FD909D2AFEA1}"/>
              </a:ext>
            </a:extLst>
          </p:cNvPr>
          <p:cNvSpPr/>
          <p:nvPr/>
        </p:nvSpPr>
        <p:spPr>
          <a:xfrm>
            <a:off x="4526513" y="281130"/>
            <a:ext cx="132068" cy="1069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5AC865-DAF9-4048-9245-C7153A748FF3}"/>
              </a:ext>
            </a:extLst>
          </p:cNvPr>
          <p:cNvSpPr/>
          <p:nvPr/>
        </p:nvSpPr>
        <p:spPr>
          <a:xfrm flipH="1" flipV="1">
            <a:off x="4526513" y="400919"/>
            <a:ext cx="126694" cy="10617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7ECE5E9-32A5-47A5-B6F6-0EBBC8FADB7A}"/>
              </a:ext>
            </a:extLst>
          </p:cNvPr>
          <p:cNvSpPr/>
          <p:nvPr/>
        </p:nvSpPr>
        <p:spPr>
          <a:xfrm>
            <a:off x="4529278" y="519982"/>
            <a:ext cx="123929" cy="105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5B202C-78F6-486F-8138-4F5402264E27}"/>
              </a:ext>
            </a:extLst>
          </p:cNvPr>
          <p:cNvSpPr/>
          <p:nvPr/>
        </p:nvSpPr>
        <p:spPr>
          <a:xfrm>
            <a:off x="-2052" y="3200400"/>
            <a:ext cx="5334000" cy="157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SutonnyMJ" pitchFamily="2" charset="0"/>
                <a:cs typeface="SutonnyMJ" pitchFamily="2" charset="0"/>
              </a:rPr>
              <a:t>  </a:t>
            </a:r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  <a:latin typeface="SutonnyMJ" pitchFamily="2" charset="0"/>
                <a:cs typeface="SutonnyMJ" pitchFamily="2" charset="0"/>
              </a:rPr>
              <a:t>D”PZi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  <a:latin typeface="SutonnyMJ" pitchFamily="2" charset="0"/>
                <a:cs typeface="SutonnyMJ" pitchFamily="2" charset="0"/>
              </a:rPr>
              <a:t>MwYZ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SutonnyMJ" pitchFamily="2" charset="0"/>
                <a:cs typeface="SutonnyMJ" pitchFamily="2" charset="0"/>
              </a:rPr>
              <a:t>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SutonnyMJ" pitchFamily="2" charset="0"/>
                <a:cs typeface="SutonnyMJ" pitchFamily="2" charset="0"/>
              </a:rPr>
              <a:t>                             </a:t>
            </a:r>
            <a:r>
              <a:rPr lang="en-US" dirty="0" err="1">
                <a:solidFill>
                  <a:schemeClr val="tx1"/>
                </a:solidFill>
                <a:latin typeface="SutonnyMJ" pitchFamily="2" charset="0"/>
                <a:cs typeface="SutonnyMJ" pitchFamily="2" charset="0"/>
              </a:rPr>
              <a:t>cª_g</a:t>
            </a:r>
            <a:r>
              <a:rPr lang="en-US" dirty="0">
                <a:solidFill>
                  <a:schemeClr val="tx1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utonnyMJ" pitchFamily="2" charset="0"/>
                <a:cs typeface="SutonnyMJ" pitchFamily="2" charset="0"/>
              </a:rPr>
              <a:t>cÎ</a:t>
            </a:r>
            <a:endParaRPr lang="en-US" dirty="0">
              <a:solidFill>
                <a:schemeClr val="tx1"/>
              </a:solidFill>
              <a:latin typeface="SutonnyMJ" pitchFamily="2" charset="0"/>
              <a:cs typeface="SutonnyMJ" pitchFamily="2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SutonnyMJ" pitchFamily="2" charset="0"/>
                <a:cs typeface="SutonnyMJ" pitchFamily="2" charset="0"/>
              </a:rPr>
              <a:t>           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SutonnyMJ" pitchFamily="2" charset="0"/>
                <a:cs typeface="SutonnyMJ" pitchFamily="2" charset="0"/>
              </a:rPr>
              <a:t>                         </a:t>
            </a:r>
            <a:endParaRPr lang="en-US" sz="3600" dirty="0">
              <a:solidFill>
                <a:schemeClr val="tx1"/>
              </a:solidFill>
              <a:latin typeface="SutonnyMJ" pitchFamily="2" charset="0"/>
              <a:cs typeface="SutonnyMJ" pitchFamily="2" charset="0"/>
            </a:endParaRPr>
          </a:p>
        </p:txBody>
      </p:sp>
      <p:sp>
        <p:nvSpPr>
          <p:cNvPr id="40" name="Trapezoid 39">
            <a:extLst>
              <a:ext uri="{FF2B5EF4-FFF2-40B4-BE49-F238E27FC236}">
                <a16:creationId xmlns:a16="http://schemas.microsoft.com/office/drawing/2014/main" id="{F017D22E-C5F3-4153-AAFF-092236D898E6}"/>
              </a:ext>
            </a:extLst>
          </p:cNvPr>
          <p:cNvSpPr/>
          <p:nvPr/>
        </p:nvSpPr>
        <p:spPr>
          <a:xfrm>
            <a:off x="2667000" y="4267201"/>
            <a:ext cx="2664948" cy="152399"/>
          </a:xfrm>
          <a:prstGeom prst="trapezoi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solidFill>
                  <a:srgbClr val="FFFF66"/>
                </a:solidFill>
                <a:latin typeface="SutonnyMJ" pitchFamily="2" charset="0"/>
                <a:cs typeface="SutonnyMJ" pitchFamily="2" charset="0"/>
              </a:rPr>
              <a:t>GKv`k-Øv`k</a:t>
            </a:r>
            <a:r>
              <a:rPr lang="en-US" dirty="0">
                <a:solidFill>
                  <a:srgbClr val="FFFF66"/>
                </a:solidFill>
                <a:latin typeface="SutonnyMJ" pitchFamily="2" charset="0"/>
                <a:cs typeface="SutonnyMJ" pitchFamily="2" charset="0"/>
              </a:rPr>
              <a:t> ‡</a:t>
            </a:r>
            <a:r>
              <a:rPr lang="en-US" dirty="0" err="1">
                <a:solidFill>
                  <a:srgbClr val="FFFF66"/>
                </a:solidFill>
                <a:latin typeface="SutonnyMJ" pitchFamily="2" charset="0"/>
                <a:cs typeface="SutonnyMJ" pitchFamily="2" charset="0"/>
              </a:rPr>
              <a:t>kªwY</a:t>
            </a:r>
            <a:r>
              <a:rPr lang="en-US" dirty="0">
                <a:solidFill>
                  <a:srgbClr val="FFFF66"/>
                </a:solidFill>
                <a:latin typeface="SutonnyMJ" pitchFamily="2" charset="0"/>
                <a:cs typeface="SutonnyMJ" pitchFamily="2" charset="0"/>
              </a:rPr>
              <a:t> </a:t>
            </a:r>
            <a:endParaRPr lang="en-US" dirty="0">
              <a:solidFill>
                <a:srgbClr val="FF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24810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3F6D7-39D3-47DF-B618-4717C903C67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-1371600" y="2590800"/>
            <a:ext cx="12801600" cy="3505200"/>
          </a:xfrm>
        </p:spPr>
        <p:txBody>
          <a:bodyPr>
            <a:normAutofit fontScale="90000"/>
          </a:bodyPr>
          <a:lstStyle/>
          <a:p>
            <a:r>
              <a:rPr lang="en-US" dirty="0"/>
              <a:t>Spoken English Course</a:t>
            </a:r>
            <a:br>
              <a:rPr lang="en-US" dirty="0"/>
            </a:br>
            <a:r>
              <a:rPr lang="en-US" dirty="0"/>
              <a:t>class-1</a:t>
            </a:r>
            <a:br>
              <a:rPr lang="en-US" dirty="0"/>
            </a:br>
            <a:br>
              <a:rPr lang="en-US" dirty="0"/>
            </a:br>
            <a:r>
              <a:rPr lang="en-US" dirty="0"/>
              <a:t>1. Let me go –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আমাকে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যেতে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দাও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।</a:t>
            </a:r>
            <a:br>
              <a:rPr lang="en-US" dirty="0">
                <a:latin typeface="SutonnyMJ" pitchFamily="2" charset="0"/>
                <a:cs typeface="SutonnyMJ" pitchFamily="2" charset="0"/>
              </a:rPr>
            </a:br>
            <a:r>
              <a:rPr lang="en-US" dirty="0"/>
              <a:t>2. It is bad to see –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ইহা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দেখা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ঠিক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না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।</a:t>
            </a:r>
            <a:br>
              <a:rPr lang="en-US" dirty="0">
                <a:latin typeface="SutonnyMJ" pitchFamily="2" charset="0"/>
                <a:cs typeface="SutonnyMJ" pitchFamily="2" charset="0"/>
              </a:rPr>
            </a:br>
            <a:r>
              <a:rPr lang="en-US" dirty="0">
                <a:latin typeface="+mn-lt"/>
                <a:cs typeface="SutonnyMJ" pitchFamily="2" charset="0"/>
              </a:rPr>
              <a:t>3. Something to see - 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কিছু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দেখার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আছে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।</a:t>
            </a:r>
            <a:br>
              <a:rPr lang="en-US" dirty="0">
                <a:latin typeface="SutonnyMJ" pitchFamily="2" charset="0"/>
                <a:cs typeface="SutonnyMJ" pitchFamily="2" charset="0"/>
              </a:rPr>
            </a:br>
            <a:r>
              <a:rPr lang="en-US" dirty="0">
                <a:latin typeface="+mn-lt"/>
                <a:cs typeface="SutonnyMJ" pitchFamily="2" charset="0"/>
              </a:rPr>
              <a:t>4. Let’s not see it -  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চল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এটা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না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দেখি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।</a:t>
            </a:r>
            <a:br>
              <a:rPr lang="en-US" dirty="0">
                <a:latin typeface="SutonnyMJ" pitchFamily="2" charset="0"/>
                <a:cs typeface="SutonnyMJ" pitchFamily="2" charset="0"/>
              </a:rPr>
            </a:br>
            <a:r>
              <a:rPr lang="en-US" dirty="0">
                <a:latin typeface="+mn-lt"/>
                <a:cs typeface="SutonnyMJ" pitchFamily="2" charset="0"/>
              </a:rPr>
              <a:t>5. Let’s go to England –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চল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ইংলেন্ডে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যায়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।</a:t>
            </a:r>
            <a:br>
              <a:rPr lang="en-US" dirty="0">
                <a:latin typeface="SutonnyMJ" pitchFamily="2" charset="0"/>
                <a:cs typeface="SutonnyMJ" pitchFamily="2" charset="0"/>
              </a:rPr>
            </a:br>
            <a:r>
              <a:rPr lang="en-US" dirty="0">
                <a:latin typeface="+mn-lt"/>
                <a:cs typeface="SutonnyMJ" pitchFamily="2" charset="0"/>
              </a:rPr>
              <a:t>No need to go-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যাওয়ার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প্রয়োজন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নেই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। </a:t>
            </a:r>
            <a:br>
              <a:rPr lang="en-US" dirty="0">
                <a:latin typeface="SutonnyMJ" pitchFamily="2" charset="0"/>
                <a:cs typeface="SutonnyMJ" pitchFamily="2" charset="0"/>
              </a:rPr>
            </a:br>
            <a:br>
              <a:rPr lang="en-US" dirty="0">
                <a:latin typeface="+mn-lt"/>
                <a:cs typeface="SutonnyMJ" pitchFamily="2" charset="0"/>
              </a:rPr>
            </a:br>
            <a:r>
              <a:rPr lang="en-US" dirty="0">
                <a:latin typeface="+mn-lt"/>
                <a:cs typeface="SutonnyMJ" pitchFamily="2" charset="0"/>
              </a:rPr>
              <a:t>I like your </a:t>
            </a:r>
            <a:r>
              <a:rPr lang="en-US" u="sng" dirty="0">
                <a:latin typeface="+mn-lt"/>
                <a:cs typeface="SutonnyMJ" pitchFamily="2" charset="0"/>
              </a:rPr>
              <a:t>shirt</a:t>
            </a:r>
            <a:r>
              <a:rPr lang="en-US" dirty="0">
                <a:latin typeface="+mn-lt"/>
                <a:cs typeface="SutonnyMJ" pitchFamily="2" charset="0"/>
              </a:rPr>
              <a:t>. Where is it from?</a:t>
            </a:r>
            <a:br>
              <a:rPr lang="en-US" dirty="0">
                <a:latin typeface="+mn-lt"/>
                <a:cs typeface="SutonnyMJ" pitchFamily="2" charset="0"/>
              </a:rPr>
            </a:br>
            <a:r>
              <a:rPr lang="en-US" dirty="0">
                <a:latin typeface="+mn-lt"/>
                <a:cs typeface="SutonnyMJ" pitchFamily="2" charset="0"/>
              </a:rPr>
              <a:t>Ans: It’s from </a:t>
            </a:r>
            <a:r>
              <a:rPr lang="en-US" u="sng" dirty="0">
                <a:latin typeface="+mn-lt"/>
                <a:cs typeface="SutonnyMJ" pitchFamily="2" charset="0"/>
              </a:rPr>
              <a:t>Newmarket</a:t>
            </a:r>
            <a:r>
              <a:rPr lang="en-US">
                <a:latin typeface="+mn-lt"/>
                <a:cs typeface="SutonnyMJ" pitchFamily="2" charset="0"/>
              </a:rPr>
              <a:t>. </a:t>
            </a:r>
            <a:br>
              <a:rPr lang="en-US">
                <a:latin typeface="+mn-lt"/>
                <a:cs typeface="SutonnyMJ" pitchFamily="2" charset="0"/>
              </a:rPr>
            </a:br>
            <a:br>
              <a:rPr lang="en-US" dirty="0">
                <a:latin typeface="SutonnyMJ" pitchFamily="2" charset="0"/>
                <a:cs typeface="SutonnyMJ" pitchFamily="2" charset="0"/>
              </a:rPr>
            </a:br>
            <a:r>
              <a:rPr lang="en-US" dirty="0">
                <a:latin typeface="+mn-lt"/>
                <a:cs typeface="SutonnyMJ" pitchFamily="2" charset="0"/>
              </a:rPr>
              <a:t>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bn-BD" dirty="0"/>
          </a:p>
        </p:txBody>
      </p:sp>
    </p:spTree>
    <p:extLst>
      <p:ext uri="{BB962C8B-B14F-4D97-AF65-F5344CB8AC3E}">
        <p14:creationId xmlns:p14="http://schemas.microsoft.com/office/powerpoint/2010/main" val="2792596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3F6D7-39D3-47DF-B618-4717C903C6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Spoken English Course</a:t>
            </a:r>
            <a:br>
              <a:rPr lang="en-US" dirty="0"/>
            </a:br>
            <a:r>
              <a:rPr lang="en-US" dirty="0"/>
              <a:t>class-1</a:t>
            </a:r>
            <a:endParaRPr lang="bn-B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AAFF01-BE7C-4BD8-A610-A1DE0DD34B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n-BD" dirty="0"/>
          </a:p>
        </p:txBody>
      </p:sp>
    </p:spTree>
    <p:extLst>
      <p:ext uri="{BB962C8B-B14F-4D97-AF65-F5344CB8AC3E}">
        <p14:creationId xmlns:p14="http://schemas.microsoft.com/office/powerpoint/2010/main" val="738057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3F6D7-39D3-47DF-B618-4717C903C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/>
              <a:t>Spoken English Course</a:t>
            </a:r>
            <a:br>
              <a:rPr lang="en-US" dirty="0"/>
            </a:br>
            <a:r>
              <a:rPr lang="en-US" dirty="0"/>
              <a:t>class-1</a:t>
            </a:r>
            <a:endParaRPr lang="bn-BD" dirty="0"/>
          </a:p>
        </p:txBody>
      </p:sp>
    </p:spTree>
    <p:extLst>
      <p:ext uri="{BB962C8B-B14F-4D97-AF65-F5344CB8AC3E}">
        <p14:creationId xmlns:p14="http://schemas.microsoft.com/office/powerpoint/2010/main" val="3344327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052A7-A270-4DF0-9440-208A85C40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n-BD"/>
          </a:p>
        </p:txBody>
      </p:sp>
    </p:spTree>
    <p:extLst>
      <p:ext uri="{BB962C8B-B14F-4D97-AF65-F5344CB8AC3E}">
        <p14:creationId xmlns:p14="http://schemas.microsoft.com/office/powerpoint/2010/main" val="1098994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198</Words>
  <Application>Microsoft Office PowerPoint</Application>
  <PresentationFormat>On-screen Show (4:3)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SutonnyMJ</vt:lpstr>
      <vt:lpstr>SutonnyOMJ</vt:lpstr>
      <vt:lpstr>Office Theme</vt:lpstr>
      <vt:lpstr>  </vt:lpstr>
      <vt:lpstr>PowerPoint Presentation</vt:lpstr>
      <vt:lpstr>Spoken English Course class-1  1. Let me go – আমাকে যেতে দাও । 2. It is bad to see – ইহা দেখা ঠিক না। 3. Something to see -  কিছু দেখার আছে। 4. Let’s not see it -   চল এটা না দেখি। 5. Let’s go to England – চল ইংলেন্ডে যায়। No need to go- যাওয়ার প্রয়োজন নেই।   I like your shirt. Where is it from? Ans: It’s from Newmarket.          </vt:lpstr>
      <vt:lpstr>Spoken English Course class-1</vt:lpstr>
      <vt:lpstr>Spoken English Course class-1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25</cp:revision>
  <dcterms:created xsi:type="dcterms:W3CDTF">2006-08-16T00:00:00Z</dcterms:created>
  <dcterms:modified xsi:type="dcterms:W3CDTF">2021-09-12T16:40:50Z</dcterms:modified>
</cp:coreProperties>
</file>