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8" r:id="rId35"/>
    <p:sldId id="293" r:id="rId36"/>
    <p:sldId id="292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000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38B06-2B29-4C6C-BBD1-00D74E2D52F9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3B709CE0-D997-4DCB-88F4-9A56E5F31F8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Cadre du projet</a:t>
          </a:r>
          <a:endParaRPr lang="fr-FR" dirty="0"/>
        </a:p>
      </dgm:t>
    </dgm:pt>
    <dgm:pt modelId="{2E664915-61C2-4DE1-9C2F-865F6FF40D00}" type="parTrans" cxnId="{EBF258FD-4E14-4498-9472-2B9F1D0CE4F7}">
      <dgm:prSet/>
      <dgm:spPr/>
      <dgm:t>
        <a:bodyPr/>
        <a:lstStyle/>
        <a:p>
          <a:endParaRPr lang="fr-FR"/>
        </a:p>
      </dgm:t>
    </dgm:pt>
    <dgm:pt modelId="{BE825CE0-4227-4284-940A-2910334E0BE4}" type="sibTrans" cxnId="{EBF258FD-4E14-4498-9472-2B9F1D0CE4F7}">
      <dgm:prSet/>
      <dgm:spPr/>
      <dgm:t>
        <a:bodyPr/>
        <a:lstStyle/>
        <a:p>
          <a:endParaRPr lang="fr-FR"/>
        </a:p>
      </dgm:t>
    </dgm:pt>
    <dgm:pt modelId="{83139B6C-78ED-434B-BB65-E28BB9F034F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Choix méthodologique et technologique</a:t>
          </a:r>
          <a:endParaRPr lang="fr-FR" dirty="0"/>
        </a:p>
      </dgm:t>
    </dgm:pt>
    <dgm:pt modelId="{00443512-4B8C-4BF9-A3BC-274C99CF374A}" type="parTrans" cxnId="{CB6C59CA-70FF-48C8-A14C-A3A075FAE55B}">
      <dgm:prSet/>
      <dgm:spPr/>
      <dgm:t>
        <a:bodyPr/>
        <a:lstStyle/>
        <a:p>
          <a:endParaRPr lang="fr-FR"/>
        </a:p>
      </dgm:t>
    </dgm:pt>
    <dgm:pt modelId="{00906976-C62C-45DF-A0FB-25163B389E43}" type="sibTrans" cxnId="{CB6C59CA-70FF-48C8-A14C-A3A075FAE55B}">
      <dgm:prSet/>
      <dgm:spPr/>
      <dgm:t>
        <a:bodyPr/>
        <a:lstStyle/>
        <a:p>
          <a:endParaRPr lang="fr-FR"/>
        </a:p>
      </dgm:t>
    </dgm:pt>
    <dgm:pt modelId="{5CD231A1-42C7-4F0A-9074-479942FBF874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Sprint 0 </a:t>
          </a:r>
          <a:endParaRPr lang="fr-FR" dirty="0"/>
        </a:p>
        <a:p>
          <a:r>
            <a:rPr lang="fr-FR" b="1" dirty="0"/>
            <a:t>Analyse et Spécification des besoins</a:t>
          </a:r>
          <a:endParaRPr lang="fr-FR" dirty="0"/>
        </a:p>
      </dgm:t>
    </dgm:pt>
    <dgm:pt modelId="{17BFDECB-E255-45A1-83DD-E63EB8C0DDFC}" type="parTrans" cxnId="{29F858F9-BF1C-487D-9489-61F0AA2D3A12}">
      <dgm:prSet/>
      <dgm:spPr/>
      <dgm:t>
        <a:bodyPr/>
        <a:lstStyle/>
        <a:p>
          <a:endParaRPr lang="fr-FR"/>
        </a:p>
      </dgm:t>
    </dgm:pt>
    <dgm:pt modelId="{2F31F31E-6C02-4CAD-B342-957323812C5B}" type="sibTrans" cxnId="{29F858F9-BF1C-487D-9489-61F0AA2D3A12}">
      <dgm:prSet/>
      <dgm:spPr/>
      <dgm:t>
        <a:bodyPr/>
        <a:lstStyle/>
        <a:p>
          <a:endParaRPr lang="fr-FR"/>
        </a:p>
      </dgm:t>
    </dgm:pt>
    <dgm:pt modelId="{73FD86EF-BBFB-4880-85BC-48339DBD320B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Sprint 1</a:t>
          </a:r>
        </a:p>
      </dgm:t>
    </dgm:pt>
    <dgm:pt modelId="{089BD365-7157-4EB8-8CAF-6709F6FE8DE8}" type="parTrans" cxnId="{3D33B428-9644-4C8B-88C5-C7C6ECD204C1}">
      <dgm:prSet/>
      <dgm:spPr/>
      <dgm:t>
        <a:bodyPr/>
        <a:lstStyle/>
        <a:p>
          <a:endParaRPr lang="fr-FR"/>
        </a:p>
      </dgm:t>
    </dgm:pt>
    <dgm:pt modelId="{BCB8A1B9-6060-469B-94EA-24EB076BC0F7}" type="sibTrans" cxnId="{3D33B428-9644-4C8B-88C5-C7C6ECD204C1}">
      <dgm:prSet/>
      <dgm:spPr/>
      <dgm:t>
        <a:bodyPr/>
        <a:lstStyle/>
        <a:p>
          <a:endParaRPr lang="fr-FR"/>
        </a:p>
      </dgm:t>
    </dgm:pt>
    <dgm:pt modelId="{B6877C03-030E-4F51-86FE-47DB68F325C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Sprint 2</a:t>
          </a:r>
        </a:p>
      </dgm:t>
    </dgm:pt>
    <dgm:pt modelId="{1F36B981-227B-481A-9B08-596D48DFFDF6}" type="parTrans" cxnId="{AB8B00C6-8A22-40A0-9899-4B79EE394FE3}">
      <dgm:prSet/>
      <dgm:spPr/>
      <dgm:t>
        <a:bodyPr/>
        <a:lstStyle/>
        <a:p>
          <a:endParaRPr lang="fr-FR"/>
        </a:p>
      </dgm:t>
    </dgm:pt>
    <dgm:pt modelId="{5A79B596-8103-4872-8D9B-7CC285F1FEE6}" type="sibTrans" cxnId="{AB8B00C6-8A22-40A0-9899-4B79EE394FE3}">
      <dgm:prSet/>
      <dgm:spPr/>
      <dgm:t>
        <a:bodyPr/>
        <a:lstStyle/>
        <a:p>
          <a:endParaRPr lang="fr-FR"/>
        </a:p>
      </dgm:t>
    </dgm:pt>
    <dgm:pt modelId="{33420768-3EFB-4FAE-95D8-2B79DE9FF715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smtClean="0"/>
            <a:t>Conclusion</a:t>
          </a:r>
          <a:endParaRPr lang="fr-FR" dirty="0"/>
        </a:p>
      </dgm:t>
    </dgm:pt>
    <dgm:pt modelId="{D5BCC95F-A980-4EDC-AB8A-46EFFE8565A8}" type="parTrans" cxnId="{628422B8-AC55-4964-956D-ADD62388F170}">
      <dgm:prSet/>
      <dgm:spPr/>
      <dgm:t>
        <a:bodyPr/>
        <a:lstStyle/>
        <a:p>
          <a:endParaRPr lang="fr-FR"/>
        </a:p>
      </dgm:t>
    </dgm:pt>
    <dgm:pt modelId="{D8888E3C-9D85-4119-B746-F3E65696DDB3}" type="sibTrans" cxnId="{628422B8-AC55-4964-956D-ADD62388F170}">
      <dgm:prSet/>
      <dgm:spPr/>
      <dgm:t>
        <a:bodyPr/>
        <a:lstStyle/>
        <a:p>
          <a:endParaRPr lang="fr-FR"/>
        </a:p>
      </dgm:t>
    </dgm:pt>
    <dgm:pt modelId="{78E8147E-B7E4-411B-97B2-6083BBBECCE3}" type="pres">
      <dgm:prSet presAssocID="{3A838B06-2B29-4C6C-BBD1-00D74E2D52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A4A86E30-2B21-4B20-84CB-FB54AADD5317}" type="pres">
      <dgm:prSet presAssocID="{3A838B06-2B29-4C6C-BBD1-00D74E2D52F9}" presName="Name1" presStyleCnt="0"/>
      <dgm:spPr/>
    </dgm:pt>
    <dgm:pt modelId="{F2819E74-831B-41F5-9EEA-9B215C6B0056}" type="pres">
      <dgm:prSet presAssocID="{3A838B06-2B29-4C6C-BBD1-00D74E2D52F9}" presName="cycle" presStyleCnt="0"/>
      <dgm:spPr/>
    </dgm:pt>
    <dgm:pt modelId="{90B5F746-B3A8-498F-ACC6-B25E79FED2EA}" type="pres">
      <dgm:prSet presAssocID="{3A838B06-2B29-4C6C-BBD1-00D74E2D52F9}" presName="srcNode" presStyleLbl="node1" presStyleIdx="0" presStyleCnt="6"/>
      <dgm:spPr/>
    </dgm:pt>
    <dgm:pt modelId="{1F799860-81D8-4A40-A748-475E8691D41E}" type="pres">
      <dgm:prSet presAssocID="{3A838B06-2B29-4C6C-BBD1-00D74E2D52F9}" presName="conn" presStyleLbl="parChTrans1D2" presStyleIdx="0" presStyleCnt="1"/>
      <dgm:spPr/>
      <dgm:t>
        <a:bodyPr/>
        <a:lstStyle/>
        <a:p>
          <a:endParaRPr lang="fr-FR"/>
        </a:p>
      </dgm:t>
    </dgm:pt>
    <dgm:pt modelId="{07613587-5544-4E85-B254-18B860BF265E}" type="pres">
      <dgm:prSet presAssocID="{3A838B06-2B29-4C6C-BBD1-00D74E2D52F9}" presName="extraNode" presStyleLbl="node1" presStyleIdx="0" presStyleCnt="6"/>
      <dgm:spPr/>
    </dgm:pt>
    <dgm:pt modelId="{B5791502-F320-4A18-9A1B-7C4CB3C92725}" type="pres">
      <dgm:prSet presAssocID="{3A838B06-2B29-4C6C-BBD1-00D74E2D52F9}" presName="dstNode" presStyleLbl="node1" presStyleIdx="0" presStyleCnt="6"/>
      <dgm:spPr/>
    </dgm:pt>
    <dgm:pt modelId="{026F0EB5-24FB-4791-AE10-B89E541F4DF1}" type="pres">
      <dgm:prSet presAssocID="{3B709CE0-D997-4DCB-88F4-9A56E5F31F80}" presName="text_1" presStyleLbl="node1" presStyleIdx="0" presStyleCnt="6" custScaleY="65110" custLinFactNeighborY="-26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B52C7-4726-4389-A20F-E35DEAD76BAA}" type="pres">
      <dgm:prSet presAssocID="{3B709CE0-D997-4DCB-88F4-9A56E5F31F80}" presName="accent_1" presStyleCnt="0"/>
      <dgm:spPr/>
    </dgm:pt>
    <dgm:pt modelId="{F2B1872C-0EAD-48A9-96E0-5B7996FCB980}" type="pres">
      <dgm:prSet presAssocID="{3B709CE0-D997-4DCB-88F4-9A56E5F31F80}" presName="accentRepeatNode" presStyleLbl="solidFgAcc1" presStyleIdx="0" presStyleCnt="6"/>
      <dgm:spPr/>
    </dgm:pt>
    <dgm:pt modelId="{5B57DB4B-FB19-4889-96CC-ED91DEF1498C}" type="pres">
      <dgm:prSet presAssocID="{83139B6C-78ED-434B-BB65-E28BB9F034F6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EE6BA7-E680-440C-8D55-9FE449DC2EC8}" type="pres">
      <dgm:prSet presAssocID="{83139B6C-78ED-434B-BB65-E28BB9F034F6}" presName="accent_2" presStyleCnt="0"/>
      <dgm:spPr/>
    </dgm:pt>
    <dgm:pt modelId="{371A76EC-192A-48DE-9878-1726954903B4}" type="pres">
      <dgm:prSet presAssocID="{83139B6C-78ED-434B-BB65-E28BB9F034F6}" presName="accentRepeatNode" presStyleLbl="solidFgAcc1" presStyleIdx="1" presStyleCnt="6"/>
      <dgm:spPr/>
    </dgm:pt>
    <dgm:pt modelId="{7472585C-2EBF-42A8-8830-960B8B67E929}" type="pres">
      <dgm:prSet presAssocID="{5CD231A1-42C7-4F0A-9074-479942FBF87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0BE5C-FDD6-4459-A8D8-39ACB06F3742}" type="pres">
      <dgm:prSet presAssocID="{5CD231A1-42C7-4F0A-9074-479942FBF874}" presName="accent_3" presStyleCnt="0"/>
      <dgm:spPr/>
    </dgm:pt>
    <dgm:pt modelId="{486D055D-BB97-4466-9D9B-240CFD41F524}" type="pres">
      <dgm:prSet presAssocID="{5CD231A1-42C7-4F0A-9074-479942FBF874}" presName="accentRepeatNode" presStyleLbl="solidFgAcc1" presStyleIdx="2" presStyleCnt="6"/>
      <dgm:spPr/>
    </dgm:pt>
    <dgm:pt modelId="{2226647A-338A-4D9B-A851-749D0C5A30A6}" type="pres">
      <dgm:prSet presAssocID="{73FD86EF-BBFB-4880-85BC-48339DBD320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A6F84D-3ECD-47C0-AF98-79F243BD3CAC}" type="pres">
      <dgm:prSet presAssocID="{73FD86EF-BBFB-4880-85BC-48339DBD320B}" presName="accent_4" presStyleCnt="0"/>
      <dgm:spPr/>
    </dgm:pt>
    <dgm:pt modelId="{87674656-5728-44A0-9F71-FCC65120FAAF}" type="pres">
      <dgm:prSet presAssocID="{73FD86EF-BBFB-4880-85BC-48339DBD320B}" presName="accentRepeatNode" presStyleLbl="solidFgAcc1" presStyleIdx="3" presStyleCnt="6"/>
      <dgm:spPr/>
    </dgm:pt>
    <dgm:pt modelId="{24A8E94D-6267-4725-BAC5-435EBD1FEEDF}" type="pres">
      <dgm:prSet presAssocID="{B6877C03-030E-4F51-86FE-47DB68F325C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CBDCFD-37F2-4E7E-8332-EAC482E77A88}" type="pres">
      <dgm:prSet presAssocID="{B6877C03-030E-4F51-86FE-47DB68F325C7}" presName="accent_5" presStyleCnt="0"/>
      <dgm:spPr/>
    </dgm:pt>
    <dgm:pt modelId="{B04F2DB6-AC2D-412F-B169-6E104A0D398B}" type="pres">
      <dgm:prSet presAssocID="{B6877C03-030E-4F51-86FE-47DB68F325C7}" presName="accentRepeatNode" presStyleLbl="solidFgAcc1" presStyleIdx="4" presStyleCnt="6"/>
      <dgm:spPr/>
    </dgm:pt>
    <dgm:pt modelId="{91F1A1E1-B7EC-4594-A174-1C4D04B54CEE}" type="pres">
      <dgm:prSet presAssocID="{33420768-3EFB-4FAE-95D8-2B79DE9FF71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620E04-307B-4187-8115-40D613EC3A91}" type="pres">
      <dgm:prSet presAssocID="{33420768-3EFB-4FAE-95D8-2B79DE9FF715}" presName="accent_6" presStyleCnt="0"/>
      <dgm:spPr/>
    </dgm:pt>
    <dgm:pt modelId="{66975CB4-987A-403C-8429-CFB183DDAD85}" type="pres">
      <dgm:prSet presAssocID="{33420768-3EFB-4FAE-95D8-2B79DE9FF715}" presName="accentRepeatNode" presStyleLbl="solidFgAcc1" presStyleIdx="5" presStyleCnt="6"/>
      <dgm:spPr/>
    </dgm:pt>
  </dgm:ptLst>
  <dgm:cxnLst>
    <dgm:cxn modelId="{29F858F9-BF1C-487D-9489-61F0AA2D3A12}" srcId="{3A838B06-2B29-4C6C-BBD1-00D74E2D52F9}" destId="{5CD231A1-42C7-4F0A-9074-479942FBF874}" srcOrd="2" destOrd="0" parTransId="{17BFDECB-E255-45A1-83DD-E63EB8C0DDFC}" sibTransId="{2F31F31E-6C02-4CAD-B342-957323812C5B}"/>
    <dgm:cxn modelId="{B25989ED-FB16-4425-B397-8AFEAED82003}" type="presOf" srcId="{83139B6C-78ED-434B-BB65-E28BB9F034F6}" destId="{5B57DB4B-FB19-4889-96CC-ED91DEF1498C}" srcOrd="0" destOrd="0" presId="urn:microsoft.com/office/officeart/2008/layout/VerticalCurvedList"/>
    <dgm:cxn modelId="{AFA68218-3CDE-4315-808E-130B88C80A29}" type="presOf" srcId="{3A838B06-2B29-4C6C-BBD1-00D74E2D52F9}" destId="{78E8147E-B7E4-411B-97B2-6083BBBECCE3}" srcOrd="0" destOrd="0" presId="urn:microsoft.com/office/officeart/2008/layout/VerticalCurvedList"/>
    <dgm:cxn modelId="{757212EE-E394-4F91-B271-DAC7D32A29C8}" type="presOf" srcId="{BE825CE0-4227-4284-940A-2910334E0BE4}" destId="{1F799860-81D8-4A40-A748-475E8691D41E}" srcOrd="0" destOrd="0" presId="urn:microsoft.com/office/officeart/2008/layout/VerticalCurvedList"/>
    <dgm:cxn modelId="{EBF258FD-4E14-4498-9472-2B9F1D0CE4F7}" srcId="{3A838B06-2B29-4C6C-BBD1-00D74E2D52F9}" destId="{3B709CE0-D997-4DCB-88F4-9A56E5F31F80}" srcOrd="0" destOrd="0" parTransId="{2E664915-61C2-4DE1-9C2F-865F6FF40D00}" sibTransId="{BE825CE0-4227-4284-940A-2910334E0BE4}"/>
    <dgm:cxn modelId="{AB8B00C6-8A22-40A0-9899-4B79EE394FE3}" srcId="{3A838B06-2B29-4C6C-BBD1-00D74E2D52F9}" destId="{B6877C03-030E-4F51-86FE-47DB68F325C7}" srcOrd="4" destOrd="0" parTransId="{1F36B981-227B-481A-9B08-596D48DFFDF6}" sibTransId="{5A79B596-8103-4872-8D9B-7CC285F1FEE6}"/>
    <dgm:cxn modelId="{EAC567F6-D425-4CA6-8489-CABB7700BD59}" type="presOf" srcId="{B6877C03-030E-4F51-86FE-47DB68F325C7}" destId="{24A8E94D-6267-4725-BAC5-435EBD1FEEDF}" srcOrd="0" destOrd="0" presId="urn:microsoft.com/office/officeart/2008/layout/VerticalCurvedList"/>
    <dgm:cxn modelId="{628422B8-AC55-4964-956D-ADD62388F170}" srcId="{3A838B06-2B29-4C6C-BBD1-00D74E2D52F9}" destId="{33420768-3EFB-4FAE-95D8-2B79DE9FF715}" srcOrd="5" destOrd="0" parTransId="{D5BCC95F-A980-4EDC-AB8A-46EFFE8565A8}" sibTransId="{D8888E3C-9D85-4119-B746-F3E65696DDB3}"/>
    <dgm:cxn modelId="{632D058B-A50A-42AE-B602-959CA5463324}" type="presOf" srcId="{5CD231A1-42C7-4F0A-9074-479942FBF874}" destId="{7472585C-2EBF-42A8-8830-960B8B67E929}" srcOrd="0" destOrd="0" presId="urn:microsoft.com/office/officeart/2008/layout/VerticalCurvedList"/>
    <dgm:cxn modelId="{78BB2ACA-8D62-4292-973F-03347E818F01}" type="presOf" srcId="{3B709CE0-D997-4DCB-88F4-9A56E5F31F80}" destId="{026F0EB5-24FB-4791-AE10-B89E541F4DF1}" srcOrd="0" destOrd="0" presId="urn:microsoft.com/office/officeart/2008/layout/VerticalCurvedList"/>
    <dgm:cxn modelId="{CCAE421D-9BE1-48E3-B85C-1D391151C2F8}" type="presOf" srcId="{73FD86EF-BBFB-4880-85BC-48339DBD320B}" destId="{2226647A-338A-4D9B-A851-749D0C5A30A6}" srcOrd="0" destOrd="0" presId="urn:microsoft.com/office/officeart/2008/layout/VerticalCurvedList"/>
    <dgm:cxn modelId="{CB6C59CA-70FF-48C8-A14C-A3A075FAE55B}" srcId="{3A838B06-2B29-4C6C-BBD1-00D74E2D52F9}" destId="{83139B6C-78ED-434B-BB65-E28BB9F034F6}" srcOrd="1" destOrd="0" parTransId="{00443512-4B8C-4BF9-A3BC-274C99CF374A}" sibTransId="{00906976-C62C-45DF-A0FB-25163B389E43}"/>
    <dgm:cxn modelId="{DA59C132-38E7-405A-816F-A787A79C372D}" type="presOf" srcId="{33420768-3EFB-4FAE-95D8-2B79DE9FF715}" destId="{91F1A1E1-B7EC-4594-A174-1C4D04B54CEE}" srcOrd="0" destOrd="0" presId="urn:microsoft.com/office/officeart/2008/layout/VerticalCurvedList"/>
    <dgm:cxn modelId="{3D33B428-9644-4C8B-88C5-C7C6ECD204C1}" srcId="{3A838B06-2B29-4C6C-BBD1-00D74E2D52F9}" destId="{73FD86EF-BBFB-4880-85BC-48339DBD320B}" srcOrd="3" destOrd="0" parTransId="{089BD365-7157-4EB8-8CAF-6709F6FE8DE8}" sibTransId="{BCB8A1B9-6060-469B-94EA-24EB076BC0F7}"/>
    <dgm:cxn modelId="{42D874D9-597B-4E41-82F7-B11EA6CC8454}" type="presParOf" srcId="{78E8147E-B7E4-411B-97B2-6083BBBECCE3}" destId="{A4A86E30-2B21-4B20-84CB-FB54AADD5317}" srcOrd="0" destOrd="0" presId="urn:microsoft.com/office/officeart/2008/layout/VerticalCurvedList"/>
    <dgm:cxn modelId="{CA49473F-196D-4D16-BFA4-AD7EBB3F70D2}" type="presParOf" srcId="{A4A86E30-2B21-4B20-84CB-FB54AADD5317}" destId="{F2819E74-831B-41F5-9EEA-9B215C6B0056}" srcOrd="0" destOrd="0" presId="urn:microsoft.com/office/officeart/2008/layout/VerticalCurvedList"/>
    <dgm:cxn modelId="{E0576F3B-CD75-45BA-BEEF-92566B3CD82F}" type="presParOf" srcId="{F2819E74-831B-41F5-9EEA-9B215C6B0056}" destId="{90B5F746-B3A8-498F-ACC6-B25E79FED2EA}" srcOrd="0" destOrd="0" presId="urn:microsoft.com/office/officeart/2008/layout/VerticalCurvedList"/>
    <dgm:cxn modelId="{496C2E2B-5060-4B23-A1B6-ECA7AE12F04C}" type="presParOf" srcId="{F2819E74-831B-41F5-9EEA-9B215C6B0056}" destId="{1F799860-81D8-4A40-A748-475E8691D41E}" srcOrd="1" destOrd="0" presId="urn:microsoft.com/office/officeart/2008/layout/VerticalCurvedList"/>
    <dgm:cxn modelId="{6310D88F-2400-48AB-812C-AFBE505E485F}" type="presParOf" srcId="{F2819E74-831B-41F5-9EEA-9B215C6B0056}" destId="{07613587-5544-4E85-B254-18B860BF265E}" srcOrd="2" destOrd="0" presId="urn:microsoft.com/office/officeart/2008/layout/VerticalCurvedList"/>
    <dgm:cxn modelId="{647511AA-3B76-49DA-9978-1DC9F4E5EACA}" type="presParOf" srcId="{F2819E74-831B-41F5-9EEA-9B215C6B0056}" destId="{B5791502-F320-4A18-9A1B-7C4CB3C92725}" srcOrd="3" destOrd="0" presId="urn:microsoft.com/office/officeart/2008/layout/VerticalCurvedList"/>
    <dgm:cxn modelId="{7D24CBD8-5F8E-40A2-821F-2C382E1798F9}" type="presParOf" srcId="{A4A86E30-2B21-4B20-84CB-FB54AADD5317}" destId="{026F0EB5-24FB-4791-AE10-B89E541F4DF1}" srcOrd="1" destOrd="0" presId="urn:microsoft.com/office/officeart/2008/layout/VerticalCurvedList"/>
    <dgm:cxn modelId="{421ADAEE-D4DA-4D27-91CA-753908C60CBC}" type="presParOf" srcId="{A4A86E30-2B21-4B20-84CB-FB54AADD5317}" destId="{751B52C7-4726-4389-A20F-E35DEAD76BAA}" srcOrd="2" destOrd="0" presId="urn:microsoft.com/office/officeart/2008/layout/VerticalCurvedList"/>
    <dgm:cxn modelId="{5C41C4BE-D55F-47DB-9CEB-A53BD021D33E}" type="presParOf" srcId="{751B52C7-4726-4389-A20F-E35DEAD76BAA}" destId="{F2B1872C-0EAD-48A9-96E0-5B7996FCB980}" srcOrd="0" destOrd="0" presId="urn:microsoft.com/office/officeart/2008/layout/VerticalCurvedList"/>
    <dgm:cxn modelId="{19D6DC3F-2FC8-4649-9197-41CA973A13DF}" type="presParOf" srcId="{A4A86E30-2B21-4B20-84CB-FB54AADD5317}" destId="{5B57DB4B-FB19-4889-96CC-ED91DEF1498C}" srcOrd="3" destOrd="0" presId="urn:microsoft.com/office/officeart/2008/layout/VerticalCurvedList"/>
    <dgm:cxn modelId="{E5F603BB-1874-42B0-886B-0FC2F1E71556}" type="presParOf" srcId="{A4A86E30-2B21-4B20-84CB-FB54AADD5317}" destId="{71EE6BA7-E680-440C-8D55-9FE449DC2EC8}" srcOrd="4" destOrd="0" presId="urn:microsoft.com/office/officeart/2008/layout/VerticalCurvedList"/>
    <dgm:cxn modelId="{034D15D9-779E-4C20-AB18-E4CC8BA944CC}" type="presParOf" srcId="{71EE6BA7-E680-440C-8D55-9FE449DC2EC8}" destId="{371A76EC-192A-48DE-9878-1726954903B4}" srcOrd="0" destOrd="0" presId="urn:microsoft.com/office/officeart/2008/layout/VerticalCurvedList"/>
    <dgm:cxn modelId="{F61BF47D-3A99-4A93-9FC2-8463A0557B20}" type="presParOf" srcId="{A4A86E30-2B21-4B20-84CB-FB54AADD5317}" destId="{7472585C-2EBF-42A8-8830-960B8B67E929}" srcOrd="5" destOrd="0" presId="urn:microsoft.com/office/officeart/2008/layout/VerticalCurvedList"/>
    <dgm:cxn modelId="{F9A2C67A-6398-41B4-AD27-B56821202086}" type="presParOf" srcId="{A4A86E30-2B21-4B20-84CB-FB54AADD5317}" destId="{A340BE5C-FDD6-4459-A8D8-39ACB06F3742}" srcOrd="6" destOrd="0" presId="urn:microsoft.com/office/officeart/2008/layout/VerticalCurvedList"/>
    <dgm:cxn modelId="{30A166D8-5248-4BE5-B326-A7ACBEB11E04}" type="presParOf" srcId="{A340BE5C-FDD6-4459-A8D8-39ACB06F3742}" destId="{486D055D-BB97-4466-9D9B-240CFD41F524}" srcOrd="0" destOrd="0" presId="urn:microsoft.com/office/officeart/2008/layout/VerticalCurvedList"/>
    <dgm:cxn modelId="{636E7EAE-CBD7-4CC8-BC60-B1D63BB81E78}" type="presParOf" srcId="{A4A86E30-2B21-4B20-84CB-FB54AADD5317}" destId="{2226647A-338A-4D9B-A851-749D0C5A30A6}" srcOrd="7" destOrd="0" presId="urn:microsoft.com/office/officeart/2008/layout/VerticalCurvedList"/>
    <dgm:cxn modelId="{E63AE419-C089-408A-A2F6-9B5FD11FBCDA}" type="presParOf" srcId="{A4A86E30-2B21-4B20-84CB-FB54AADD5317}" destId="{BBA6F84D-3ECD-47C0-AF98-79F243BD3CAC}" srcOrd="8" destOrd="0" presId="urn:microsoft.com/office/officeart/2008/layout/VerticalCurvedList"/>
    <dgm:cxn modelId="{9B7B8659-C81E-4B64-9C30-C351683E81EB}" type="presParOf" srcId="{BBA6F84D-3ECD-47C0-AF98-79F243BD3CAC}" destId="{87674656-5728-44A0-9F71-FCC65120FAAF}" srcOrd="0" destOrd="0" presId="urn:microsoft.com/office/officeart/2008/layout/VerticalCurvedList"/>
    <dgm:cxn modelId="{7837A046-C618-4267-B9D3-4A6F06960A4E}" type="presParOf" srcId="{A4A86E30-2B21-4B20-84CB-FB54AADD5317}" destId="{24A8E94D-6267-4725-BAC5-435EBD1FEEDF}" srcOrd="9" destOrd="0" presId="urn:microsoft.com/office/officeart/2008/layout/VerticalCurvedList"/>
    <dgm:cxn modelId="{54782906-1BFE-44EA-8B2F-190839C66CFE}" type="presParOf" srcId="{A4A86E30-2B21-4B20-84CB-FB54AADD5317}" destId="{3ECBDCFD-37F2-4E7E-8332-EAC482E77A88}" srcOrd="10" destOrd="0" presId="urn:microsoft.com/office/officeart/2008/layout/VerticalCurvedList"/>
    <dgm:cxn modelId="{4CA37177-3337-4C19-85C8-20481A423F0E}" type="presParOf" srcId="{3ECBDCFD-37F2-4E7E-8332-EAC482E77A88}" destId="{B04F2DB6-AC2D-412F-B169-6E104A0D398B}" srcOrd="0" destOrd="0" presId="urn:microsoft.com/office/officeart/2008/layout/VerticalCurvedList"/>
    <dgm:cxn modelId="{9DC7B1CF-6E2B-4F8E-9E2B-938193953A8D}" type="presParOf" srcId="{A4A86E30-2B21-4B20-84CB-FB54AADD5317}" destId="{91F1A1E1-B7EC-4594-A174-1C4D04B54CEE}" srcOrd="11" destOrd="0" presId="urn:microsoft.com/office/officeart/2008/layout/VerticalCurvedList"/>
    <dgm:cxn modelId="{13E158A4-90FD-4EF5-A1F8-6CAD3098A1F7}" type="presParOf" srcId="{A4A86E30-2B21-4B20-84CB-FB54AADD5317}" destId="{61620E04-307B-4187-8115-40D613EC3A91}" srcOrd="12" destOrd="0" presId="urn:microsoft.com/office/officeart/2008/layout/VerticalCurvedList"/>
    <dgm:cxn modelId="{5870A56F-63F7-44BD-8F21-49A30A4992BC}" type="presParOf" srcId="{61620E04-307B-4187-8115-40D613EC3A91}" destId="{66975CB4-987A-403C-8429-CFB183DDAD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D8482-C241-420E-AE47-F6A773E31A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FB7695C-3A48-401E-9608-4641C3B5455F}">
      <dgm:prSet phldrT="[Texte]" custT="1"/>
      <dgm:spPr/>
      <dgm:t>
        <a:bodyPr/>
        <a:lstStyle/>
        <a:p>
          <a:r>
            <a:rPr lang="fr-FR" sz="1800" dirty="0"/>
            <a:t>Business intelligence:  Analyse et utilisation de la donnée</a:t>
          </a:r>
        </a:p>
      </dgm:t>
    </dgm:pt>
    <dgm:pt modelId="{9003EF7F-B3D8-438A-8EAA-D7B3953EC6C3}" type="parTrans" cxnId="{B3529275-3D8C-44CC-9A7A-BEE4546E4FDD}">
      <dgm:prSet/>
      <dgm:spPr/>
      <dgm:t>
        <a:bodyPr/>
        <a:lstStyle/>
        <a:p>
          <a:endParaRPr lang="fr-FR"/>
        </a:p>
      </dgm:t>
    </dgm:pt>
    <dgm:pt modelId="{451FD547-3ACA-481D-A486-C2FCFFE4F33B}" type="sibTrans" cxnId="{B3529275-3D8C-44CC-9A7A-BEE4546E4FDD}">
      <dgm:prSet/>
      <dgm:spPr/>
      <dgm:t>
        <a:bodyPr/>
        <a:lstStyle/>
        <a:p>
          <a:endParaRPr lang="fr-FR"/>
        </a:p>
      </dgm:t>
    </dgm:pt>
    <dgm:pt modelId="{83AF0B83-EFC7-40DE-B7F8-74CE6C40B5DA}">
      <dgm:prSet phldrT="[Texte]" custT="1"/>
      <dgm:spPr/>
      <dgm:t>
        <a:bodyPr/>
        <a:lstStyle/>
        <a:p>
          <a:r>
            <a:rPr lang="fr-FR" sz="2000" dirty="0"/>
            <a:t>IT:</a:t>
          </a:r>
        </a:p>
        <a:p>
          <a:r>
            <a:rPr lang="fr-FR" sz="2000" dirty="0"/>
            <a:t> Traitement de la donnée et process</a:t>
          </a:r>
        </a:p>
      </dgm:t>
    </dgm:pt>
    <dgm:pt modelId="{23E19DD9-4CDC-420C-B453-2335C4DB2EA3}" type="parTrans" cxnId="{898115C2-96B0-459C-B0B6-C2C8A5C4F57F}">
      <dgm:prSet/>
      <dgm:spPr/>
      <dgm:t>
        <a:bodyPr/>
        <a:lstStyle/>
        <a:p>
          <a:endParaRPr lang="fr-FR"/>
        </a:p>
      </dgm:t>
    </dgm:pt>
    <dgm:pt modelId="{19C6479B-137C-47EE-9BAD-CD21EED7732C}" type="sibTrans" cxnId="{898115C2-96B0-459C-B0B6-C2C8A5C4F57F}">
      <dgm:prSet/>
      <dgm:spPr/>
      <dgm:t>
        <a:bodyPr/>
        <a:lstStyle/>
        <a:p>
          <a:endParaRPr lang="fr-FR"/>
        </a:p>
      </dgm:t>
    </dgm:pt>
    <dgm:pt modelId="{2265DA31-79A2-4963-AE1E-472FCB979DA6}">
      <dgm:prSet phldrT="[Texte]" custT="1"/>
      <dgm:spPr/>
      <dgm:t>
        <a:bodyPr/>
        <a:lstStyle/>
        <a:p>
          <a:r>
            <a:rPr lang="fr-FR" sz="2000" dirty="0"/>
            <a:t>Telecom et réseaux: Circulation de la donnée</a:t>
          </a:r>
        </a:p>
      </dgm:t>
    </dgm:pt>
    <dgm:pt modelId="{E2CEDDF1-0B92-43AE-AADE-EF81ECC3E2DA}" type="parTrans" cxnId="{51ADA387-90DC-44E1-B2CF-D9FCA1B68D6A}">
      <dgm:prSet/>
      <dgm:spPr/>
      <dgm:t>
        <a:bodyPr/>
        <a:lstStyle/>
        <a:p>
          <a:endParaRPr lang="fr-FR"/>
        </a:p>
      </dgm:t>
    </dgm:pt>
    <dgm:pt modelId="{9D70C13B-5903-4A60-9588-B791B16F3917}" type="sibTrans" cxnId="{51ADA387-90DC-44E1-B2CF-D9FCA1B68D6A}">
      <dgm:prSet/>
      <dgm:spPr/>
      <dgm:t>
        <a:bodyPr/>
        <a:lstStyle/>
        <a:p>
          <a:endParaRPr lang="fr-FR"/>
        </a:p>
      </dgm:t>
    </dgm:pt>
    <dgm:pt modelId="{EEC05695-0681-4AAC-AEB8-892BFF91ED9C}">
      <dgm:prSet phldrT="[Texte]" custT="1"/>
      <dgm:spPr/>
      <dgm:t>
        <a:bodyPr/>
        <a:lstStyle/>
        <a:p>
          <a:r>
            <a:rPr lang="fr-FR" sz="2000" dirty="0" smtClean="0"/>
            <a:t>Objets </a:t>
          </a:r>
          <a:r>
            <a:rPr lang="fr-FR" sz="2000" dirty="0"/>
            <a:t>connectes:</a:t>
          </a:r>
        </a:p>
      </dgm:t>
    </dgm:pt>
    <dgm:pt modelId="{A5DAAB9C-B009-4FD8-B54A-4200B83A7750}" type="parTrans" cxnId="{6FF41330-01A0-49C4-987C-75815F8B481C}">
      <dgm:prSet/>
      <dgm:spPr/>
      <dgm:t>
        <a:bodyPr/>
        <a:lstStyle/>
        <a:p>
          <a:endParaRPr lang="fr-FR"/>
        </a:p>
      </dgm:t>
    </dgm:pt>
    <dgm:pt modelId="{1E5B843B-A3C3-4636-AA68-1D3853D77B8B}" type="sibTrans" cxnId="{6FF41330-01A0-49C4-987C-75815F8B481C}">
      <dgm:prSet/>
      <dgm:spPr/>
      <dgm:t>
        <a:bodyPr/>
        <a:lstStyle/>
        <a:p>
          <a:endParaRPr lang="fr-FR"/>
        </a:p>
      </dgm:t>
    </dgm:pt>
    <dgm:pt modelId="{427FCB1D-138B-4238-B48B-9D1AF10FC4F7}" type="pres">
      <dgm:prSet presAssocID="{1C0D8482-C241-420E-AE47-F6A773E31A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1D60078-D977-469A-B172-E002BB1CE578}" type="pres">
      <dgm:prSet presAssocID="{5FB7695C-3A48-401E-9608-4641C3B5455F}" presName="composite" presStyleCnt="0"/>
      <dgm:spPr/>
    </dgm:pt>
    <dgm:pt modelId="{5FA74ACA-0806-4F12-BAC9-C7853AFB3FA6}" type="pres">
      <dgm:prSet presAssocID="{5FB7695C-3A48-401E-9608-4641C3B5455F}" presName="LShape" presStyleLbl="alignNode1" presStyleIdx="0" presStyleCnt="7"/>
      <dgm:spPr/>
    </dgm:pt>
    <dgm:pt modelId="{083633FE-95AB-4EB0-A888-87004C64EC26}" type="pres">
      <dgm:prSet presAssocID="{5FB7695C-3A48-401E-9608-4641C3B5455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DFBA1-8DFC-4FB3-BD0F-53070CC76D2A}" type="pres">
      <dgm:prSet presAssocID="{5FB7695C-3A48-401E-9608-4641C3B5455F}" presName="Triangle" presStyleLbl="alignNode1" presStyleIdx="1" presStyleCnt="7"/>
      <dgm:spPr/>
    </dgm:pt>
    <dgm:pt modelId="{75822695-C077-4869-AA15-433D1A64E56C}" type="pres">
      <dgm:prSet presAssocID="{451FD547-3ACA-481D-A486-C2FCFFE4F33B}" presName="sibTrans" presStyleCnt="0"/>
      <dgm:spPr/>
    </dgm:pt>
    <dgm:pt modelId="{F8CABAD3-B54A-45C4-AB40-4B04CEB8DE83}" type="pres">
      <dgm:prSet presAssocID="{451FD547-3ACA-481D-A486-C2FCFFE4F33B}" presName="space" presStyleCnt="0"/>
      <dgm:spPr/>
    </dgm:pt>
    <dgm:pt modelId="{0AD931EF-AB59-434F-AF32-6A3D74FB6DCF}" type="pres">
      <dgm:prSet presAssocID="{83AF0B83-EFC7-40DE-B7F8-74CE6C40B5DA}" presName="composite" presStyleCnt="0"/>
      <dgm:spPr/>
    </dgm:pt>
    <dgm:pt modelId="{B27C2175-9AA6-49E9-8D74-37D7FD9015FE}" type="pres">
      <dgm:prSet presAssocID="{83AF0B83-EFC7-40DE-B7F8-74CE6C40B5DA}" presName="LShape" presStyleLbl="alignNode1" presStyleIdx="2" presStyleCnt="7"/>
      <dgm:spPr/>
    </dgm:pt>
    <dgm:pt modelId="{5BA03225-82BD-4CBD-81E5-5B542CB35CE6}" type="pres">
      <dgm:prSet presAssocID="{83AF0B83-EFC7-40DE-B7F8-74CE6C40B5D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E23498-1BB0-4826-975B-78B3A644FCB6}" type="pres">
      <dgm:prSet presAssocID="{83AF0B83-EFC7-40DE-B7F8-74CE6C40B5DA}" presName="Triangle" presStyleLbl="alignNode1" presStyleIdx="3" presStyleCnt="7"/>
      <dgm:spPr/>
    </dgm:pt>
    <dgm:pt modelId="{7FF240F2-5349-403C-B85A-1BF127CC8266}" type="pres">
      <dgm:prSet presAssocID="{19C6479B-137C-47EE-9BAD-CD21EED7732C}" presName="sibTrans" presStyleCnt="0"/>
      <dgm:spPr/>
    </dgm:pt>
    <dgm:pt modelId="{E3C4E9FA-AB26-45EC-A3CC-EE413284BE8A}" type="pres">
      <dgm:prSet presAssocID="{19C6479B-137C-47EE-9BAD-CD21EED7732C}" presName="space" presStyleCnt="0"/>
      <dgm:spPr/>
    </dgm:pt>
    <dgm:pt modelId="{0AAA8736-EC73-44EC-90E7-4320080CE1EA}" type="pres">
      <dgm:prSet presAssocID="{2265DA31-79A2-4963-AE1E-472FCB979DA6}" presName="composite" presStyleCnt="0"/>
      <dgm:spPr/>
    </dgm:pt>
    <dgm:pt modelId="{2F75CAB2-5F1E-41B4-8A2B-A654B2D7E6FB}" type="pres">
      <dgm:prSet presAssocID="{2265DA31-79A2-4963-AE1E-472FCB979DA6}" presName="LShape" presStyleLbl="alignNode1" presStyleIdx="4" presStyleCnt="7"/>
      <dgm:spPr/>
    </dgm:pt>
    <dgm:pt modelId="{D3090C3F-438C-428E-BF25-4B2E3167D636}" type="pres">
      <dgm:prSet presAssocID="{2265DA31-79A2-4963-AE1E-472FCB979DA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B48CD-F821-436A-9F6D-6822685E369A}" type="pres">
      <dgm:prSet presAssocID="{2265DA31-79A2-4963-AE1E-472FCB979DA6}" presName="Triangle" presStyleLbl="alignNode1" presStyleIdx="5" presStyleCnt="7"/>
      <dgm:spPr/>
    </dgm:pt>
    <dgm:pt modelId="{8D6AFC1C-7C63-4E56-93C9-01B0C341E74E}" type="pres">
      <dgm:prSet presAssocID="{9D70C13B-5903-4A60-9588-B791B16F3917}" presName="sibTrans" presStyleCnt="0"/>
      <dgm:spPr/>
    </dgm:pt>
    <dgm:pt modelId="{F05AC344-5E5B-4149-B514-630741C39656}" type="pres">
      <dgm:prSet presAssocID="{9D70C13B-5903-4A60-9588-B791B16F3917}" presName="space" presStyleCnt="0"/>
      <dgm:spPr/>
    </dgm:pt>
    <dgm:pt modelId="{B407C04B-8386-41B5-BBA7-0426F9CD0711}" type="pres">
      <dgm:prSet presAssocID="{EEC05695-0681-4AAC-AEB8-892BFF91ED9C}" presName="composite" presStyleCnt="0"/>
      <dgm:spPr/>
    </dgm:pt>
    <dgm:pt modelId="{28E80D97-7057-4AF9-AC09-1CA95DC3B9E5}" type="pres">
      <dgm:prSet presAssocID="{EEC05695-0681-4AAC-AEB8-892BFF91ED9C}" presName="LShape" presStyleLbl="alignNode1" presStyleIdx="6" presStyleCnt="7"/>
      <dgm:spPr/>
    </dgm:pt>
    <dgm:pt modelId="{7DC21557-1145-4943-A89D-1D7A63CE0FAA}" type="pres">
      <dgm:prSet presAssocID="{EEC05695-0681-4AAC-AEB8-892BFF91ED9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8115C2-96B0-459C-B0B6-C2C8A5C4F57F}" srcId="{1C0D8482-C241-420E-AE47-F6A773E31A92}" destId="{83AF0B83-EFC7-40DE-B7F8-74CE6C40B5DA}" srcOrd="1" destOrd="0" parTransId="{23E19DD9-4CDC-420C-B453-2335C4DB2EA3}" sibTransId="{19C6479B-137C-47EE-9BAD-CD21EED7732C}"/>
    <dgm:cxn modelId="{D3462749-DA47-49EF-B652-931FD141F2F4}" type="presOf" srcId="{EEC05695-0681-4AAC-AEB8-892BFF91ED9C}" destId="{7DC21557-1145-4943-A89D-1D7A63CE0FAA}" srcOrd="0" destOrd="0" presId="urn:microsoft.com/office/officeart/2009/3/layout/StepUpProcess"/>
    <dgm:cxn modelId="{6B605E6F-414F-4F9D-8B54-36B0287B4305}" type="presOf" srcId="{83AF0B83-EFC7-40DE-B7F8-74CE6C40B5DA}" destId="{5BA03225-82BD-4CBD-81E5-5B542CB35CE6}" srcOrd="0" destOrd="0" presId="urn:microsoft.com/office/officeart/2009/3/layout/StepUpProcess"/>
    <dgm:cxn modelId="{B3529275-3D8C-44CC-9A7A-BEE4546E4FDD}" srcId="{1C0D8482-C241-420E-AE47-F6A773E31A92}" destId="{5FB7695C-3A48-401E-9608-4641C3B5455F}" srcOrd="0" destOrd="0" parTransId="{9003EF7F-B3D8-438A-8EAA-D7B3953EC6C3}" sibTransId="{451FD547-3ACA-481D-A486-C2FCFFE4F33B}"/>
    <dgm:cxn modelId="{6FF41330-01A0-49C4-987C-75815F8B481C}" srcId="{1C0D8482-C241-420E-AE47-F6A773E31A92}" destId="{EEC05695-0681-4AAC-AEB8-892BFF91ED9C}" srcOrd="3" destOrd="0" parTransId="{A5DAAB9C-B009-4FD8-B54A-4200B83A7750}" sibTransId="{1E5B843B-A3C3-4636-AA68-1D3853D77B8B}"/>
    <dgm:cxn modelId="{C04B606F-0C13-47FB-9F01-8ECE8C7BB00E}" type="presOf" srcId="{2265DA31-79A2-4963-AE1E-472FCB979DA6}" destId="{D3090C3F-438C-428E-BF25-4B2E3167D636}" srcOrd="0" destOrd="0" presId="urn:microsoft.com/office/officeart/2009/3/layout/StepUpProcess"/>
    <dgm:cxn modelId="{A5DFAB0F-F866-4789-AC52-045980976AD1}" type="presOf" srcId="{5FB7695C-3A48-401E-9608-4641C3B5455F}" destId="{083633FE-95AB-4EB0-A888-87004C64EC26}" srcOrd="0" destOrd="0" presId="urn:microsoft.com/office/officeart/2009/3/layout/StepUpProcess"/>
    <dgm:cxn modelId="{51ADA387-90DC-44E1-B2CF-D9FCA1B68D6A}" srcId="{1C0D8482-C241-420E-AE47-F6A773E31A92}" destId="{2265DA31-79A2-4963-AE1E-472FCB979DA6}" srcOrd="2" destOrd="0" parTransId="{E2CEDDF1-0B92-43AE-AADE-EF81ECC3E2DA}" sibTransId="{9D70C13B-5903-4A60-9588-B791B16F3917}"/>
    <dgm:cxn modelId="{1C3CE55A-6C83-4A54-AE11-931A6180A9D2}" type="presOf" srcId="{1C0D8482-C241-420E-AE47-F6A773E31A92}" destId="{427FCB1D-138B-4238-B48B-9D1AF10FC4F7}" srcOrd="0" destOrd="0" presId="urn:microsoft.com/office/officeart/2009/3/layout/StepUpProcess"/>
    <dgm:cxn modelId="{A8C17E15-A6B4-431A-94AF-3FBA62624BB8}" type="presParOf" srcId="{427FCB1D-138B-4238-B48B-9D1AF10FC4F7}" destId="{D1D60078-D977-469A-B172-E002BB1CE578}" srcOrd="0" destOrd="0" presId="urn:microsoft.com/office/officeart/2009/3/layout/StepUpProcess"/>
    <dgm:cxn modelId="{E333D424-3BC8-4AC1-B089-C2A61E4D4F20}" type="presParOf" srcId="{D1D60078-D977-469A-B172-E002BB1CE578}" destId="{5FA74ACA-0806-4F12-BAC9-C7853AFB3FA6}" srcOrd="0" destOrd="0" presId="urn:microsoft.com/office/officeart/2009/3/layout/StepUpProcess"/>
    <dgm:cxn modelId="{DF443F93-3C0F-4132-939E-52462CB1D2A5}" type="presParOf" srcId="{D1D60078-D977-469A-B172-E002BB1CE578}" destId="{083633FE-95AB-4EB0-A888-87004C64EC26}" srcOrd="1" destOrd="0" presId="urn:microsoft.com/office/officeart/2009/3/layout/StepUpProcess"/>
    <dgm:cxn modelId="{A56B7BA8-7B9C-4B79-A720-E770CB88BF42}" type="presParOf" srcId="{D1D60078-D977-469A-B172-E002BB1CE578}" destId="{A63DFBA1-8DFC-4FB3-BD0F-53070CC76D2A}" srcOrd="2" destOrd="0" presId="urn:microsoft.com/office/officeart/2009/3/layout/StepUpProcess"/>
    <dgm:cxn modelId="{1FCF9C77-BF79-491D-8DC8-951A5DCAAC78}" type="presParOf" srcId="{427FCB1D-138B-4238-B48B-9D1AF10FC4F7}" destId="{75822695-C077-4869-AA15-433D1A64E56C}" srcOrd="1" destOrd="0" presId="urn:microsoft.com/office/officeart/2009/3/layout/StepUpProcess"/>
    <dgm:cxn modelId="{2B8F2B00-F0BA-4D95-B2DE-D15A332DC131}" type="presParOf" srcId="{75822695-C077-4869-AA15-433D1A64E56C}" destId="{F8CABAD3-B54A-45C4-AB40-4B04CEB8DE83}" srcOrd="0" destOrd="0" presId="urn:microsoft.com/office/officeart/2009/3/layout/StepUpProcess"/>
    <dgm:cxn modelId="{2FB1F5DF-907E-46C6-8B34-8B8244D02C0C}" type="presParOf" srcId="{427FCB1D-138B-4238-B48B-9D1AF10FC4F7}" destId="{0AD931EF-AB59-434F-AF32-6A3D74FB6DCF}" srcOrd="2" destOrd="0" presId="urn:microsoft.com/office/officeart/2009/3/layout/StepUpProcess"/>
    <dgm:cxn modelId="{AF9ECC4A-5C98-4E85-927F-79E7174FF7D4}" type="presParOf" srcId="{0AD931EF-AB59-434F-AF32-6A3D74FB6DCF}" destId="{B27C2175-9AA6-49E9-8D74-37D7FD9015FE}" srcOrd="0" destOrd="0" presId="urn:microsoft.com/office/officeart/2009/3/layout/StepUpProcess"/>
    <dgm:cxn modelId="{0BB5FFD2-8752-43C1-8FD9-CF79677E09E4}" type="presParOf" srcId="{0AD931EF-AB59-434F-AF32-6A3D74FB6DCF}" destId="{5BA03225-82BD-4CBD-81E5-5B542CB35CE6}" srcOrd="1" destOrd="0" presId="urn:microsoft.com/office/officeart/2009/3/layout/StepUpProcess"/>
    <dgm:cxn modelId="{7F5A1023-7C61-4CFD-94AE-A2788E77E293}" type="presParOf" srcId="{0AD931EF-AB59-434F-AF32-6A3D74FB6DCF}" destId="{14E23498-1BB0-4826-975B-78B3A644FCB6}" srcOrd="2" destOrd="0" presId="urn:microsoft.com/office/officeart/2009/3/layout/StepUpProcess"/>
    <dgm:cxn modelId="{D8B41745-ADD8-43F5-94CC-D5787DA1E4F3}" type="presParOf" srcId="{427FCB1D-138B-4238-B48B-9D1AF10FC4F7}" destId="{7FF240F2-5349-403C-B85A-1BF127CC8266}" srcOrd="3" destOrd="0" presId="urn:microsoft.com/office/officeart/2009/3/layout/StepUpProcess"/>
    <dgm:cxn modelId="{29DB4C8A-4926-4CF8-9564-7D32F0857C2F}" type="presParOf" srcId="{7FF240F2-5349-403C-B85A-1BF127CC8266}" destId="{E3C4E9FA-AB26-45EC-A3CC-EE413284BE8A}" srcOrd="0" destOrd="0" presId="urn:microsoft.com/office/officeart/2009/3/layout/StepUpProcess"/>
    <dgm:cxn modelId="{D0089ACA-D684-44A6-924E-25730CB408DE}" type="presParOf" srcId="{427FCB1D-138B-4238-B48B-9D1AF10FC4F7}" destId="{0AAA8736-EC73-44EC-90E7-4320080CE1EA}" srcOrd="4" destOrd="0" presId="urn:microsoft.com/office/officeart/2009/3/layout/StepUpProcess"/>
    <dgm:cxn modelId="{F37DED0C-4E8F-48B9-8C4B-471BC7723849}" type="presParOf" srcId="{0AAA8736-EC73-44EC-90E7-4320080CE1EA}" destId="{2F75CAB2-5F1E-41B4-8A2B-A654B2D7E6FB}" srcOrd="0" destOrd="0" presId="urn:microsoft.com/office/officeart/2009/3/layout/StepUpProcess"/>
    <dgm:cxn modelId="{9A2C9877-04D2-47B7-9EEA-B74FA42B3021}" type="presParOf" srcId="{0AAA8736-EC73-44EC-90E7-4320080CE1EA}" destId="{D3090C3F-438C-428E-BF25-4B2E3167D636}" srcOrd="1" destOrd="0" presId="urn:microsoft.com/office/officeart/2009/3/layout/StepUpProcess"/>
    <dgm:cxn modelId="{AD844AE9-49A6-4696-95FB-01E259F3405C}" type="presParOf" srcId="{0AAA8736-EC73-44EC-90E7-4320080CE1EA}" destId="{775B48CD-F821-436A-9F6D-6822685E369A}" srcOrd="2" destOrd="0" presId="urn:microsoft.com/office/officeart/2009/3/layout/StepUpProcess"/>
    <dgm:cxn modelId="{1DD8F370-0463-45B1-807D-69C5F045AB6B}" type="presParOf" srcId="{427FCB1D-138B-4238-B48B-9D1AF10FC4F7}" destId="{8D6AFC1C-7C63-4E56-93C9-01B0C341E74E}" srcOrd="5" destOrd="0" presId="urn:microsoft.com/office/officeart/2009/3/layout/StepUpProcess"/>
    <dgm:cxn modelId="{0BB359C4-B51F-44CA-8052-34CFDAFB5D88}" type="presParOf" srcId="{8D6AFC1C-7C63-4E56-93C9-01B0C341E74E}" destId="{F05AC344-5E5B-4149-B514-630741C39656}" srcOrd="0" destOrd="0" presId="urn:microsoft.com/office/officeart/2009/3/layout/StepUpProcess"/>
    <dgm:cxn modelId="{B36A4AA1-62B6-4E17-8CEB-75658C5598CE}" type="presParOf" srcId="{427FCB1D-138B-4238-B48B-9D1AF10FC4F7}" destId="{B407C04B-8386-41B5-BBA7-0426F9CD0711}" srcOrd="6" destOrd="0" presId="urn:microsoft.com/office/officeart/2009/3/layout/StepUpProcess"/>
    <dgm:cxn modelId="{33F63719-C465-4E2D-8F04-38571B3DE21C}" type="presParOf" srcId="{B407C04B-8386-41B5-BBA7-0426F9CD0711}" destId="{28E80D97-7057-4AF9-AC09-1CA95DC3B9E5}" srcOrd="0" destOrd="0" presId="urn:microsoft.com/office/officeart/2009/3/layout/StepUpProcess"/>
    <dgm:cxn modelId="{31784527-4322-4D86-A005-66739C51A855}" type="presParOf" srcId="{B407C04B-8386-41B5-BBA7-0426F9CD0711}" destId="{7DC21557-1145-4943-A89D-1D7A63CE0FA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1D7DF-4437-4789-BF97-26F3155EC37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DD6653-A52B-4FCC-8D3A-EB45F95F8846}">
      <dgm:prSet phldrT="[Texte]" custT="1"/>
      <dgm:spPr/>
      <dgm:t>
        <a:bodyPr/>
        <a:lstStyle/>
        <a:p>
          <a:r>
            <a:rPr lang="fr-FR" sz="1800" dirty="0"/>
            <a:t>En se &lt;&lt;connectant&gt;&gt;,un objet prend de la valeur du service rendu grâce a cette connexion peut dépasser la valeur de l’objet seul</a:t>
          </a:r>
        </a:p>
      </dgm:t>
    </dgm:pt>
    <dgm:pt modelId="{2001A547-8CC4-4C88-AD5A-CCD5EBF560A3}" type="parTrans" cxnId="{3C5DB6D0-A948-4018-9C91-A423F837A08C}">
      <dgm:prSet/>
      <dgm:spPr/>
      <dgm:t>
        <a:bodyPr/>
        <a:lstStyle/>
        <a:p>
          <a:endParaRPr lang="fr-FR"/>
        </a:p>
      </dgm:t>
    </dgm:pt>
    <dgm:pt modelId="{2BE9881E-A796-4C02-AB22-18D03C9D0C07}" type="sibTrans" cxnId="{3C5DB6D0-A948-4018-9C91-A423F837A08C}">
      <dgm:prSet/>
      <dgm:spPr/>
      <dgm:t>
        <a:bodyPr/>
        <a:lstStyle/>
        <a:p>
          <a:endParaRPr lang="fr-FR"/>
        </a:p>
      </dgm:t>
    </dgm:pt>
    <dgm:pt modelId="{A7425810-47B8-4F67-9FBB-E160D702469A}">
      <dgm:prSet phldrT="[Texte]" custT="1"/>
      <dgm:spPr/>
      <dgm:t>
        <a:bodyPr/>
        <a:lstStyle/>
        <a:p>
          <a:r>
            <a:rPr lang="fr-FR" sz="2000" dirty="0"/>
            <a:t>Tout objet connecté fera partie d’une communauté</a:t>
          </a:r>
        </a:p>
      </dgm:t>
    </dgm:pt>
    <dgm:pt modelId="{D8F916D7-931A-45B0-9904-6D50B1C25BB6}" type="parTrans" cxnId="{05A22D93-EE14-46CE-AE6E-DF7362FBD13D}">
      <dgm:prSet/>
      <dgm:spPr/>
      <dgm:t>
        <a:bodyPr/>
        <a:lstStyle/>
        <a:p>
          <a:endParaRPr lang="fr-FR"/>
        </a:p>
      </dgm:t>
    </dgm:pt>
    <dgm:pt modelId="{40C56814-87E3-49E1-8ACA-73F39F9D5BE9}" type="sibTrans" cxnId="{05A22D93-EE14-46CE-AE6E-DF7362FBD13D}">
      <dgm:prSet/>
      <dgm:spPr/>
      <dgm:t>
        <a:bodyPr/>
        <a:lstStyle/>
        <a:p>
          <a:endParaRPr lang="fr-FR"/>
        </a:p>
      </dgm:t>
    </dgm:pt>
    <dgm:pt modelId="{735B56F7-9148-40E2-B7FC-1CBB9F6B686F}">
      <dgm:prSet phldrT="[Texte]" custT="1"/>
      <dgm:spPr/>
      <dgm:t>
        <a:bodyPr/>
        <a:lstStyle/>
        <a:p>
          <a:r>
            <a:rPr lang="fr-FR" sz="2000" dirty="0"/>
            <a:t>La données est l’élément clef du monde économique des plateformes d’échange</a:t>
          </a:r>
        </a:p>
      </dgm:t>
    </dgm:pt>
    <dgm:pt modelId="{25515E29-9B38-4CD0-B1A8-1E07F8CF3C2E}" type="parTrans" cxnId="{0578EF25-41F1-41C1-A04E-1A14F7FA9DA6}">
      <dgm:prSet/>
      <dgm:spPr/>
      <dgm:t>
        <a:bodyPr/>
        <a:lstStyle/>
        <a:p>
          <a:endParaRPr lang="fr-FR"/>
        </a:p>
      </dgm:t>
    </dgm:pt>
    <dgm:pt modelId="{AFDF4278-28AC-481B-BDFC-879F25F730B7}" type="sibTrans" cxnId="{0578EF25-41F1-41C1-A04E-1A14F7FA9DA6}">
      <dgm:prSet/>
      <dgm:spPr/>
      <dgm:t>
        <a:bodyPr/>
        <a:lstStyle/>
        <a:p>
          <a:endParaRPr lang="fr-FR"/>
        </a:p>
      </dgm:t>
    </dgm:pt>
    <dgm:pt modelId="{0B6FB8F5-836F-4EC0-88BF-A1C8CF384A80}" type="pres">
      <dgm:prSet presAssocID="{5EC1D7DF-4437-4789-BF97-26F3155EC37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6C8EA34C-2EFE-4379-A262-CD0BE7AA0BDF}" type="pres">
      <dgm:prSet presAssocID="{2EDD6653-A52B-4FCC-8D3A-EB45F95F8846}" presName="composite" presStyleCnt="0"/>
      <dgm:spPr/>
    </dgm:pt>
    <dgm:pt modelId="{2487B91E-377F-4197-B900-BEFC519C680A}" type="pres">
      <dgm:prSet presAssocID="{2EDD6653-A52B-4FCC-8D3A-EB45F95F8846}" presName="LShape" presStyleLbl="alignNode1" presStyleIdx="0" presStyleCnt="5"/>
      <dgm:spPr/>
    </dgm:pt>
    <dgm:pt modelId="{0768579B-8A6D-4434-BAB3-4D7A9E5FBEC5}" type="pres">
      <dgm:prSet presAssocID="{2EDD6653-A52B-4FCC-8D3A-EB45F95F884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5F62B3-DA94-4276-9823-0DFDF06AA056}" type="pres">
      <dgm:prSet presAssocID="{2EDD6653-A52B-4FCC-8D3A-EB45F95F8846}" presName="Triangle" presStyleLbl="alignNode1" presStyleIdx="1" presStyleCnt="5"/>
      <dgm:spPr/>
    </dgm:pt>
    <dgm:pt modelId="{D45B094C-AEAC-4DEF-AF5F-EE83A4568344}" type="pres">
      <dgm:prSet presAssocID="{2BE9881E-A796-4C02-AB22-18D03C9D0C07}" presName="sibTrans" presStyleCnt="0"/>
      <dgm:spPr/>
    </dgm:pt>
    <dgm:pt modelId="{BE1FCA42-422B-4C72-996A-EDE62805EEFB}" type="pres">
      <dgm:prSet presAssocID="{2BE9881E-A796-4C02-AB22-18D03C9D0C07}" presName="space" presStyleCnt="0"/>
      <dgm:spPr/>
    </dgm:pt>
    <dgm:pt modelId="{FC411D80-D378-4B43-B627-BF9D5BC742BC}" type="pres">
      <dgm:prSet presAssocID="{A7425810-47B8-4F67-9FBB-E160D702469A}" presName="composite" presStyleCnt="0"/>
      <dgm:spPr/>
    </dgm:pt>
    <dgm:pt modelId="{0BBF2F4A-7727-406F-9F2A-B5F0F2269C22}" type="pres">
      <dgm:prSet presAssocID="{A7425810-47B8-4F67-9FBB-E160D702469A}" presName="LShape" presStyleLbl="alignNode1" presStyleIdx="2" presStyleCnt="5"/>
      <dgm:spPr/>
    </dgm:pt>
    <dgm:pt modelId="{241A9A1E-3AFE-40D8-8722-B30B7ECCB43D}" type="pres">
      <dgm:prSet presAssocID="{A7425810-47B8-4F67-9FBB-E160D702469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393930-4CAB-4A96-92D6-6F3FAA711DFA}" type="pres">
      <dgm:prSet presAssocID="{A7425810-47B8-4F67-9FBB-E160D702469A}" presName="Triangle" presStyleLbl="alignNode1" presStyleIdx="3" presStyleCnt="5"/>
      <dgm:spPr/>
    </dgm:pt>
    <dgm:pt modelId="{DD88372C-792F-47E6-AE34-9BD2D8AB2100}" type="pres">
      <dgm:prSet presAssocID="{40C56814-87E3-49E1-8ACA-73F39F9D5BE9}" presName="sibTrans" presStyleCnt="0"/>
      <dgm:spPr/>
    </dgm:pt>
    <dgm:pt modelId="{47F86A79-1D21-437D-B225-A3B6C8B83795}" type="pres">
      <dgm:prSet presAssocID="{40C56814-87E3-49E1-8ACA-73F39F9D5BE9}" presName="space" presStyleCnt="0"/>
      <dgm:spPr/>
    </dgm:pt>
    <dgm:pt modelId="{67F1C486-6B5F-40BC-80CC-AB9746A7377F}" type="pres">
      <dgm:prSet presAssocID="{735B56F7-9148-40E2-B7FC-1CBB9F6B686F}" presName="composite" presStyleCnt="0"/>
      <dgm:spPr/>
    </dgm:pt>
    <dgm:pt modelId="{CCC3DB3F-52D4-45DE-A509-0A2DA8186323}" type="pres">
      <dgm:prSet presAssocID="{735B56F7-9148-40E2-B7FC-1CBB9F6B686F}" presName="LShape" presStyleLbl="alignNode1" presStyleIdx="4" presStyleCnt="5"/>
      <dgm:spPr/>
    </dgm:pt>
    <dgm:pt modelId="{512D3D7D-4290-4D4C-A842-BB2040C6D649}" type="pres">
      <dgm:prSet presAssocID="{735B56F7-9148-40E2-B7FC-1CBB9F6B686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03409B-0003-4CE7-813F-92C74C3F43A5}" type="presOf" srcId="{5EC1D7DF-4437-4789-BF97-26F3155EC379}" destId="{0B6FB8F5-836F-4EC0-88BF-A1C8CF384A80}" srcOrd="0" destOrd="0" presId="urn:microsoft.com/office/officeart/2009/3/layout/StepUpProcess"/>
    <dgm:cxn modelId="{17919B73-EA7F-4A27-8723-4A77C981899C}" type="presOf" srcId="{2EDD6653-A52B-4FCC-8D3A-EB45F95F8846}" destId="{0768579B-8A6D-4434-BAB3-4D7A9E5FBEC5}" srcOrd="0" destOrd="0" presId="urn:microsoft.com/office/officeart/2009/3/layout/StepUpProcess"/>
    <dgm:cxn modelId="{A0708401-DD0D-4B2A-B271-24A9D9047223}" type="presOf" srcId="{A7425810-47B8-4F67-9FBB-E160D702469A}" destId="{241A9A1E-3AFE-40D8-8722-B30B7ECCB43D}" srcOrd="0" destOrd="0" presId="urn:microsoft.com/office/officeart/2009/3/layout/StepUpProcess"/>
    <dgm:cxn modelId="{3C5DB6D0-A948-4018-9C91-A423F837A08C}" srcId="{5EC1D7DF-4437-4789-BF97-26F3155EC379}" destId="{2EDD6653-A52B-4FCC-8D3A-EB45F95F8846}" srcOrd="0" destOrd="0" parTransId="{2001A547-8CC4-4C88-AD5A-CCD5EBF560A3}" sibTransId="{2BE9881E-A796-4C02-AB22-18D03C9D0C07}"/>
    <dgm:cxn modelId="{05A22D93-EE14-46CE-AE6E-DF7362FBD13D}" srcId="{5EC1D7DF-4437-4789-BF97-26F3155EC379}" destId="{A7425810-47B8-4F67-9FBB-E160D702469A}" srcOrd="1" destOrd="0" parTransId="{D8F916D7-931A-45B0-9904-6D50B1C25BB6}" sibTransId="{40C56814-87E3-49E1-8ACA-73F39F9D5BE9}"/>
    <dgm:cxn modelId="{B1AF20CD-9603-41E6-90F1-17ED45BC6218}" type="presOf" srcId="{735B56F7-9148-40E2-B7FC-1CBB9F6B686F}" destId="{512D3D7D-4290-4D4C-A842-BB2040C6D649}" srcOrd="0" destOrd="0" presId="urn:microsoft.com/office/officeart/2009/3/layout/StepUpProcess"/>
    <dgm:cxn modelId="{0578EF25-41F1-41C1-A04E-1A14F7FA9DA6}" srcId="{5EC1D7DF-4437-4789-BF97-26F3155EC379}" destId="{735B56F7-9148-40E2-B7FC-1CBB9F6B686F}" srcOrd="2" destOrd="0" parTransId="{25515E29-9B38-4CD0-B1A8-1E07F8CF3C2E}" sibTransId="{AFDF4278-28AC-481B-BDFC-879F25F730B7}"/>
    <dgm:cxn modelId="{D31EF269-9CD3-43F8-B2A6-663FEDA255C1}" type="presParOf" srcId="{0B6FB8F5-836F-4EC0-88BF-A1C8CF384A80}" destId="{6C8EA34C-2EFE-4379-A262-CD0BE7AA0BDF}" srcOrd="0" destOrd="0" presId="urn:microsoft.com/office/officeart/2009/3/layout/StepUpProcess"/>
    <dgm:cxn modelId="{961344E7-87F2-45E8-A22C-E4CA401E3A3D}" type="presParOf" srcId="{6C8EA34C-2EFE-4379-A262-CD0BE7AA0BDF}" destId="{2487B91E-377F-4197-B900-BEFC519C680A}" srcOrd="0" destOrd="0" presId="urn:microsoft.com/office/officeart/2009/3/layout/StepUpProcess"/>
    <dgm:cxn modelId="{CD83C320-3575-4853-BCCD-27BF0786656F}" type="presParOf" srcId="{6C8EA34C-2EFE-4379-A262-CD0BE7AA0BDF}" destId="{0768579B-8A6D-4434-BAB3-4D7A9E5FBEC5}" srcOrd="1" destOrd="0" presId="urn:microsoft.com/office/officeart/2009/3/layout/StepUpProcess"/>
    <dgm:cxn modelId="{EADD3A4B-68CF-4174-A376-C4054CC217D2}" type="presParOf" srcId="{6C8EA34C-2EFE-4379-A262-CD0BE7AA0BDF}" destId="{B55F62B3-DA94-4276-9823-0DFDF06AA056}" srcOrd="2" destOrd="0" presId="urn:microsoft.com/office/officeart/2009/3/layout/StepUpProcess"/>
    <dgm:cxn modelId="{BB8E9588-662D-4EA9-8C06-27D6C1B45CE1}" type="presParOf" srcId="{0B6FB8F5-836F-4EC0-88BF-A1C8CF384A80}" destId="{D45B094C-AEAC-4DEF-AF5F-EE83A4568344}" srcOrd="1" destOrd="0" presId="urn:microsoft.com/office/officeart/2009/3/layout/StepUpProcess"/>
    <dgm:cxn modelId="{0C711EA0-E0B3-4026-89D3-D50011934616}" type="presParOf" srcId="{D45B094C-AEAC-4DEF-AF5F-EE83A4568344}" destId="{BE1FCA42-422B-4C72-996A-EDE62805EEFB}" srcOrd="0" destOrd="0" presId="urn:microsoft.com/office/officeart/2009/3/layout/StepUpProcess"/>
    <dgm:cxn modelId="{2D051766-9FFF-4F1A-89DF-EDE31EA3E2DB}" type="presParOf" srcId="{0B6FB8F5-836F-4EC0-88BF-A1C8CF384A80}" destId="{FC411D80-D378-4B43-B627-BF9D5BC742BC}" srcOrd="2" destOrd="0" presId="urn:microsoft.com/office/officeart/2009/3/layout/StepUpProcess"/>
    <dgm:cxn modelId="{3454AE9D-FD22-4626-9D1C-71CA2F03CD62}" type="presParOf" srcId="{FC411D80-D378-4B43-B627-BF9D5BC742BC}" destId="{0BBF2F4A-7727-406F-9F2A-B5F0F2269C22}" srcOrd="0" destOrd="0" presId="urn:microsoft.com/office/officeart/2009/3/layout/StepUpProcess"/>
    <dgm:cxn modelId="{398ADF4F-34D9-413B-910E-A2442030EFBE}" type="presParOf" srcId="{FC411D80-D378-4B43-B627-BF9D5BC742BC}" destId="{241A9A1E-3AFE-40D8-8722-B30B7ECCB43D}" srcOrd="1" destOrd="0" presId="urn:microsoft.com/office/officeart/2009/3/layout/StepUpProcess"/>
    <dgm:cxn modelId="{19523509-21A0-4461-912D-EC0775549440}" type="presParOf" srcId="{FC411D80-D378-4B43-B627-BF9D5BC742BC}" destId="{98393930-4CAB-4A96-92D6-6F3FAA711DFA}" srcOrd="2" destOrd="0" presId="urn:microsoft.com/office/officeart/2009/3/layout/StepUpProcess"/>
    <dgm:cxn modelId="{91B74A83-0A32-47CE-B7D9-9B307BEC66E4}" type="presParOf" srcId="{0B6FB8F5-836F-4EC0-88BF-A1C8CF384A80}" destId="{DD88372C-792F-47E6-AE34-9BD2D8AB2100}" srcOrd="3" destOrd="0" presId="urn:microsoft.com/office/officeart/2009/3/layout/StepUpProcess"/>
    <dgm:cxn modelId="{3B2870E2-CBA2-4DE8-88E9-78B5E73623A9}" type="presParOf" srcId="{DD88372C-792F-47E6-AE34-9BD2D8AB2100}" destId="{47F86A79-1D21-437D-B225-A3B6C8B83795}" srcOrd="0" destOrd="0" presId="urn:microsoft.com/office/officeart/2009/3/layout/StepUpProcess"/>
    <dgm:cxn modelId="{C3935D6F-D2BF-46CA-85F3-0CC5B047D058}" type="presParOf" srcId="{0B6FB8F5-836F-4EC0-88BF-A1C8CF384A80}" destId="{67F1C486-6B5F-40BC-80CC-AB9746A7377F}" srcOrd="4" destOrd="0" presId="urn:microsoft.com/office/officeart/2009/3/layout/StepUpProcess"/>
    <dgm:cxn modelId="{46E5907E-63CA-4365-9EA1-021570DBFB60}" type="presParOf" srcId="{67F1C486-6B5F-40BC-80CC-AB9746A7377F}" destId="{CCC3DB3F-52D4-45DE-A509-0A2DA8186323}" srcOrd="0" destOrd="0" presId="urn:microsoft.com/office/officeart/2009/3/layout/StepUpProcess"/>
    <dgm:cxn modelId="{8BC2711C-D5B6-4008-B799-882B76E890CD}" type="presParOf" srcId="{67F1C486-6B5F-40BC-80CC-AB9746A7377F}" destId="{512D3D7D-4290-4D4C-A842-BB2040C6D64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F1032-6A5F-4D68-84A6-2B9EBDA1EDD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873C09-1928-4C37-8E1A-5A04BCA869E9}">
      <dgm:prSet phldrT="[Texte]"/>
      <dgm:spPr/>
      <dgm:t>
        <a:bodyPr/>
        <a:lstStyle/>
        <a:p>
          <a:r>
            <a:rPr lang="fr-FR"/>
            <a:t>authentifier</a:t>
          </a:r>
        </a:p>
      </dgm:t>
    </dgm:pt>
    <dgm:pt modelId="{27AE0F7D-BDD1-4947-90B1-30EF5E0E488F}" type="parTrans" cxnId="{385864B5-23C7-4EA0-B99D-848068A6F679}">
      <dgm:prSet/>
      <dgm:spPr/>
      <dgm:t>
        <a:bodyPr/>
        <a:lstStyle/>
        <a:p>
          <a:endParaRPr lang="fr-FR"/>
        </a:p>
      </dgm:t>
    </dgm:pt>
    <dgm:pt modelId="{255F5A42-9FFE-4BF6-AFC8-BEA817047AA6}" type="sibTrans" cxnId="{385864B5-23C7-4EA0-B99D-848068A6F679}">
      <dgm:prSet/>
      <dgm:spPr/>
      <dgm:t>
        <a:bodyPr/>
        <a:lstStyle/>
        <a:p>
          <a:endParaRPr lang="fr-FR"/>
        </a:p>
      </dgm:t>
    </dgm:pt>
    <dgm:pt modelId="{E7169D49-A5F5-4F86-A0F1-5226C9331955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Afficher une carte réelle</a:t>
          </a:r>
        </a:p>
      </dgm:t>
    </dgm:pt>
    <dgm:pt modelId="{65C0E757-2F70-41D3-A34E-DE5801D49B93}" type="parTrans" cxnId="{444E3F70-B403-4C42-9498-EC84BF3FDD4A}">
      <dgm:prSet/>
      <dgm:spPr/>
      <dgm:t>
        <a:bodyPr/>
        <a:lstStyle/>
        <a:p>
          <a:endParaRPr lang="fr-FR"/>
        </a:p>
      </dgm:t>
    </dgm:pt>
    <dgm:pt modelId="{93EFDF45-7F26-433B-86BB-C6796E12F9F2}" type="sibTrans" cxnId="{444E3F70-B403-4C42-9498-EC84BF3FDD4A}">
      <dgm:prSet/>
      <dgm:spPr/>
      <dgm:t>
        <a:bodyPr/>
        <a:lstStyle/>
        <a:p>
          <a:endParaRPr lang="fr-FR"/>
        </a:p>
      </dgm:t>
    </dgm:pt>
    <dgm:pt modelId="{D4DBF440-C283-4F2D-BB49-6B8D9B93B529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Afficher des statistiques</a:t>
          </a:r>
        </a:p>
      </dgm:t>
    </dgm:pt>
    <dgm:pt modelId="{5558BC3B-4992-4C41-96D6-D5953E211673}" type="parTrans" cxnId="{68EEA6FB-0B79-440F-B7E2-D7C76FF61B1E}">
      <dgm:prSet/>
      <dgm:spPr/>
      <dgm:t>
        <a:bodyPr/>
        <a:lstStyle/>
        <a:p>
          <a:endParaRPr lang="fr-FR"/>
        </a:p>
      </dgm:t>
    </dgm:pt>
    <dgm:pt modelId="{A227D690-3B8B-47E0-A4EB-EB3FF46BF0F4}" type="sibTrans" cxnId="{68EEA6FB-0B79-440F-B7E2-D7C76FF61B1E}">
      <dgm:prSet/>
      <dgm:spPr/>
      <dgm:t>
        <a:bodyPr/>
        <a:lstStyle/>
        <a:p>
          <a:endParaRPr lang="fr-FR"/>
        </a:p>
      </dgm:t>
    </dgm:pt>
    <dgm:pt modelId="{CDCF88D5-F4AE-44CE-BB2D-CC6B70178C07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Gérer les notifications</a:t>
          </a:r>
        </a:p>
      </dgm:t>
    </dgm:pt>
    <dgm:pt modelId="{FF45C6CD-A002-454B-8570-C9FF6D70DEDA}" type="parTrans" cxnId="{4EB9763C-80CB-462D-B404-82CD1A7E4728}">
      <dgm:prSet/>
      <dgm:spPr/>
      <dgm:t>
        <a:bodyPr/>
        <a:lstStyle/>
        <a:p>
          <a:endParaRPr lang="fr-FR"/>
        </a:p>
      </dgm:t>
    </dgm:pt>
    <dgm:pt modelId="{32CC6392-8EE6-4DF4-B8BD-12A1F83269F9}" type="sibTrans" cxnId="{4EB9763C-80CB-462D-B404-82CD1A7E4728}">
      <dgm:prSet/>
      <dgm:spPr/>
      <dgm:t>
        <a:bodyPr/>
        <a:lstStyle/>
        <a:p>
          <a:endParaRPr lang="fr-FR"/>
        </a:p>
      </dgm:t>
    </dgm:pt>
    <dgm:pt modelId="{3C330A5A-554A-48B4-AF10-75BE2AB9B943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envoyer des ordres</a:t>
          </a:r>
        </a:p>
      </dgm:t>
    </dgm:pt>
    <dgm:pt modelId="{4B287BC0-79C9-4059-B5B0-5D384C46CF8E}" type="parTrans" cxnId="{BE6B3B0A-8C25-43C6-9000-4AA1B0A269C8}">
      <dgm:prSet/>
      <dgm:spPr/>
      <dgm:t>
        <a:bodyPr/>
        <a:lstStyle/>
        <a:p>
          <a:endParaRPr lang="fr-FR"/>
        </a:p>
      </dgm:t>
    </dgm:pt>
    <dgm:pt modelId="{58F5257C-0F92-44D7-BD77-67E95F0A03AE}" type="sibTrans" cxnId="{BE6B3B0A-8C25-43C6-9000-4AA1B0A269C8}">
      <dgm:prSet/>
      <dgm:spPr/>
      <dgm:t>
        <a:bodyPr/>
        <a:lstStyle/>
        <a:p>
          <a:endParaRPr lang="fr-FR"/>
        </a:p>
      </dgm:t>
    </dgm:pt>
    <dgm:pt modelId="{8FB30078-CCB5-48A1-B82B-FFEA05074D0B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/>
            <a:t>Gérer les utilisateurs</a:t>
          </a:r>
          <a:endParaRPr lang="fr-FR" dirty="0"/>
        </a:p>
      </dgm:t>
    </dgm:pt>
    <dgm:pt modelId="{E5F2A607-7E63-4DAE-82C1-0A9A96AE44D7}" type="parTrans" cxnId="{E7A40722-EA65-42AA-A24D-2B24A54E41D7}">
      <dgm:prSet/>
      <dgm:spPr/>
      <dgm:t>
        <a:bodyPr/>
        <a:lstStyle/>
        <a:p>
          <a:endParaRPr lang="fr-FR"/>
        </a:p>
      </dgm:t>
    </dgm:pt>
    <dgm:pt modelId="{D3428157-C1E8-4FAF-BB69-8DB61EC3CF84}" type="sibTrans" cxnId="{E7A40722-EA65-42AA-A24D-2B24A54E41D7}">
      <dgm:prSet/>
      <dgm:spPr/>
      <dgm:t>
        <a:bodyPr/>
        <a:lstStyle/>
        <a:p>
          <a:endParaRPr lang="fr-FR"/>
        </a:p>
      </dgm:t>
    </dgm:pt>
    <dgm:pt modelId="{4100E6FC-EFA8-4548-930A-344AB5EF5EFD}" type="pres">
      <dgm:prSet presAssocID="{DCDF1032-6A5F-4D68-84A6-2B9EBDA1ED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4CC9A6F-DC5B-4678-8744-589E608DAD4C}" type="pres">
      <dgm:prSet presAssocID="{E3873C09-1928-4C37-8E1A-5A04BCA869E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24681E-5A6B-493A-9A18-852444F5B4D2}" type="pres">
      <dgm:prSet presAssocID="{255F5A42-9FFE-4BF6-AFC8-BEA817047AA6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E487D83-8628-465C-88DD-B978893F0CCC}" type="pres">
      <dgm:prSet presAssocID="{255F5A42-9FFE-4BF6-AFC8-BEA817047AA6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E99ABE09-CFE3-4595-80DF-31A32E038C04}" type="pres">
      <dgm:prSet presAssocID="{E7169D49-A5F5-4F86-A0F1-5226C933195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0422D2-CE29-4E5D-8C32-42669D9805AA}" type="pres">
      <dgm:prSet presAssocID="{93EFDF45-7F26-433B-86BB-C6796E12F9F2}" presName="sibTrans" presStyleLbl="sibTrans2D1" presStyleIdx="1" presStyleCnt="6"/>
      <dgm:spPr/>
      <dgm:t>
        <a:bodyPr/>
        <a:lstStyle/>
        <a:p>
          <a:endParaRPr lang="fr-FR"/>
        </a:p>
      </dgm:t>
    </dgm:pt>
    <dgm:pt modelId="{47993EEA-A7EE-4FD5-8825-D588323F7EC8}" type="pres">
      <dgm:prSet presAssocID="{93EFDF45-7F26-433B-86BB-C6796E12F9F2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DF02928E-BD1B-4C7C-B93E-35330A2CE52B}" type="pres">
      <dgm:prSet presAssocID="{D4DBF440-C283-4F2D-BB49-6B8D9B93B52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9281F5-5BEC-4572-A6D0-21F2A0C0AB03}" type="pres">
      <dgm:prSet presAssocID="{A227D690-3B8B-47E0-A4EB-EB3FF46BF0F4}" presName="sibTrans" presStyleLbl="sibTrans2D1" presStyleIdx="2" presStyleCnt="6"/>
      <dgm:spPr/>
      <dgm:t>
        <a:bodyPr/>
        <a:lstStyle/>
        <a:p>
          <a:endParaRPr lang="fr-FR"/>
        </a:p>
      </dgm:t>
    </dgm:pt>
    <dgm:pt modelId="{C3F1D7A7-0849-4697-A73B-A90EE665427C}" type="pres">
      <dgm:prSet presAssocID="{A227D690-3B8B-47E0-A4EB-EB3FF46BF0F4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71E4E755-1758-42C8-94AD-06C6DDA6E523}" type="pres">
      <dgm:prSet presAssocID="{CDCF88D5-F4AE-44CE-BB2D-CC6B70178C0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66F32C-D101-4B7A-8EB5-831EAF1D9773}" type="pres">
      <dgm:prSet presAssocID="{32CC6392-8EE6-4DF4-B8BD-12A1F83269F9}" presName="sibTrans" presStyleLbl="sibTrans2D1" presStyleIdx="3" presStyleCnt="6"/>
      <dgm:spPr/>
      <dgm:t>
        <a:bodyPr/>
        <a:lstStyle/>
        <a:p>
          <a:endParaRPr lang="fr-FR"/>
        </a:p>
      </dgm:t>
    </dgm:pt>
    <dgm:pt modelId="{E3E21F92-87C2-4626-9001-0446B233AC81}" type="pres">
      <dgm:prSet presAssocID="{32CC6392-8EE6-4DF4-B8BD-12A1F83269F9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D754808-5795-4A41-B5DF-A37691767FCC}" type="pres">
      <dgm:prSet presAssocID="{3C330A5A-554A-48B4-AF10-75BE2AB9B94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3B65CD-0D2D-40E5-A7CA-63C42B1505C6}" type="pres">
      <dgm:prSet presAssocID="{58F5257C-0F92-44D7-BD77-67E95F0A03AE}" presName="sibTrans" presStyleLbl="sibTrans2D1" presStyleIdx="4" presStyleCnt="6"/>
      <dgm:spPr/>
      <dgm:t>
        <a:bodyPr/>
        <a:lstStyle/>
        <a:p>
          <a:endParaRPr lang="fr-FR"/>
        </a:p>
      </dgm:t>
    </dgm:pt>
    <dgm:pt modelId="{6EA9BA27-9AAD-44A0-A567-F064A5426C12}" type="pres">
      <dgm:prSet presAssocID="{58F5257C-0F92-44D7-BD77-67E95F0A03AE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74AACC6F-BACB-46E4-96DD-602B2CFEBC7B}" type="pres">
      <dgm:prSet presAssocID="{8FB30078-CCB5-48A1-B82B-FFEA05074D0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FF153E-5DE1-4DF9-9400-A4ABD0848ED1}" type="pres">
      <dgm:prSet presAssocID="{D3428157-C1E8-4FAF-BB69-8DB61EC3CF84}" presName="sibTrans" presStyleLbl="sibTrans2D1" presStyleIdx="5" presStyleCnt="6"/>
      <dgm:spPr/>
      <dgm:t>
        <a:bodyPr/>
        <a:lstStyle/>
        <a:p>
          <a:endParaRPr lang="fr-FR"/>
        </a:p>
      </dgm:t>
    </dgm:pt>
    <dgm:pt modelId="{DBF7F58E-1A96-4DF1-8B6B-69238D94A8D0}" type="pres">
      <dgm:prSet presAssocID="{D3428157-C1E8-4FAF-BB69-8DB61EC3CF84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4ACDCA98-3E0B-4B64-AE1B-A6107223C0A4}" type="presOf" srcId="{3C330A5A-554A-48B4-AF10-75BE2AB9B943}" destId="{5D754808-5795-4A41-B5DF-A37691767FCC}" srcOrd="0" destOrd="0" presId="urn:microsoft.com/office/officeart/2005/8/layout/cycle2"/>
    <dgm:cxn modelId="{06D1BB65-448B-4114-B09D-E3D46BDFB84C}" type="presOf" srcId="{8FB30078-CCB5-48A1-B82B-FFEA05074D0B}" destId="{74AACC6F-BACB-46E4-96DD-602B2CFEBC7B}" srcOrd="0" destOrd="0" presId="urn:microsoft.com/office/officeart/2005/8/layout/cycle2"/>
    <dgm:cxn modelId="{8628FE3F-6105-419F-9711-049FDC0325DF}" type="presOf" srcId="{D3428157-C1E8-4FAF-BB69-8DB61EC3CF84}" destId="{D4FF153E-5DE1-4DF9-9400-A4ABD0848ED1}" srcOrd="0" destOrd="0" presId="urn:microsoft.com/office/officeart/2005/8/layout/cycle2"/>
    <dgm:cxn modelId="{AF6D0305-4769-48F0-8E4E-F7503B67FDFF}" type="presOf" srcId="{255F5A42-9FFE-4BF6-AFC8-BEA817047AA6}" destId="{6D24681E-5A6B-493A-9A18-852444F5B4D2}" srcOrd="0" destOrd="0" presId="urn:microsoft.com/office/officeart/2005/8/layout/cycle2"/>
    <dgm:cxn modelId="{41F12B09-FB50-4A26-A97F-45F48507EB5A}" type="presOf" srcId="{A227D690-3B8B-47E0-A4EB-EB3FF46BF0F4}" destId="{C3F1D7A7-0849-4697-A73B-A90EE665427C}" srcOrd="1" destOrd="0" presId="urn:microsoft.com/office/officeart/2005/8/layout/cycle2"/>
    <dgm:cxn modelId="{C2301316-639D-45F8-8DCF-D4AFF6831623}" type="presOf" srcId="{58F5257C-0F92-44D7-BD77-67E95F0A03AE}" destId="{6EA9BA27-9AAD-44A0-A567-F064A5426C12}" srcOrd="1" destOrd="0" presId="urn:microsoft.com/office/officeart/2005/8/layout/cycle2"/>
    <dgm:cxn modelId="{2E61549D-AAFC-4F39-8737-4B158D713F5D}" type="presOf" srcId="{CDCF88D5-F4AE-44CE-BB2D-CC6B70178C07}" destId="{71E4E755-1758-42C8-94AD-06C6DDA6E523}" srcOrd="0" destOrd="0" presId="urn:microsoft.com/office/officeart/2005/8/layout/cycle2"/>
    <dgm:cxn modelId="{A4C770CF-8426-488F-BD42-4246BEFC8C62}" type="presOf" srcId="{93EFDF45-7F26-433B-86BB-C6796E12F9F2}" destId="{7B0422D2-CE29-4E5D-8C32-42669D9805AA}" srcOrd="0" destOrd="0" presId="urn:microsoft.com/office/officeart/2005/8/layout/cycle2"/>
    <dgm:cxn modelId="{8B6202FB-8972-4F2A-BD48-15EB1998726A}" type="presOf" srcId="{32CC6392-8EE6-4DF4-B8BD-12A1F83269F9}" destId="{E3E21F92-87C2-4626-9001-0446B233AC81}" srcOrd="1" destOrd="0" presId="urn:microsoft.com/office/officeart/2005/8/layout/cycle2"/>
    <dgm:cxn modelId="{987941A5-705E-47E5-87B7-E410BEF01BA0}" type="presOf" srcId="{255F5A42-9FFE-4BF6-AFC8-BEA817047AA6}" destId="{FE487D83-8628-465C-88DD-B978893F0CCC}" srcOrd="1" destOrd="0" presId="urn:microsoft.com/office/officeart/2005/8/layout/cycle2"/>
    <dgm:cxn modelId="{444E3F70-B403-4C42-9498-EC84BF3FDD4A}" srcId="{DCDF1032-6A5F-4D68-84A6-2B9EBDA1EDDE}" destId="{E7169D49-A5F5-4F86-A0F1-5226C9331955}" srcOrd="1" destOrd="0" parTransId="{65C0E757-2F70-41D3-A34E-DE5801D49B93}" sibTransId="{93EFDF45-7F26-433B-86BB-C6796E12F9F2}"/>
    <dgm:cxn modelId="{BE6B3B0A-8C25-43C6-9000-4AA1B0A269C8}" srcId="{DCDF1032-6A5F-4D68-84A6-2B9EBDA1EDDE}" destId="{3C330A5A-554A-48B4-AF10-75BE2AB9B943}" srcOrd="4" destOrd="0" parTransId="{4B287BC0-79C9-4059-B5B0-5D384C46CF8E}" sibTransId="{58F5257C-0F92-44D7-BD77-67E95F0A03AE}"/>
    <dgm:cxn modelId="{F12CED79-3F32-48AC-B34E-1E935BCC991D}" type="presOf" srcId="{D3428157-C1E8-4FAF-BB69-8DB61EC3CF84}" destId="{DBF7F58E-1A96-4DF1-8B6B-69238D94A8D0}" srcOrd="1" destOrd="0" presId="urn:microsoft.com/office/officeart/2005/8/layout/cycle2"/>
    <dgm:cxn modelId="{709F3533-5F05-426A-B92D-11D7F598A344}" type="presOf" srcId="{E7169D49-A5F5-4F86-A0F1-5226C9331955}" destId="{E99ABE09-CFE3-4595-80DF-31A32E038C04}" srcOrd="0" destOrd="0" presId="urn:microsoft.com/office/officeart/2005/8/layout/cycle2"/>
    <dgm:cxn modelId="{217E154B-6573-4B0D-8ABB-08AC115D8D14}" type="presOf" srcId="{D4DBF440-C283-4F2D-BB49-6B8D9B93B529}" destId="{DF02928E-BD1B-4C7C-B93E-35330A2CE52B}" srcOrd="0" destOrd="0" presId="urn:microsoft.com/office/officeart/2005/8/layout/cycle2"/>
    <dgm:cxn modelId="{784A4F4A-335D-4D41-9FF0-9B67BC76C00D}" type="presOf" srcId="{A227D690-3B8B-47E0-A4EB-EB3FF46BF0F4}" destId="{379281F5-5BEC-4572-A6D0-21F2A0C0AB03}" srcOrd="0" destOrd="0" presId="urn:microsoft.com/office/officeart/2005/8/layout/cycle2"/>
    <dgm:cxn modelId="{385864B5-23C7-4EA0-B99D-848068A6F679}" srcId="{DCDF1032-6A5F-4D68-84A6-2B9EBDA1EDDE}" destId="{E3873C09-1928-4C37-8E1A-5A04BCA869E9}" srcOrd="0" destOrd="0" parTransId="{27AE0F7D-BDD1-4947-90B1-30EF5E0E488F}" sibTransId="{255F5A42-9FFE-4BF6-AFC8-BEA817047AA6}"/>
    <dgm:cxn modelId="{C20D9D67-1698-47E2-A587-52643803930A}" type="presOf" srcId="{E3873C09-1928-4C37-8E1A-5A04BCA869E9}" destId="{74CC9A6F-DC5B-4678-8744-589E608DAD4C}" srcOrd="0" destOrd="0" presId="urn:microsoft.com/office/officeart/2005/8/layout/cycle2"/>
    <dgm:cxn modelId="{E7A40722-EA65-42AA-A24D-2B24A54E41D7}" srcId="{DCDF1032-6A5F-4D68-84A6-2B9EBDA1EDDE}" destId="{8FB30078-CCB5-48A1-B82B-FFEA05074D0B}" srcOrd="5" destOrd="0" parTransId="{E5F2A607-7E63-4DAE-82C1-0A9A96AE44D7}" sibTransId="{D3428157-C1E8-4FAF-BB69-8DB61EC3CF84}"/>
    <dgm:cxn modelId="{B69A3B60-8FB1-4510-B25F-D77C5E374ABF}" type="presOf" srcId="{93EFDF45-7F26-433B-86BB-C6796E12F9F2}" destId="{47993EEA-A7EE-4FD5-8825-D588323F7EC8}" srcOrd="1" destOrd="0" presId="urn:microsoft.com/office/officeart/2005/8/layout/cycle2"/>
    <dgm:cxn modelId="{68EEA6FB-0B79-440F-B7E2-D7C76FF61B1E}" srcId="{DCDF1032-6A5F-4D68-84A6-2B9EBDA1EDDE}" destId="{D4DBF440-C283-4F2D-BB49-6B8D9B93B529}" srcOrd="2" destOrd="0" parTransId="{5558BC3B-4992-4C41-96D6-D5953E211673}" sibTransId="{A227D690-3B8B-47E0-A4EB-EB3FF46BF0F4}"/>
    <dgm:cxn modelId="{0C49CEE3-B0DC-4430-8734-D8352E0D7704}" type="presOf" srcId="{58F5257C-0F92-44D7-BD77-67E95F0A03AE}" destId="{FB3B65CD-0D2D-40E5-A7CA-63C42B1505C6}" srcOrd="0" destOrd="0" presId="urn:microsoft.com/office/officeart/2005/8/layout/cycle2"/>
    <dgm:cxn modelId="{317E3542-0FE6-453B-B40D-039D76DE7E58}" type="presOf" srcId="{DCDF1032-6A5F-4D68-84A6-2B9EBDA1EDDE}" destId="{4100E6FC-EFA8-4548-930A-344AB5EF5EFD}" srcOrd="0" destOrd="0" presId="urn:microsoft.com/office/officeart/2005/8/layout/cycle2"/>
    <dgm:cxn modelId="{86CFA7A2-5A6A-4313-8113-849A4AD3C7D6}" type="presOf" srcId="{32CC6392-8EE6-4DF4-B8BD-12A1F83269F9}" destId="{BC66F32C-D101-4B7A-8EB5-831EAF1D9773}" srcOrd="0" destOrd="0" presId="urn:microsoft.com/office/officeart/2005/8/layout/cycle2"/>
    <dgm:cxn modelId="{4EB9763C-80CB-462D-B404-82CD1A7E4728}" srcId="{DCDF1032-6A5F-4D68-84A6-2B9EBDA1EDDE}" destId="{CDCF88D5-F4AE-44CE-BB2D-CC6B70178C07}" srcOrd="3" destOrd="0" parTransId="{FF45C6CD-A002-454B-8570-C9FF6D70DEDA}" sibTransId="{32CC6392-8EE6-4DF4-B8BD-12A1F83269F9}"/>
    <dgm:cxn modelId="{4513D99C-2187-4D27-8FBB-76A3290CA0DC}" type="presParOf" srcId="{4100E6FC-EFA8-4548-930A-344AB5EF5EFD}" destId="{74CC9A6F-DC5B-4678-8744-589E608DAD4C}" srcOrd="0" destOrd="0" presId="urn:microsoft.com/office/officeart/2005/8/layout/cycle2"/>
    <dgm:cxn modelId="{5064F94C-C0EA-4831-B264-83AABB35BF79}" type="presParOf" srcId="{4100E6FC-EFA8-4548-930A-344AB5EF5EFD}" destId="{6D24681E-5A6B-493A-9A18-852444F5B4D2}" srcOrd="1" destOrd="0" presId="urn:microsoft.com/office/officeart/2005/8/layout/cycle2"/>
    <dgm:cxn modelId="{1F257088-1F57-4007-B2C8-9649C68FA32B}" type="presParOf" srcId="{6D24681E-5A6B-493A-9A18-852444F5B4D2}" destId="{FE487D83-8628-465C-88DD-B978893F0CCC}" srcOrd="0" destOrd="0" presId="urn:microsoft.com/office/officeart/2005/8/layout/cycle2"/>
    <dgm:cxn modelId="{99605B88-3A44-4A23-B41D-25441EC1F766}" type="presParOf" srcId="{4100E6FC-EFA8-4548-930A-344AB5EF5EFD}" destId="{E99ABE09-CFE3-4595-80DF-31A32E038C04}" srcOrd="2" destOrd="0" presId="urn:microsoft.com/office/officeart/2005/8/layout/cycle2"/>
    <dgm:cxn modelId="{23D1D948-A54A-45DF-94B6-AF232D68E32D}" type="presParOf" srcId="{4100E6FC-EFA8-4548-930A-344AB5EF5EFD}" destId="{7B0422D2-CE29-4E5D-8C32-42669D9805AA}" srcOrd="3" destOrd="0" presId="urn:microsoft.com/office/officeart/2005/8/layout/cycle2"/>
    <dgm:cxn modelId="{7C909DED-C391-47AF-A43F-E579B528136B}" type="presParOf" srcId="{7B0422D2-CE29-4E5D-8C32-42669D9805AA}" destId="{47993EEA-A7EE-4FD5-8825-D588323F7EC8}" srcOrd="0" destOrd="0" presId="urn:microsoft.com/office/officeart/2005/8/layout/cycle2"/>
    <dgm:cxn modelId="{5EDD0F43-2558-4FAE-AD9A-D7039552E295}" type="presParOf" srcId="{4100E6FC-EFA8-4548-930A-344AB5EF5EFD}" destId="{DF02928E-BD1B-4C7C-B93E-35330A2CE52B}" srcOrd="4" destOrd="0" presId="urn:microsoft.com/office/officeart/2005/8/layout/cycle2"/>
    <dgm:cxn modelId="{0E70D65B-5DAA-4740-A068-AC4E6C86396D}" type="presParOf" srcId="{4100E6FC-EFA8-4548-930A-344AB5EF5EFD}" destId="{379281F5-5BEC-4572-A6D0-21F2A0C0AB03}" srcOrd="5" destOrd="0" presId="urn:microsoft.com/office/officeart/2005/8/layout/cycle2"/>
    <dgm:cxn modelId="{941557DF-58A4-42F7-9ECB-A7BF7D814109}" type="presParOf" srcId="{379281F5-5BEC-4572-A6D0-21F2A0C0AB03}" destId="{C3F1D7A7-0849-4697-A73B-A90EE665427C}" srcOrd="0" destOrd="0" presId="urn:microsoft.com/office/officeart/2005/8/layout/cycle2"/>
    <dgm:cxn modelId="{D7C69E3E-33F7-459C-A3AE-39519389F487}" type="presParOf" srcId="{4100E6FC-EFA8-4548-930A-344AB5EF5EFD}" destId="{71E4E755-1758-42C8-94AD-06C6DDA6E523}" srcOrd="6" destOrd="0" presId="urn:microsoft.com/office/officeart/2005/8/layout/cycle2"/>
    <dgm:cxn modelId="{E0F875C7-E5EB-4F52-BC58-27CABD24D923}" type="presParOf" srcId="{4100E6FC-EFA8-4548-930A-344AB5EF5EFD}" destId="{BC66F32C-D101-4B7A-8EB5-831EAF1D9773}" srcOrd="7" destOrd="0" presId="urn:microsoft.com/office/officeart/2005/8/layout/cycle2"/>
    <dgm:cxn modelId="{077D300F-00F3-476C-98EE-4ED059138FCA}" type="presParOf" srcId="{BC66F32C-D101-4B7A-8EB5-831EAF1D9773}" destId="{E3E21F92-87C2-4626-9001-0446B233AC81}" srcOrd="0" destOrd="0" presId="urn:microsoft.com/office/officeart/2005/8/layout/cycle2"/>
    <dgm:cxn modelId="{76A7800D-F7BC-4235-8064-EC414F1D4A3B}" type="presParOf" srcId="{4100E6FC-EFA8-4548-930A-344AB5EF5EFD}" destId="{5D754808-5795-4A41-B5DF-A37691767FCC}" srcOrd="8" destOrd="0" presId="urn:microsoft.com/office/officeart/2005/8/layout/cycle2"/>
    <dgm:cxn modelId="{D2E386CC-D33E-4703-A9BC-819601DD2CFC}" type="presParOf" srcId="{4100E6FC-EFA8-4548-930A-344AB5EF5EFD}" destId="{FB3B65CD-0D2D-40E5-A7CA-63C42B1505C6}" srcOrd="9" destOrd="0" presId="urn:microsoft.com/office/officeart/2005/8/layout/cycle2"/>
    <dgm:cxn modelId="{F5D57DBC-4692-4F6A-A442-C9FED6955DB4}" type="presParOf" srcId="{FB3B65CD-0D2D-40E5-A7CA-63C42B1505C6}" destId="{6EA9BA27-9AAD-44A0-A567-F064A5426C12}" srcOrd="0" destOrd="0" presId="urn:microsoft.com/office/officeart/2005/8/layout/cycle2"/>
    <dgm:cxn modelId="{5D7CD07B-36F7-499F-B982-B4A49D59864F}" type="presParOf" srcId="{4100E6FC-EFA8-4548-930A-344AB5EF5EFD}" destId="{74AACC6F-BACB-46E4-96DD-602B2CFEBC7B}" srcOrd="10" destOrd="0" presId="urn:microsoft.com/office/officeart/2005/8/layout/cycle2"/>
    <dgm:cxn modelId="{DB8CA442-0A7C-4B7E-ACC5-069D81989F09}" type="presParOf" srcId="{4100E6FC-EFA8-4548-930A-344AB5EF5EFD}" destId="{D4FF153E-5DE1-4DF9-9400-A4ABD0848ED1}" srcOrd="11" destOrd="0" presId="urn:microsoft.com/office/officeart/2005/8/layout/cycle2"/>
    <dgm:cxn modelId="{259F6E99-E05E-4D2F-BB04-E90D136F6B56}" type="presParOf" srcId="{D4FF153E-5DE1-4DF9-9400-A4ABD0848ED1}" destId="{DBF7F58E-1A96-4DF1-8B6B-69238D94A8D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82FA4-AB66-4F21-861C-48553E45B8B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870F3A-2E14-4240-8B82-F904008627B5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/>
            <a:t>Sécurité d’accès </a:t>
          </a:r>
        </a:p>
      </dgm:t>
    </dgm:pt>
    <dgm:pt modelId="{876F8335-5779-4FC2-BFF5-9BC500C9E740}" type="parTrans" cxnId="{E7923D4B-B9CA-4409-9C05-DA5C7546E6E9}">
      <dgm:prSet/>
      <dgm:spPr/>
      <dgm:t>
        <a:bodyPr/>
        <a:lstStyle/>
        <a:p>
          <a:endParaRPr lang="fr-FR"/>
        </a:p>
      </dgm:t>
    </dgm:pt>
    <dgm:pt modelId="{E7A07930-68FD-462D-99CF-0243745566C7}" type="sibTrans" cxnId="{E7923D4B-B9CA-4409-9C05-DA5C7546E6E9}">
      <dgm:prSet/>
      <dgm:spPr/>
      <dgm:t>
        <a:bodyPr/>
        <a:lstStyle/>
        <a:p>
          <a:endParaRPr lang="fr-FR"/>
        </a:p>
      </dgm:t>
    </dgm:pt>
    <dgm:pt modelId="{45DFB27B-F8B3-494D-8101-8AD685406964}">
      <dgm:prSet phldrT="[Texte]"/>
      <dgm:spPr/>
      <dgm:t>
        <a:bodyPr/>
        <a:lstStyle/>
        <a:p>
          <a:r>
            <a:rPr lang="fr-FR" dirty="0"/>
            <a:t>Rapidité</a:t>
          </a:r>
        </a:p>
      </dgm:t>
    </dgm:pt>
    <dgm:pt modelId="{E8FDA331-0C11-4A7D-87DC-AB220D43BD39}" type="parTrans" cxnId="{847E782F-E8F9-4FC1-8E8F-97846DCDDC54}">
      <dgm:prSet/>
      <dgm:spPr/>
      <dgm:t>
        <a:bodyPr/>
        <a:lstStyle/>
        <a:p>
          <a:endParaRPr lang="fr-FR"/>
        </a:p>
      </dgm:t>
    </dgm:pt>
    <dgm:pt modelId="{F275F4F1-02B6-4F40-83CA-39305A03E74D}" type="sibTrans" cxnId="{847E782F-E8F9-4FC1-8E8F-97846DCDDC54}">
      <dgm:prSet/>
      <dgm:spPr/>
      <dgm:t>
        <a:bodyPr/>
        <a:lstStyle/>
        <a:p>
          <a:endParaRPr lang="fr-FR"/>
        </a:p>
      </dgm:t>
    </dgm:pt>
    <dgm:pt modelId="{706C56EE-0130-4A2A-8C26-17EFB7591138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b="1" dirty="0"/>
            <a:t>Ergonomique</a:t>
          </a:r>
          <a:endParaRPr lang="fr-FR" dirty="0"/>
        </a:p>
      </dgm:t>
    </dgm:pt>
    <dgm:pt modelId="{5619FA78-0352-40C3-86F0-75903589FEE2}" type="parTrans" cxnId="{84DD08AE-22B8-42B8-ABCA-F9B4FF8B18DF}">
      <dgm:prSet/>
      <dgm:spPr/>
      <dgm:t>
        <a:bodyPr/>
        <a:lstStyle/>
        <a:p>
          <a:endParaRPr lang="fr-FR"/>
        </a:p>
      </dgm:t>
    </dgm:pt>
    <dgm:pt modelId="{1696845D-6623-4475-B997-3B20C046A3F8}" type="sibTrans" cxnId="{84DD08AE-22B8-42B8-ABCA-F9B4FF8B18DF}">
      <dgm:prSet/>
      <dgm:spPr/>
      <dgm:t>
        <a:bodyPr/>
        <a:lstStyle/>
        <a:p>
          <a:endParaRPr lang="fr-FR"/>
        </a:p>
      </dgm:t>
    </dgm:pt>
    <dgm:pt modelId="{13B5E068-F7D2-4FF3-843B-A2BBA1A5022F}">
      <dgm:prSet phldrT="[Texte]"/>
      <dgm:spPr/>
      <dgm:t>
        <a:bodyPr/>
        <a:lstStyle/>
        <a:p>
          <a:r>
            <a:rPr lang="fr-FR" dirty="0"/>
            <a:t>Aptitude à la maintenance et la réutilisation </a:t>
          </a:r>
        </a:p>
      </dgm:t>
    </dgm:pt>
    <dgm:pt modelId="{0DDDA0A2-07CC-4F81-9921-8E780883A687}" type="parTrans" cxnId="{4B702F39-6E92-4D7C-880D-CFAAF0EDC624}">
      <dgm:prSet/>
      <dgm:spPr/>
      <dgm:t>
        <a:bodyPr/>
        <a:lstStyle/>
        <a:p>
          <a:endParaRPr lang="fr-FR"/>
        </a:p>
      </dgm:t>
    </dgm:pt>
    <dgm:pt modelId="{0E8E478B-2FF7-4301-A58A-E22C9303C401}" type="sibTrans" cxnId="{4B702F39-6E92-4D7C-880D-CFAAF0EDC624}">
      <dgm:prSet/>
      <dgm:spPr/>
      <dgm:t>
        <a:bodyPr/>
        <a:lstStyle/>
        <a:p>
          <a:endParaRPr lang="fr-FR"/>
        </a:p>
      </dgm:t>
    </dgm:pt>
    <dgm:pt modelId="{13AD0FC0-759F-4A0B-93C0-7DCF626EB49E}" type="pres">
      <dgm:prSet presAssocID="{82C82FA4-AB66-4F21-861C-48553E45B8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95198AC-ECA6-41B0-8F78-A17E73C06C39}" type="pres">
      <dgm:prSet presAssocID="{C1870F3A-2E14-4240-8B82-F904008627B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E2B46-60E8-447A-8FDD-3E6D2E8354CB}" type="pres">
      <dgm:prSet presAssocID="{E7A07930-68FD-462D-99CF-0243745566C7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970DE2C-87D6-4452-97A4-7A06F9DA0B5B}" type="pres">
      <dgm:prSet presAssocID="{E7A07930-68FD-462D-99CF-0243745566C7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D2039162-A1F3-4C3B-A3FF-A46246A33F54}" type="pres">
      <dgm:prSet presAssocID="{45DFB27B-F8B3-494D-8101-8AD6854069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9894DC-EB97-4EE2-81F6-DC62D0C75301}" type="pres">
      <dgm:prSet presAssocID="{F275F4F1-02B6-4F40-83CA-39305A03E74D}" presName="sibTrans" presStyleLbl="sibTrans2D1" presStyleIdx="1" presStyleCnt="4"/>
      <dgm:spPr/>
      <dgm:t>
        <a:bodyPr/>
        <a:lstStyle/>
        <a:p>
          <a:endParaRPr lang="fr-FR"/>
        </a:p>
      </dgm:t>
    </dgm:pt>
    <dgm:pt modelId="{F0D27BB9-011F-40FB-8947-E5441BFD25C5}" type="pres">
      <dgm:prSet presAssocID="{F275F4F1-02B6-4F40-83CA-39305A03E74D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57257939-4B70-496B-A01A-C6F260814698}" type="pres">
      <dgm:prSet presAssocID="{706C56EE-0130-4A2A-8C26-17EFB75911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0F639C-F2A8-4E3D-A56C-FD0687F4855E}" type="pres">
      <dgm:prSet presAssocID="{1696845D-6623-4475-B997-3B20C046A3F8}" presName="sibTrans" presStyleLbl="sibTrans2D1" presStyleIdx="2" presStyleCnt="4"/>
      <dgm:spPr/>
      <dgm:t>
        <a:bodyPr/>
        <a:lstStyle/>
        <a:p>
          <a:endParaRPr lang="fr-FR"/>
        </a:p>
      </dgm:t>
    </dgm:pt>
    <dgm:pt modelId="{87FA0E80-AA89-4023-ABE2-868072EEECDB}" type="pres">
      <dgm:prSet presAssocID="{1696845D-6623-4475-B997-3B20C046A3F8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292A4AAC-50F1-4662-A8EA-9A16E50EB93B}" type="pres">
      <dgm:prSet presAssocID="{13B5E068-F7D2-4FF3-843B-A2BBA1A502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F0A08F-B36A-4B93-A251-21816D44F7D2}" type="pres">
      <dgm:prSet presAssocID="{0E8E478B-2FF7-4301-A58A-E22C9303C401}" presName="sibTrans" presStyleLbl="sibTrans2D1" presStyleIdx="3" presStyleCnt="4"/>
      <dgm:spPr/>
      <dgm:t>
        <a:bodyPr/>
        <a:lstStyle/>
        <a:p>
          <a:endParaRPr lang="fr-FR"/>
        </a:p>
      </dgm:t>
    </dgm:pt>
    <dgm:pt modelId="{B3457C98-82B8-4A2D-A22F-798E25A9F48F}" type="pres">
      <dgm:prSet presAssocID="{0E8E478B-2FF7-4301-A58A-E22C9303C401}" presName="connectorText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AD1EB31F-0F3C-46BC-8F13-631D4C842EAF}" type="presOf" srcId="{E7A07930-68FD-462D-99CF-0243745566C7}" destId="{2970DE2C-87D6-4452-97A4-7A06F9DA0B5B}" srcOrd="1" destOrd="0" presId="urn:microsoft.com/office/officeart/2005/8/layout/cycle2"/>
    <dgm:cxn modelId="{235DF0B0-2EF9-4E5B-873B-EDDE78454567}" type="presOf" srcId="{F275F4F1-02B6-4F40-83CA-39305A03E74D}" destId="{F0D27BB9-011F-40FB-8947-E5441BFD25C5}" srcOrd="1" destOrd="0" presId="urn:microsoft.com/office/officeart/2005/8/layout/cycle2"/>
    <dgm:cxn modelId="{5F0A75E4-9181-4D5F-A85D-4F0D3F0B1341}" type="presOf" srcId="{E7A07930-68FD-462D-99CF-0243745566C7}" destId="{155E2B46-60E8-447A-8FDD-3E6D2E8354CB}" srcOrd="0" destOrd="0" presId="urn:microsoft.com/office/officeart/2005/8/layout/cycle2"/>
    <dgm:cxn modelId="{BC6E789E-8E0B-47CB-9BA4-E99EB0F3E813}" type="presOf" srcId="{C1870F3A-2E14-4240-8B82-F904008627B5}" destId="{B95198AC-ECA6-41B0-8F78-A17E73C06C39}" srcOrd="0" destOrd="0" presId="urn:microsoft.com/office/officeart/2005/8/layout/cycle2"/>
    <dgm:cxn modelId="{B63F7727-9C3F-4962-948F-600C41AC8579}" type="presOf" srcId="{1696845D-6623-4475-B997-3B20C046A3F8}" destId="{87FA0E80-AA89-4023-ABE2-868072EEECDB}" srcOrd="1" destOrd="0" presId="urn:microsoft.com/office/officeart/2005/8/layout/cycle2"/>
    <dgm:cxn modelId="{03CD39EE-88B9-4C70-819E-04EA9B6E6922}" type="presOf" srcId="{F275F4F1-02B6-4F40-83CA-39305A03E74D}" destId="{609894DC-EB97-4EE2-81F6-DC62D0C75301}" srcOrd="0" destOrd="0" presId="urn:microsoft.com/office/officeart/2005/8/layout/cycle2"/>
    <dgm:cxn modelId="{3113E66B-E2C4-4173-881C-60DB4BF8E499}" type="presOf" srcId="{0E8E478B-2FF7-4301-A58A-E22C9303C401}" destId="{B3457C98-82B8-4A2D-A22F-798E25A9F48F}" srcOrd="1" destOrd="0" presId="urn:microsoft.com/office/officeart/2005/8/layout/cycle2"/>
    <dgm:cxn modelId="{E7923D4B-B9CA-4409-9C05-DA5C7546E6E9}" srcId="{82C82FA4-AB66-4F21-861C-48553E45B8BE}" destId="{C1870F3A-2E14-4240-8B82-F904008627B5}" srcOrd="0" destOrd="0" parTransId="{876F8335-5779-4FC2-BFF5-9BC500C9E740}" sibTransId="{E7A07930-68FD-462D-99CF-0243745566C7}"/>
    <dgm:cxn modelId="{7B8DBA81-0289-4EE2-A212-844162795D0D}" type="presOf" srcId="{0E8E478B-2FF7-4301-A58A-E22C9303C401}" destId="{CFF0A08F-B36A-4B93-A251-21816D44F7D2}" srcOrd="0" destOrd="0" presId="urn:microsoft.com/office/officeart/2005/8/layout/cycle2"/>
    <dgm:cxn modelId="{4B702F39-6E92-4D7C-880D-CFAAF0EDC624}" srcId="{82C82FA4-AB66-4F21-861C-48553E45B8BE}" destId="{13B5E068-F7D2-4FF3-843B-A2BBA1A5022F}" srcOrd="3" destOrd="0" parTransId="{0DDDA0A2-07CC-4F81-9921-8E780883A687}" sibTransId="{0E8E478B-2FF7-4301-A58A-E22C9303C401}"/>
    <dgm:cxn modelId="{84DD08AE-22B8-42B8-ABCA-F9B4FF8B18DF}" srcId="{82C82FA4-AB66-4F21-861C-48553E45B8BE}" destId="{706C56EE-0130-4A2A-8C26-17EFB7591138}" srcOrd="2" destOrd="0" parTransId="{5619FA78-0352-40C3-86F0-75903589FEE2}" sibTransId="{1696845D-6623-4475-B997-3B20C046A3F8}"/>
    <dgm:cxn modelId="{847E782F-E8F9-4FC1-8E8F-97846DCDDC54}" srcId="{82C82FA4-AB66-4F21-861C-48553E45B8BE}" destId="{45DFB27B-F8B3-494D-8101-8AD685406964}" srcOrd="1" destOrd="0" parTransId="{E8FDA331-0C11-4A7D-87DC-AB220D43BD39}" sibTransId="{F275F4F1-02B6-4F40-83CA-39305A03E74D}"/>
    <dgm:cxn modelId="{3B8206A5-2198-49B0-B438-9B124F86A699}" type="presOf" srcId="{45DFB27B-F8B3-494D-8101-8AD685406964}" destId="{D2039162-A1F3-4C3B-A3FF-A46246A33F54}" srcOrd="0" destOrd="0" presId="urn:microsoft.com/office/officeart/2005/8/layout/cycle2"/>
    <dgm:cxn modelId="{835D528B-7271-4AB5-AF21-59BD8A80A276}" type="presOf" srcId="{706C56EE-0130-4A2A-8C26-17EFB7591138}" destId="{57257939-4B70-496B-A01A-C6F260814698}" srcOrd="0" destOrd="0" presId="urn:microsoft.com/office/officeart/2005/8/layout/cycle2"/>
    <dgm:cxn modelId="{39D37200-7C49-4F08-AAC5-C6F5D423C871}" type="presOf" srcId="{13B5E068-F7D2-4FF3-843B-A2BBA1A5022F}" destId="{292A4AAC-50F1-4662-A8EA-9A16E50EB93B}" srcOrd="0" destOrd="0" presId="urn:microsoft.com/office/officeart/2005/8/layout/cycle2"/>
    <dgm:cxn modelId="{22AFE10C-801A-48B3-9DEA-3AEDF2274D08}" type="presOf" srcId="{82C82FA4-AB66-4F21-861C-48553E45B8BE}" destId="{13AD0FC0-759F-4A0B-93C0-7DCF626EB49E}" srcOrd="0" destOrd="0" presId="urn:microsoft.com/office/officeart/2005/8/layout/cycle2"/>
    <dgm:cxn modelId="{0087392A-7760-4D98-BBE2-D0BFBECADA96}" type="presOf" srcId="{1696845D-6623-4475-B997-3B20C046A3F8}" destId="{C70F639C-F2A8-4E3D-A56C-FD0687F4855E}" srcOrd="0" destOrd="0" presId="urn:microsoft.com/office/officeart/2005/8/layout/cycle2"/>
    <dgm:cxn modelId="{76DFA6FB-3D5F-4E91-85E7-AA25D63C8974}" type="presParOf" srcId="{13AD0FC0-759F-4A0B-93C0-7DCF626EB49E}" destId="{B95198AC-ECA6-41B0-8F78-A17E73C06C39}" srcOrd="0" destOrd="0" presId="urn:microsoft.com/office/officeart/2005/8/layout/cycle2"/>
    <dgm:cxn modelId="{43781C3E-3613-4AF8-AFA7-8902375C8853}" type="presParOf" srcId="{13AD0FC0-759F-4A0B-93C0-7DCF626EB49E}" destId="{155E2B46-60E8-447A-8FDD-3E6D2E8354CB}" srcOrd="1" destOrd="0" presId="urn:microsoft.com/office/officeart/2005/8/layout/cycle2"/>
    <dgm:cxn modelId="{D367DAA2-FA92-41E4-BF1E-F046A212F7E1}" type="presParOf" srcId="{155E2B46-60E8-447A-8FDD-3E6D2E8354CB}" destId="{2970DE2C-87D6-4452-97A4-7A06F9DA0B5B}" srcOrd="0" destOrd="0" presId="urn:microsoft.com/office/officeart/2005/8/layout/cycle2"/>
    <dgm:cxn modelId="{938EC478-290E-4D24-84C7-E57B08CA5813}" type="presParOf" srcId="{13AD0FC0-759F-4A0B-93C0-7DCF626EB49E}" destId="{D2039162-A1F3-4C3B-A3FF-A46246A33F54}" srcOrd="2" destOrd="0" presId="urn:microsoft.com/office/officeart/2005/8/layout/cycle2"/>
    <dgm:cxn modelId="{E2C01687-1DEF-4413-849E-3DCC7E0B718C}" type="presParOf" srcId="{13AD0FC0-759F-4A0B-93C0-7DCF626EB49E}" destId="{609894DC-EB97-4EE2-81F6-DC62D0C75301}" srcOrd="3" destOrd="0" presId="urn:microsoft.com/office/officeart/2005/8/layout/cycle2"/>
    <dgm:cxn modelId="{31BCC56E-FA2A-445C-A15C-6D5A0640D653}" type="presParOf" srcId="{609894DC-EB97-4EE2-81F6-DC62D0C75301}" destId="{F0D27BB9-011F-40FB-8947-E5441BFD25C5}" srcOrd="0" destOrd="0" presId="urn:microsoft.com/office/officeart/2005/8/layout/cycle2"/>
    <dgm:cxn modelId="{B7426F7E-171E-4704-9EA2-1A0564B9FB49}" type="presParOf" srcId="{13AD0FC0-759F-4A0B-93C0-7DCF626EB49E}" destId="{57257939-4B70-496B-A01A-C6F260814698}" srcOrd="4" destOrd="0" presId="urn:microsoft.com/office/officeart/2005/8/layout/cycle2"/>
    <dgm:cxn modelId="{6932E394-AF82-4C7F-B2AC-19D929F5C019}" type="presParOf" srcId="{13AD0FC0-759F-4A0B-93C0-7DCF626EB49E}" destId="{C70F639C-F2A8-4E3D-A56C-FD0687F4855E}" srcOrd="5" destOrd="0" presId="urn:microsoft.com/office/officeart/2005/8/layout/cycle2"/>
    <dgm:cxn modelId="{89126FC9-5331-401A-8076-BC70A94E6AD2}" type="presParOf" srcId="{C70F639C-F2A8-4E3D-A56C-FD0687F4855E}" destId="{87FA0E80-AA89-4023-ABE2-868072EEECDB}" srcOrd="0" destOrd="0" presId="urn:microsoft.com/office/officeart/2005/8/layout/cycle2"/>
    <dgm:cxn modelId="{C6847F38-642E-457B-B0C3-7E7F902FD27B}" type="presParOf" srcId="{13AD0FC0-759F-4A0B-93C0-7DCF626EB49E}" destId="{292A4AAC-50F1-4662-A8EA-9A16E50EB93B}" srcOrd="6" destOrd="0" presId="urn:microsoft.com/office/officeart/2005/8/layout/cycle2"/>
    <dgm:cxn modelId="{EA84F807-8DE6-4064-BC96-9061D46C6A7B}" type="presParOf" srcId="{13AD0FC0-759F-4A0B-93C0-7DCF626EB49E}" destId="{CFF0A08F-B36A-4B93-A251-21816D44F7D2}" srcOrd="7" destOrd="0" presId="urn:microsoft.com/office/officeart/2005/8/layout/cycle2"/>
    <dgm:cxn modelId="{AFC1FB53-2681-4FFA-AAE6-34F62A029D15}" type="presParOf" srcId="{CFF0A08F-B36A-4B93-A251-21816D44F7D2}" destId="{B3457C98-82B8-4A2D-A22F-798E25A9F48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99860-81D8-4A40-A748-475E8691D41E}">
      <dsp:nvSpPr>
        <dsp:cNvPr id="0" name=""/>
        <dsp:cNvSpPr/>
      </dsp:nvSpPr>
      <dsp:spPr>
        <a:xfrm>
          <a:off x="-5618915" y="-860171"/>
          <a:ext cx="6689942" cy="6689942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0EB5-24FB-4791-AE10-B89E541F4DF1}">
      <dsp:nvSpPr>
        <dsp:cNvPr id="0" name=""/>
        <dsp:cNvSpPr/>
      </dsp:nvSpPr>
      <dsp:spPr>
        <a:xfrm>
          <a:off x="399143" y="339033"/>
          <a:ext cx="10046966" cy="340655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Cadre du projet</a:t>
          </a:r>
          <a:endParaRPr lang="fr-FR" sz="1300" kern="1200" dirty="0"/>
        </a:p>
      </dsp:txBody>
      <dsp:txXfrm>
        <a:off x="399143" y="339033"/>
        <a:ext cx="10046966" cy="340655"/>
      </dsp:txXfrm>
    </dsp:sp>
    <dsp:sp modelId="{F2B1872C-0EAD-48A9-96E0-5B7996FCB980}">
      <dsp:nvSpPr>
        <dsp:cNvPr id="0" name=""/>
        <dsp:cNvSpPr/>
      </dsp:nvSpPr>
      <dsp:spPr>
        <a:xfrm>
          <a:off x="72144" y="196299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7DB4B-FB19-4889-96CC-ED91DEF1498C}">
      <dsp:nvSpPr>
        <dsp:cNvPr id="0" name=""/>
        <dsp:cNvSpPr/>
      </dsp:nvSpPr>
      <dsp:spPr>
        <a:xfrm>
          <a:off x="829511" y="1046398"/>
          <a:ext cx="9616599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Choix méthodologique et technologique</a:t>
          </a:r>
          <a:endParaRPr lang="fr-FR" sz="1300" kern="1200" dirty="0"/>
        </a:p>
      </dsp:txBody>
      <dsp:txXfrm>
        <a:off x="829511" y="1046398"/>
        <a:ext cx="9616599" cy="523199"/>
      </dsp:txXfrm>
    </dsp:sp>
    <dsp:sp modelId="{371A76EC-192A-48DE-9878-1726954903B4}">
      <dsp:nvSpPr>
        <dsp:cNvPr id="0" name=""/>
        <dsp:cNvSpPr/>
      </dsp:nvSpPr>
      <dsp:spPr>
        <a:xfrm>
          <a:off x="502511" y="980999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2585C-2EBF-42A8-8830-960B8B67E929}">
      <dsp:nvSpPr>
        <dsp:cNvPr id="0" name=""/>
        <dsp:cNvSpPr/>
      </dsp:nvSpPr>
      <dsp:spPr>
        <a:xfrm>
          <a:off x="1026307" y="1831098"/>
          <a:ext cx="9419803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Sprint 0 </a:t>
          </a:r>
          <a:endParaRPr lang="fr-FR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Analyse et Spécification des besoins</a:t>
          </a:r>
          <a:endParaRPr lang="fr-FR" sz="1300" kern="1200" dirty="0"/>
        </a:p>
      </dsp:txBody>
      <dsp:txXfrm>
        <a:off x="1026307" y="1831098"/>
        <a:ext cx="9419803" cy="523199"/>
      </dsp:txXfrm>
    </dsp:sp>
    <dsp:sp modelId="{486D055D-BB97-4466-9D9B-240CFD41F524}">
      <dsp:nvSpPr>
        <dsp:cNvPr id="0" name=""/>
        <dsp:cNvSpPr/>
      </dsp:nvSpPr>
      <dsp:spPr>
        <a:xfrm>
          <a:off x="699307" y="1765698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6647A-338A-4D9B-A851-749D0C5A30A6}">
      <dsp:nvSpPr>
        <dsp:cNvPr id="0" name=""/>
        <dsp:cNvSpPr/>
      </dsp:nvSpPr>
      <dsp:spPr>
        <a:xfrm>
          <a:off x="1026307" y="2615301"/>
          <a:ext cx="9419803" cy="52319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Sprint 1</a:t>
          </a:r>
        </a:p>
      </dsp:txBody>
      <dsp:txXfrm>
        <a:off x="1026307" y="2615301"/>
        <a:ext cx="9419803" cy="523199"/>
      </dsp:txXfrm>
    </dsp:sp>
    <dsp:sp modelId="{87674656-5728-44A0-9F71-FCC65120FAAF}">
      <dsp:nvSpPr>
        <dsp:cNvPr id="0" name=""/>
        <dsp:cNvSpPr/>
      </dsp:nvSpPr>
      <dsp:spPr>
        <a:xfrm>
          <a:off x="699307" y="25499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8E94D-6267-4725-BAC5-435EBD1FEEDF}">
      <dsp:nvSpPr>
        <dsp:cNvPr id="0" name=""/>
        <dsp:cNvSpPr/>
      </dsp:nvSpPr>
      <dsp:spPr>
        <a:xfrm>
          <a:off x="829511" y="3400001"/>
          <a:ext cx="9616599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Sprint 2</a:t>
          </a:r>
        </a:p>
      </dsp:txBody>
      <dsp:txXfrm>
        <a:off x="829511" y="3400001"/>
        <a:ext cx="9616599" cy="523199"/>
      </dsp:txXfrm>
    </dsp:sp>
    <dsp:sp modelId="{B04F2DB6-AC2D-412F-B169-6E104A0D398B}">
      <dsp:nvSpPr>
        <dsp:cNvPr id="0" name=""/>
        <dsp:cNvSpPr/>
      </dsp:nvSpPr>
      <dsp:spPr>
        <a:xfrm>
          <a:off x="502511" y="33346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1A1E1-B7EC-4594-A174-1C4D04B54CEE}">
      <dsp:nvSpPr>
        <dsp:cNvPr id="0" name=""/>
        <dsp:cNvSpPr/>
      </dsp:nvSpPr>
      <dsp:spPr>
        <a:xfrm>
          <a:off x="399143" y="4184701"/>
          <a:ext cx="10046966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Conclusion</a:t>
          </a:r>
          <a:endParaRPr lang="fr-FR" sz="1300" kern="1200" dirty="0"/>
        </a:p>
      </dsp:txBody>
      <dsp:txXfrm>
        <a:off x="399143" y="4184701"/>
        <a:ext cx="10046966" cy="523199"/>
      </dsp:txXfrm>
    </dsp:sp>
    <dsp:sp modelId="{66975CB4-987A-403C-8429-CFB183DDAD85}">
      <dsp:nvSpPr>
        <dsp:cNvPr id="0" name=""/>
        <dsp:cNvSpPr/>
      </dsp:nvSpPr>
      <dsp:spPr>
        <a:xfrm>
          <a:off x="72144" y="41193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4ACA-0806-4F12-BAC9-C7853AFB3FA6}">
      <dsp:nvSpPr>
        <dsp:cNvPr id="0" name=""/>
        <dsp:cNvSpPr/>
      </dsp:nvSpPr>
      <dsp:spPr>
        <a:xfrm rot="5400000">
          <a:off x="2128014" y="980818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633FE-95AB-4EB0-A888-87004C64EC26}">
      <dsp:nvSpPr>
        <dsp:cNvPr id="0" name=""/>
        <dsp:cNvSpPr/>
      </dsp:nvSpPr>
      <dsp:spPr>
        <a:xfrm>
          <a:off x="1969700" y="1452342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Business intelligence:  Analyse et utilisation de la donnée</a:t>
          </a:r>
        </a:p>
      </dsp:txBody>
      <dsp:txXfrm>
        <a:off x="1969700" y="1452342"/>
        <a:ext cx="1424754" cy="1248881"/>
      </dsp:txXfrm>
    </dsp:sp>
    <dsp:sp modelId="{A63DFBA1-8DFC-4FB3-BD0F-53070CC76D2A}">
      <dsp:nvSpPr>
        <dsp:cNvPr id="0" name=""/>
        <dsp:cNvSpPr/>
      </dsp:nvSpPr>
      <dsp:spPr>
        <a:xfrm>
          <a:off x="3125633" y="864633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2175-9AA6-49E9-8D74-37D7FD9015FE}">
      <dsp:nvSpPr>
        <dsp:cNvPr id="0" name=""/>
        <dsp:cNvSpPr/>
      </dsp:nvSpPr>
      <dsp:spPr>
        <a:xfrm rot="5400000">
          <a:off x="3872192" y="549219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03225-82BD-4CBD-81E5-5B542CB35CE6}">
      <dsp:nvSpPr>
        <dsp:cNvPr id="0" name=""/>
        <dsp:cNvSpPr/>
      </dsp:nvSpPr>
      <dsp:spPr>
        <a:xfrm>
          <a:off x="3713878" y="1020743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IT: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 Traitement de la donnée et process</a:t>
          </a:r>
        </a:p>
      </dsp:txBody>
      <dsp:txXfrm>
        <a:off x="3713878" y="1020743"/>
        <a:ext cx="1424754" cy="1248881"/>
      </dsp:txXfrm>
    </dsp:sp>
    <dsp:sp modelId="{14E23498-1BB0-4826-975B-78B3A644FCB6}">
      <dsp:nvSpPr>
        <dsp:cNvPr id="0" name=""/>
        <dsp:cNvSpPr/>
      </dsp:nvSpPr>
      <dsp:spPr>
        <a:xfrm>
          <a:off x="4869811" y="433035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5CAB2-5F1E-41B4-8A2B-A654B2D7E6FB}">
      <dsp:nvSpPr>
        <dsp:cNvPr id="0" name=""/>
        <dsp:cNvSpPr/>
      </dsp:nvSpPr>
      <dsp:spPr>
        <a:xfrm rot="5400000">
          <a:off x="5616370" y="117621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90C3F-438C-428E-BF25-4B2E3167D636}">
      <dsp:nvSpPr>
        <dsp:cNvPr id="0" name=""/>
        <dsp:cNvSpPr/>
      </dsp:nvSpPr>
      <dsp:spPr>
        <a:xfrm>
          <a:off x="5458056" y="589145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Telecom et réseaux: Circulation de la donnée</a:t>
          </a:r>
        </a:p>
      </dsp:txBody>
      <dsp:txXfrm>
        <a:off x="5458056" y="589145"/>
        <a:ext cx="1424754" cy="1248881"/>
      </dsp:txXfrm>
    </dsp:sp>
    <dsp:sp modelId="{775B48CD-F821-436A-9F6D-6822685E369A}">
      <dsp:nvSpPr>
        <dsp:cNvPr id="0" name=""/>
        <dsp:cNvSpPr/>
      </dsp:nvSpPr>
      <dsp:spPr>
        <a:xfrm>
          <a:off x="6613989" y="1436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80D97-7057-4AF9-AC09-1CA95DC3B9E5}">
      <dsp:nvSpPr>
        <dsp:cNvPr id="0" name=""/>
        <dsp:cNvSpPr/>
      </dsp:nvSpPr>
      <dsp:spPr>
        <a:xfrm rot="5400000">
          <a:off x="7360548" y="-313977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1557-1145-4943-A89D-1D7A63CE0FAA}">
      <dsp:nvSpPr>
        <dsp:cNvPr id="0" name=""/>
        <dsp:cNvSpPr/>
      </dsp:nvSpPr>
      <dsp:spPr>
        <a:xfrm>
          <a:off x="7202234" y="157546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Objets </a:t>
          </a:r>
          <a:r>
            <a:rPr lang="fr-FR" sz="2000" kern="1200" dirty="0"/>
            <a:t>connectes:</a:t>
          </a:r>
        </a:p>
      </dsp:txBody>
      <dsp:txXfrm>
        <a:off x="7202234" y="157546"/>
        <a:ext cx="1424754" cy="1248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7B91E-377F-4197-B900-BEFC519C680A}">
      <dsp:nvSpPr>
        <dsp:cNvPr id="0" name=""/>
        <dsp:cNvSpPr/>
      </dsp:nvSpPr>
      <dsp:spPr>
        <a:xfrm rot="5400000">
          <a:off x="1869266" y="838954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8579B-8A6D-4434-BAB3-4D7A9E5FBEC5}">
      <dsp:nvSpPr>
        <dsp:cNvPr id="0" name=""/>
        <dsp:cNvSpPr/>
      </dsp:nvSpPr>
      <dsp:spPr>
        <a:xfrm>
          <a:off x="1627617" y="1558684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En se &lt;&lt;connectant&gt;&gt;,un objet prend de la valeur du service rendu grâce a cette connexion peut dépasser la valeur de l’objet seul</a:t>
          </a:r>
        </a:p>
      </dsp:txBody>
      <dsp:txXfrm>
        <a:off x="1627617" y="1558684"/>
        <a:ext cx="2174730" cy="1906278"/>
      </dsp:txXfrm>
    </dsp:sp>
    <dsp:sp modelId="{B55F62B3-DA94-4276-9823-0DFDF06AA056}">
      <dsp:nvSpPr>
        <dsp:cNvPr id="0" name=""/>
        <dsp:cNvSpPr/>
      </dsp:nvSpPr>
      <dsp:spPr>
        <a:xfrm>
          <a:off x="3392021" y="661611"/>
          <a:ext cx="410326" cy="410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F2F4A-7727-406F-9F2A-B5F0F2269C22}">
      <dsp:nvSpPr>
        <dsp:cNvPr id="0" name=""/>
        <dsp:cNvSpPr/>
      </dsp:nvSpPr>
      <dsp:spPr>
        <a:xfrm rot="5400000">
          <a:off x="4531561" y="180167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A9A1E-3AFE-40D8-8722-B30B7ECCB43D}">
      <dsp:nvSpPr>
        <dsp:cNvPr id="0" name=""/>
        <dsp:cNvSpPr/>
      </dsp:nvSpPr>
      <dsp:spPr>
        <a:xfrm>
          <a:off x="4289912" y="899896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Tout objet connecté fera partie d’une communauté</a:t>
          </a:r>
        </a:p>
      </dsp:txBody>
      <dsp:txXfrm>
        <a:off x="4289912" y="899896"/>
        <a:ext cx="2174730" cy="1906278"/>
      </dsp:txXfrm>
    </dsp:sp>
    <dsp:sp modelId="{98393930-4CAB-4A96-92D6-6F3FAA711DFA}">
      <dsp:nvSpPr>
        <dsp:cNvPr id="0" name=""/>
        <dsp:cNvSpPr/>
      </dsp:nvSpPr>
      <dsp:spPr>
        <a:xfrm>
          <a:off x="6054316" y="2824"/>
          <a:ext cx="410326" cy="410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3DB3F-52D4-45DE-A509-0A2DA8186323}">
      <dsp:nvSpPr>
        <dsp:cNvPr id="0" name=""/>
        <dsp:cNvSpPr/>
      </dsp:nvSpPr>
      <dsp:spPr>
        <a:xfrm rot="5400000">
          <a:off x="7193855" y="-478620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D3D7D-4290-4D4C-A842-BB2040C6D649}">
      <dsp:nvSpPr>
        <dsp:cNvPr id="0" name=""/>
        <dsp:cNvSpPr/>
      </dsp:nvSpPr>
      <dsp:spPr>
        <a:xfrm>
          <a:off x="6952206" y="241109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La données est l’élément clef du monde économique des plateformes d’échange</a:t>
          </a:r>
        </a:p>
      </dsp:txBody>
      <dsp:txXfrm>
        <a:off x="6952206" y="241109"/>
        <a:ext cx="2174730" cy="1906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C9A6F-DC5B-4678-8744-589E608DAD4C}">
      <dsp:nvSpPr>
        <dsp:cNvPr id="0" name=""/>
        <dsp:cNvSpPr/>
      </dsp:nvSpPr>
      <dsp:spPr>
        <a:xfrm>
          <a:off x="4714819" y="1093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/>
            <a:t>authentifier</a:t>
          </a:r>
        </a:p>
      </dsp:txBody>
      <dsp:txXfrm>
        <a:off x="4873854" y="160128"/>
        <a:ext cx="767891" cy="767891"/>
      </dsp:txXfrm>
    </dsp:sp>
    <dsp:sp modelId="{6D24681E-5A6B-493A-9A18-852444F5B4D2}">
      <dsp:nvSpPr>
        <dsp:cNvPr id="0" name=""/>
        <dsp:cNvSpPr/>
      </dsp:nvSpPr>
      <dsp:spPr>
        <a:xfrm rot="1800000">
          <a:off x="5812620" y="764624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818431" y="816237"/>
        <a:ext cx="202430" cy="219908"/>
      </dsp:txXfrm>
    </dsp:sp>
    <dsp:sp modelId="{E99ABE09-CFE3-4595-80DF-31A32E038C04}">
      <dsp:nvSpPr>
        <dsp:cNvPr id="0" name=""/>
        <dsp:cNvSpPr/>
      </dsp:nvSpPr>
      <dsp:spPr>
        <a:xfrm>
          <a:off x="6127821" y="816890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Afficher une carte réelle</a:t>
          </a:r>
        </a:p>
      </dsp:txBody>
      <dsp:txXfrm>
        <a:off x="6286856" y="975925"/>
        <a:ext cx="767891" cy="767891"/>
      </dsp:txXfrm>
    </dsp:sp>
    <dsp:sp modelId="{7B0422D2-CE29-4E5D-8C32-42669D9805AA}">
      <dsp:nvSpPr>
        <dsp:cNvPr id="0" name=""/>
        <dsp:cNvSpPr/>
      </dsp:nvSpPr>
      <dsp:spPr>
        <a:xfrm rot="5400000">
          <a:off x="6526209" y="1984228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6569587" y="2014153"/>
        <a:ext cx="202430" cy="219908"/>
      </dsp:txXfrm>
    </dsp:sp>
    <dsp:sp modelId="{DF02928E-BD1B-4C7C-B93E-35330A2CE52B}">
      <dsp:nvSpPr>
        <dsp:cNvPr id="0" name=""/>
        <dsp:cNvSpPr/>
      </dsp:nvSpPr>
      <dsp:spPr>
        <a:xfrm>
          <a:off x="6127821" y="2448485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Afficher des statistiques</a:t>
          </a:r>
        </a:p>
      </dsp:txBody>
      <dsp:txXfrm>
        <a:off x="6286856" y="2607520"/>
        <a:ext cx="767891" cy="767891"/>
      </dsp:txXfrm>
    </dsp:sp>
    <dsp:sp modelId="{379281F5-5BEC-4572-A6D0-21F2A0C0AB03}">
      <dsp:nvSpPr>
        <dsp:cNvPr id="0" name=""/>
        <dsp:cNvSpPr/>
      </dsp:nvSpPr>
      <dsp:spPr>
        <a:xfrm rot="9000000">
          <a:off x="5826796" y="3212016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5907740" y="3263629"/>
        <a:ext cx="202430" cy="219908"/>
      </dsp:txXfrm>
    </dsp:sp>
    <dsp:sp modelId="{71E4E755-1758-42C8-94AD-06C6DDA6E523}">
      <dsp:nvSpPr>
        <dsp:cNvPr id="0" name=""/>
        <dsp:cNvSpPr/>
      </dsp:nvSpPr>
      <dsp:spPr>
        <a:xfrm>
          <a:off x="4714819" y="3264282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Gérer les notifications</a:t>
          </a:r>
        </a:p>
      </dsp:txBody>
      <dsp:txXfrm>
        <a:off x="4873854" y="3423317"/>
        <a:ext cx="767891" cy="767891"/>
      </dsp:txXfrm>
    </dsp:sp>
    <dsp:sp modelId="{BC66F32C-D101-4B7A-8EB5-831EAF1D9773}">
      <dsp:nvSpPr>
        <dsp:cNvPr id="0" name=""/>
        <dsp:cNvSpPr/>
      </dsp:nvSpPr>
      <dsp:spPr>
        <a:xfrm rot="12600000">
          <a:off x="4413794" y="3220201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4494738" y="3315192"/>
        <a:ext cx="202430" cy="219908"/>
      </dsp:txXfrm>
    </dsp:sp>
    <dsp:sp modelId="{5D754808-5795-4A41-B5DF-A37691767FCC}">
      <dsp:nvSpPr>
        <dsp:cNvPr id="0" name=""/>
        <dsp:cNvSpPr/>
      </dsp:nvSpPr>
      <dsp:spPr>
        <a:xfrm>
          <a:off x="3301816" y="2448485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envoyer des ordres</a:t>
          </a:r>
        </a:p>
      </dsp:txBody>
      <dsp:txXfrm>
        <a:off x="3460851" y="2607520"/>
        <a:ext cx="767891" cy="767891"/>
      </dsp:txXfrm>
    </dsp:sp>
    <dsp:sp modelId="{FB3B65CD-0D2D-40E5-A7CA-63C42B1505C6}">
      <dsp:nvSpPr>
        <dsp:cNvPr id="0" name=""/>
        <dsp:cNvSpPr/>
      </dsp:nvSpPr>
      <dsp:spPr>
        <a:xfrm rot="16200000">
          <a:off x="3700204" y="2000597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3743582" y="2117277"/>
        <a:ext cx="202430" cy="219908"/>
      </dsp:txXfrm>
    </dsp:sp>
    <dsp:sp modelId="{74AACC6F-BACB-46E4-96DD-602B2CFEBC7B}">
      <dsp:nvSpPr>
        <dsp:cNvPr id="0" name=""/>
        <dsp:cNvSpPr/>
      </dsp:nvSpPr>
      <dsp:spPr>
        <a:xfrm>
          <a:off x="3301816" y="816890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/>
            <a:t>Gérer les utilisateurs</a:t>
          </a:r>
          <a:endParaRPr lang="fr-FR" sz="1100" kern="1200" dirty="0"/>
        </a:p>
      </dsp:txBody>
      <dsp:txXfrm>
        <a:off x="3460851" y="975925"/>
        <a:ext cx="767891" cy="767891"/>
      </dsp:txXfrm>
    </dsp:sp>
    <dsp:sp modelId="{D4FF153E-5DE1-4DF9-9400-A4ABD0848ED1}">
      <dsp:nvSpPr>
        <dsp:cNvPr id="0" name=""/>
        <dsp:cNvSpPr/>
      </dsp:nvSpPr>
      <dsp:spPr>
        <a:xfrm rot="19800000">
          <a:off x="4399618" y="772809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405429" y="867800"/>
        <a:ext cx="202430" cy="219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198AC-ECA6-41B0-8F78-A17E73C06C39}">
      <dsp:nvSpPr>
        <dsp:cNvPr id="0" name=""/>
        <dsp:cNvSpPr/>
      </dsp:nvSpPr>
      <dsp:spPr>
        <a:xfrm>
          <a:off x="4461941" y="1080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400" kern="1200"/>
            <a:t>Sécurité d’accès </a:t>
          </a:r>
        </a:p>
      </dsp:txBody>
      <dsp:txXfrm>
        <a:off x="4695042" y="234181"/>
        <a:ext cx="1125514" cy="1125514"/>
      </dsp:txXfrm>
    </dsp:sp>
    <dsp:sp modelId="{155E2B46-60E8-447A-8FDD-3E6D2E8354CB}">
      <dsp:nvSpPr>
        <dsp:cNvPr id="0" name=""/>
        <dsp:cNvSpPr/>
      </dsp:nvSpPr>
      <dsp:spPr>
        <a:xfrm rot="2700000">
          <a:off x="5883031" y="1365966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901694" y="1428351"/>
        <a:ext cx="297357" cy="322322"/>
      </dsp:txXfrm>
    </dsp:sp>
    <dsp:sp modelId="{D2039162-A1F3-4C3B-A3FF-A46246A33F54}">
      <dsp:nvSpPr>
        <dsp:cNvPr id="0" name=""/>
        <dsp:cNvSpPr/>
      </dsp:nvSpPr>
      <dsp:spPr>
        <a:xfrm>
          <a:off x="6154202" y="1693341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Rapidité</a:t>
          </a:r>
        </a:p>
      </dsp:txBody>
      <dsp:txXfrm>
        <a:off x="6387303" y="1926442"/>
        <a:ext cx="1125514" cy="1125514"/>
      </dsp:txXfrm>
    </dsp:sp>
    <dsp:sp modelId="{609894DC-EB97-4EE2-81F6-DC62D0C75301}">
      <dsp:nvSpPr>
        <dsp:cNvPr id="0" name=""/>
        <dsp:cNvSpPr/>
      </dsp:nvSpPr>
      <dsp:spPr>
        <a:xfrm rot="8100000">
          <a:off x="5900033" y="3058227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6008808" y="3120612"/>
        <a:ext cx="297357" cy="322322"/>
      </dsp:txXfrm>
    </dsp:sp>
    <dsp:sp modelId="{57257939-4B70-496B-A01A-C6F260814698}">
      <dsp:nvSpPr>
        <dsp:cNvPr id="0" name=""/>
        <dsp:cNvSpPr/>
      </dsp:nvSpPr>
      <dsp:spPr>
        <a:xfrm>
          <a:off x="4461941" y="3385602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400" b="1" kern="1200" dirty="0"/>
            <a:t>Ergonomique</a:t>
          </a:r>
          <a:endParaRPr lang="fr-FR" sz="1400" kern="1200" dirty="0"/>
        </a:p>
      </dsp:txBody>
      <dsp:txXfrm>
        <a:off x="4695042" y="3618703"/>
        <a:ext cx="1125514" cy="1125514"/>
      </dsp:txXfrm>
    </dsp:sp>
    <dsp:sp modelId="{C70F639C-F2A8-4E3D-A56C-FD0687F4855E}">
      <dsp:nvSpPr>
        <dsp:cNvPr id="0" name=""/>
        <dsp:cNvSpPr/>
      </dsp:nvSpPr>
      <dsp:spPr>
        <a:xfrm rot="13500000">
          <a:off x="4207772" y="3075229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4316547" y="3227726"/>
        <a:ext cx="297357" cy="322322"/>
      </dsp:txXfrm>
    </dsp:sp>
    <dsp:sp modelId="{292A4AAC-50F1-4662-A8EA-9A16E50EB93B}">
      <dsp:nvSpPr>
        <dsp:cNvPr id="0" name=""/>
        <dsp:cNvSpPr/>
      </dsp:nvSpPr>
      <dsp:spPr>
        <a:xfrm>
          <a:off x="2769680" y="1693341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Aptitude à la maintenance et la réutilisation </a:t>
          </a:r>
        </a:p>
      </dsp:txBody>
      <dsp:txXfrm>
        <a:off x="3002781" y="1926442"/>
        <a:ext cx="1125514" cy="1125514"/>
      </dsp:txXfrm>
    </dsp:sp>
    <dsp:sp modelId="{CFF0A08F-B36A-4B93-A251-21816D44F7D2}">
      <dsp:nvSpPr>
        <dsp:cNvPr id="0" name=""/>
        <dsp:cNvSpPr/>
      </dsp:nvSpPr>
      <dsp:spPr>
        <a:xfrm rot="18900000">
          <a:off x="4190770" y="1382968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209433" y="1535465"/>
        <a:ext cx="297357" cy="32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35F9-32BA-4A10-872C-08DC68536B75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7D9C3-DAB8-4A63-8895-53533470E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1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 internet des objets représente l’extension d’internet à des choses et  à  des lieux du monde physique , IOT représente  les échanges d’informations et de données provenant de dispositifs présents dans le monde réel vers le réseaux internet</a:t>
            </a:r>
            <a:endParaRPr lang="fr-FR" sz="11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3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06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74F1-9BA9-4D34-A63A-B771BB2A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789B49-7D64-43AC-8EDF-ABCD06D28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F5E7F-630C-4FF6-9AF2-BAC91ACF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F368-1CE0-4BFD-84C1-9892CB0B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B1130D-7CC8-49DD-B760-CF524D8C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9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E9AA6-9FAA-414A-8027-EC734F17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AED46B-C384-4F00-9B54-9B2FF45FF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BC3EE-F6B2-4EEC-817D-D6F9ADF7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4A763-D07A-4132-B0D7-1EF295B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DA302-8087-449A-A00D-1BB0290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00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3363F4-7D89-4A58-84AD-4D7490882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3A012A-6CD4-47BD-8050-539398E1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FD74C-56B3-484D-A359-9814F92A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A3C498-63AD-4F0E-8EBF-F9ADDE2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A6B545-0827-4FCA-8EFA-3B7B847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9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C5DDC-4D5B-4DFA-BE4D-42A3353B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F2E58-6AE6-453F-B7A8-6CA2F6FF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5D57C-4BE5-462E-B2BC-BC88B77D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C0780-F02B-4FDC-98E8-A71A30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D790C-0ABC-408A-83DB-FBA510E2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8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EC11A-544F-4155-B9D6-54D1A4C8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33D1-1493-4FFC-B783-1867A48C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9D2394-DA76-481D-85AC-AD2FB820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7D930-2176-4520-AB64-17CAE2E9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1A242-9E26-4BE4-835D-D85C929C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70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CBEE5-9562-409E-876E-9C387D91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44F91-FCC3-4295-93C5-85FD0725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59ABB-C431-467C-AAA5-489DA35CA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03614-B896-48E2-9B6C-A190D5E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C5F958-FE5D-42A8-8E25-E1A239E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21DAB-BE0E-4DF9-A7CF-B7BF585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5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A3BDC-4C85-49A2-935E-709A578A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754BA0-D83F-4709-8E52-C6DB3712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35CDC2-76B0-49C7-A249-CD1FFD83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99EC03-27FC-4E8F-A7E3-85945510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44A6FC-C97F-44C1-BD50-8EF4B0CC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682E0F-21E7-4DC3-ACDE-4CE27692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45D469-6245-4A6A-85F1-FE31B16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5D14E-4EBB-4C31-843F-55A0ECB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2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1A7E6-218F-486A-87B4-50C1FDB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B1C6F0-53BB-4287-A5D1-37E1653C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50FFAC-47C2-4F01-BA08-02416701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47628-A42A-4E84-B40D-A80A73C3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71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CA517B-966E-4EE6-ABDC-38C2C67A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C6F4A1-A998-45D4-B917-CDC67015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50931-D36B-4066-BCF0-6BDF6E96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0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8DC1-92F0-4014-86F4-9FAF2733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8C851-0F64-4BB2-9856-34C53B86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854018-21D7-426B-A7C1-82C52C19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71666-875E-4B3A-962D-CC0C08C0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29A6F-F226-49A3-896E-09688A8A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70B414-416E-48DE-8F5A-9DE9F9B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2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B4C18-723D-4211-9468-BEB4419D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3B9263-3C5F-4AC7-8809-6F2F52919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E341B3-2304-4BD0-9674-FA584813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8A3EC1-E877-4E21-9E9A-217C9C37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90082-72CE-4E38-9CF3-19E5C11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A47F8D-CAA1-4E4A-8F00-1E5EF765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99649B-4E90-4263-A23A-98AA6158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794E5D-F02A-49A0-8A60-2DC455A5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59B90-65C6-499B-8172-FBBB916F0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A367-D099-4423-A3C9-7254ACED0FD5}" type="datetimeFigureOut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5295F8-B218-4DFA-9B06-E8F1D99B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31A27-9F33-45E6-84E7-C508836D5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9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HabibAroua/Conception-la-mise-en-place-et-test-d-une-application-d-Internet-of-Mobile-Thing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837CE-5FB2-4B39-A463-E81E8259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84426" y="2933700"/>
            <a:ext cx="17212235" cy="3505200"/>
          </a:xfrm>
        </p:spPr>
        <p:txBody>
          <a:bodyPr>
            <a:noAutofit/>
          </a:bodyPr>
          <a:lstStyle/>
          <a:p>
            <a:r>
              <a:rPr lang="fr-FR" sz="3500" b="1" dirty="0" smtClean="0"/>
              <a:t>Réalisé par :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err="1" smtClean="0"/>
              <a:t>Najjar</a:t>
            </a:r>
            <a:r>
              <a:rPr lang="fr-FR" sz="3500" dirty="0" smtClean="0"/>
              <a:t> Anas</a:t>
            </a:r>
            <a:br>
              <a:rPr lang="fr-FR" sz="3500" dirty="0" smtClean="0"/>
            </a:br>
            <a:r>
              <a:rPr lang="fr-FR" sz="3500" dirty="0" err="1" smtClean="0"/>
              <a:t>Aroua</a:t>
            </a:r>
            <a:r>
              <a:rPr lang="fr-FR" sz="3500" dirty="0" smtClean="0"/>
              <a:t> Habib</a:t>
            </a:r>
            <a:br>
              <a:rPr lang="fr-FR" sz="3500" dirty="0" smtClean="0"/>
            </a:br>
            <a:r>
              <a:rPr lang="fr-FR" sz="3500" dirty="0" err="1" smtClean="0"/>
              <a:t>Trabelsi</a:t>
            </a:r>
            <a:r>
              <a:rPr lang="fr-FR" sz="3500" dirty="0" smtClean="0"/>
              <a:t> </a:t>
            </a:r>
            <a:r>
              <a:rPr lang="fr-FR" sz="3500" dirty="0" err="1" smtClean="0"/>
              <a:t>Imen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b="1" dirty="0" smtClean="0"/>
              <a:t>Encadré par :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smtClean="0"/>
              <a:t>Dr </a:t>
            </a:r>
            <a:r>
              <a:rPr lang="fr-FR" sz="3500" dirty="0" err="1" smtClean="0"/>
              <a:t>Somaa</a:t>
            </a:r>
            <a:r>
              <a:rPr lang="fr-FR" sz="3500" dirty="0" smtClean="0"/>
              <a:t> Fatma</a:t>
            </a:r>
            <a:endParaRPr lang="fr-FR" sz="35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7A022-6CB5-440D-9325-55B43A0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5150" y="505619"/>
            <a:ext cx="9144000" cy="1655762"/>
          </a:xfrm>
        </p:spPr>
        <p:txBody>
          <a:bodyPr/>
          <a:lstStyle/>
          <a:p>
            <a:r>
              <a:rPr lang="fr-FR" b="1" dirty="0" smtClean="0">
                <a:hlinkClick r:id="rId2"/>
              </a:rPr>
              <a:t>Conception, la-mise en place et </a:t>
            </a:r>
            <a:r>
              <a:rPr lang="fr-FR" b="1" dirty="0" err="1" smtClean="0">
                <a:hlinkClick r:id="rId2"/>
              </a:rPr>
              <a:t>test-d’une</a:t>
            </a:r>
            <a:r>
              <a:rPr lang="fr-FR" b="1" dirty="0" smtClean="0">
                <a:hlinkClick r:id="rId2"/>
              </a:rPr>
              <a:t> application d’Internet of Mobile </a:t>
            </a:r>
            <a:r>
              <a:rPr lang="fr-FR" b="1" dirty="0" err="1" smtClean="0">
                <a:hlinkClick r:id="rId2"/>
              </a:rPr>
              <a:t>Things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5150" cy="21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41563-B980-45CB-97F6-4351B69C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804"/>
            <a:ext cx="10515600" cy="585926"/>
          </a:xfrm>
        </p:spPr>
        <p:txBody>
          <a:bodyPr>
            <a:normAutofit fontScale="90000"/>
          </a:bodyPr>
          <a:lstStyle/>
          <a:p>
            <a:r>
              <a:rPr lang="fr-FR" sz="2200" b="1" dirty="0">
                <a:solidFill>
                  <a:srgbClr val="7030A0"/>
                </a:solidFill>
              </a:rPr>
              <a:t>Choix technologique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E0241-8C3B-42EB-BD5D-D1B1929E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80730"/>
            <a:ext cx="11868150" cy="4996233"/>
          </a:xfrm>
        </p:spPr>
        <p:txBody>
          <a:bodyPr>
            <a:normAutofit/>
          </a:bodyPr>
          <a:lstStyle/>
          <a:p>
            <a:r>
              <a:rPr lang="fr-FR" sz="2000" dirty="0"/>
              <a:t>L’environnement de développement est un terme qui désigne l’ensemble d’outils et de langage utilisé pour l’implémentation d’une solution informatique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Langage de programmation et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 :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52CF48-675F-4BE0-9F1D-72CBEE3E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43" y="2093045"/>
            <a:ext cx="2443763" cy="166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9031C-CF6F-43B8-811E-F701A1CE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41" y="2093046"/>
            <a:ext cx="2390775" cy="166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RÃ©sultat de recherche d'images pour &quot;powerdesign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1" y="2093047"/>
            <a:ext cx="2460624" cy="16617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7" y="4786313"/>
            <a:ext cx="2475483" cy="12144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946" y="4786313"/>
            <a:ext cx="2696589" cy="1214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281" y="4786313"/>
            <a:ext cx="2505075" cy="1214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1899" y="4786313"/>
            <a:ext cx="2592452" cy="1214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27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86A7F-E4C1-4188-BF11-3E4AF623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</a:rPr>
              <a:t>Sprint 0 </a:t>
            </a:r>
            <a:br>
              <a:rPr lang="fr-FR" sz="2400" b="1" dirty="0">
                <a:solidFill>
                  <a:srgbClr val="7030A0"/>
                </a:solidFill>
              </a:rPr>
            </a:br>
            <a:r>
              <a:rPr lang="fr-FR" sz="2400" b="1" dirty="0">
                <a:solidFill>
                  <a:srgbClr val="7030A0"/>
                </a:solidFill>
              </a:rPr>
              <a:t> Analyse et Spécification des besoins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1ABEC-AC19-4A22-A003-DFC67E8E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tx2"/>
                </a:solidFill>
              </a:rPr>
              <a:t>Étude des besoins</a:t>
            </a:r>
          </a:p>
          <a:p>
            <a:pPr marL="0" indent="0">
              <a:buNone/>
            </a:pPr>
            <a:r>
              <a:rPr lang="fr-FR" sz="2000" dirty="0"/>
              <a:t>Les besoins dégagés ont été répartis en deux groupes fonctionnels et non fonctionnels.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1800" b="1" dirty="0">
                <a:solidFill>
                  <a:schemeClr val="accent3">
                    <a:lumMod val="50000"/>
                  </a:schemeClr>
                </a:solidFill>
              </a:rPr>
              <a:t> Présentation des acteurs</a:t>
            </a:r>
          </a:p>
          <a:p>
            <a:pPr marL="0" indent="0">
              <a:buNone/>
            </a:pPr>
            <a:r>
              <a:rPr lang="fr-FR" sz="1800" dirty="0"/>
              <a:t>On a deux acteurs dans ce projet qui sont l’admin et l’utilisateur </a:t>
            </a:r>
          </a:p>
          <a:p>
            <a:pPr marL="342900" indent="-342900">
              <a:buFont typeface="+mj-lt"/>
              <a:buAutoNum type="alphaLcPeriod"/>
            </a:pPr>
            <a:endParaRPr lang="fr-FR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50000"/>
                  </a:schemeClr>
                </a:solidFill>
              </a:rPr>
              <a:t>                Utilisateur                                                                                                      Admin</a:t>
            </a: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FB5D4F-9BF7-429D-97C3-C0CADAC9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81" y="3429000"/>
            <a:ext cx="18063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4C1003E-C63E-40D8-B418-5A24533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72" y="3429000"/>
            <a:ext cx="1987997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5F30B-35F6-4128-AB82-3FB113C0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Besoin fonctionnel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325CD30-F3B0-49B7-AAB8-E31A01623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6744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2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F424C-AFE1-4500-BC36-01506ADD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Besoin non fonctionnel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8A9397F-A5D6-4154-A742-ACB4D22EE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20820"/>
              </p:ext>
            </p:extLst>
          </p:nvPr>
        </p:nvGraphicFramePr>
        <p:xfrm>
          <a:off x="838200" y="1198563"/>
          <a:ext cx="105156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4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33AAA-0458-4A61-972D-C42DD083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 diagramme de cas d'utilisation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74B28-FF2E-4E6D-830C-25F9C5B3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4"/>
            <a:ext cx="10515600" cy="4854189"/>
          </a:xfrm>
        </p:spPr>
        <p:txBody>
          <a:bodyPr/>
          <a:lstStyle/>
          <a:p>
            <a:r>
              <a:rPr lang="fr-FR" sz="2000" dirty="0"/>
              <a:t>Dans notre application nous avons réparti les cas d’utilisation selon les acteurs cités précédemment.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2BFEFA-1471-4694-BD91-0227836E48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19" y="2031692"/>
            <a:ext cx="5797119" cy="4573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0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14524-751B-4148-B75A-C65B4F3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 </a:t>
            </a:r>
            <a:r>
              <a:rPr lang="fr-FR" sz="2000" b="1" dirty="0" err="1">
                <a:solidFill>
                  <a:srgbClr val="7030A0"/>
                </a:solidFill>
              </a:rPr>
              <a:t>backlog</a:t>
            </a:r>
            <a:r>
              <a:rPr lang="fr-FR" sz="2000" b="1" dirty="0">
                <a:solidFill>
                  <a:srgbClr val="7030A0"/>
                </a:solidFill>
              </a:rPr>
              <a:t> de produit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6A6097-7A03-4312-813B-F6655B49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5744" y="-48399"/>
            <a:ext cx="166788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60C1BF4-2AFD-46E7-BD9C-3A2A04449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160950"/>
              </p:ext>
            </p:extLst>
          </p:nvPr>
        </p:nvGraphicFramePr>
        <p:xfrm>
          <a:off x="2633472" y="1691908"/>
          <a:ext cx="6748271" cy="394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049">
                  <a:extLst>
                    <a:ext uri="{9D8B030D-6E8A-4147-A177-3AD203B41FA5}">
                      <a16:colId xmlns:a16="http://schemas.microsoft.com/office/drawing/2014/main" val="2295858934"/>
                    </a:ext>
                  </a:extLst>
                </a:gridCol>
                <a:gridCol w="5473786">
                  <a:extLst>
                    <a:ext uri="{9D8B030D-6E8A-4147-A177-3AD203B41FA5}">
                      <a16:colId xmlns:a16="http://schemas.microsoft.com/office/drawing/2014/main" val="2382271016"/>
                    </a:ext>
                  </a:extLst>
                </a:gridCol>
                <a:gridCol w="927436">
                  <a:extLst>
                    <a:ext uri="{9D8B030D-6E8A-4147-A177-3AD203B41FA5}">
                      <a16:colId xmlns:a16="http://schemas.microsoft.com/office/drawing/2014/main" val="1099879794"/>
                    </a:ext>
                  </a:extLst>
                </a:gridCol>
              </a:tblGrid>
              <a:tr h="254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ID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User Story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priorite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378162"/>
                  </a:ext>
                </a:extLst>
              </a:tr>
              <a:tr h="379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authentifier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03544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ajouter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38587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consulter la liste des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563793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supprimer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92542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liste des objets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269260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6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carte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515185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7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modifier mes informations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64077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8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modifier mon mot de passe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171882"/>
                  </a:ext>
                </a:extLst>
              </a:tr>
              <a:tr h="520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9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 nombre des objets connecté en temps réel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490634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 taux des énergies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86544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télécharger les chart graphiques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609197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les notifications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2475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supprimer une notification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5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24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AD58C-6FF2-4578-B915-2EFC261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Sprint 1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2C02B-7ACD-48A1-B4D0-55E55221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0139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1800" b="1" dirty="0"/>
              <a:t>Description des histoires utilisateur (user stories</a:t>
            </a:r>
            <a:r>
              <a:rPr lang="fr-FR" sz="2000" b="1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fr-FR" sz="2000" b="1" dirty="0"/>
              <a:t>          </a:t>
            </a:r>
            <a:r>
              <a:rPr lang="fr-FR" sz="1800" b="1" dirty="0"/>
              <a:t>Diagramme de classe 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C81DE4B-4FA1-410B-AEF8-5B0E8313E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55047"/>
              </p:ext>
            </p:extLst>
          </p:nvPr>
        </p:nvGraphicFramePr>
        <p:xfrm>
          <a:off x="2263807" y="1597147"/>
          <a:ext cx="6294914" cy="1831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734">
                  <a:extLst>
                    <a:ext uri="{9D8B030D-6E8A-4147-A177-3AD203B41FA5}">
                      <a16:colId xmlns:a16="http://schemas.microsoft.com/office/drawing/2014/main" val="3039556456"/>
                    </a:ext>
                  </a:extLst>
                </a:gridCol>
                <a:gridCol w="5106051">
                  <a:extLst>
                    <a:ext uri="{9D8B030D-6E8A-4147-A177-3AD203B41FA5}">
                      <a16:colId xmlns:a16="http://schemas.microsoft.com/office/drawing/2014/main" val="4239281517"/>
                    </a:ext>
                  </a:extLst>
                </a:gridCol>
                <a:gridCol w="865129">
                  <a:extLst>
                    <a:ext uri="{9D8B030D-6E8A-4147-A177-3AD203B41FA5}">
                      <a16:colId xmlns:a16="http://schemas.microsoft.com/office/drawing/2014/main" val="1941741327"/>
                    </a:ext>
                  </a:extLst>
                </a:gridCol>
              </a:tblGrid>
              <a:tr h="21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ID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User Story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Priorité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22285"/>
                  </a:ext>
                </a:extLst>
              </a:tr>
              <a:tr h="320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authentifier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097499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ajouter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72506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consulter la liste des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413565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supprimer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094174"/>
                  </a:ext>
                </a:extLst>
              </a:tr>
              <a:tr h="43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liste des objets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468008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6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carte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3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58502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1724296-F276-4FC2-945A-E60E1B6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4" y="4057632"/>
            <a:ext cx="5773326" cy="25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A665-34B7-43BE-B599-D39E759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165"/>
          </a:xfrm>
        </p:spPr>
        <p:txBody>
          <a:bodyPr>
            <a:normAutofit/>
          </a:bodyPr>
          <a:lstStyle/>
          <a:p>
            <a:r>
              <a:rPr lang="fr-FR" sz="1800" b="1" dirty="0">
                <a:solidFill>
                  <a:srgbClr val="7030A0"/>
                </a:solidFill>
              </a:rPr>
              <a:t>Modèle relationnel</a:t>
            </a:r>
            <a:r>
              <a:rPr lang="fr-FR" dirty="0">
                <a:solidFill>
                  <a:srgbClr val="7030A0"/>
                </a:solidFill>
              </a:rPr>
              <a:t> </a:t>
            </a:r>
            <a:endParaRPr lang="fr-FR" sz="2800" b="1" dirty="0">
              <a:solidFill>
                <a:srgbClr val="7030A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ECF9D8A-9BAA-447F-A078-82D2FEA7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211" y="1793290"/>
            <a:ext cx="7714694" cy="41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BF470-5552-4DB3-9BA6-BEFC7E7E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L’Architecture du système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1072CE-EB34-4A38-8B10-ED6C8B78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1" y="1748631"/>
            <a:ext cx="6784759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7393B-63AC-473C-983E-F3CB999A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54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Les diagrammes cas d’utilisation détaillés de sprint 1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66DB2CC-74C1-4692-ACD5-7AD6E1C5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2" y="1842202"/>
            <a:ext cx="4296791" cy="35847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088B6E-C271-4B4E-9983-0C96E9EA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45" y="1842202"/>
            <a:ext cx="4296790" cy="35425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10B62-7C3A-4BDA-A039-F562876753F0}"/>
              </a:ext>
            </a:extLst>
          </p:cNvPr>
          <p:cNvSpPr/>
          <p:nvPr/>
        </p:nvSpPr>
        <p:spPr>
          <a:xfrm>
            <a:off x="725101" y="1061707"/>
            <a:ext cx="471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d'utilisation gérer les utilisateurs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18546-4DF1-4105-8D2D-492ABCBD52DD}"/>
              </a:ext>
            </a:extLst>
          </p:cNvPr>
          <p:cNvSpPr/>
          <p:nvPr/>
        </p:nvSpPr>
        <p:spPr>
          <a:xfrm>
            <a:off x="6378544" y="1100731"/>
            <a:ext cx="464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d'utilisation consulter les objets</a:t>
            </a:r>
          </a:p>
        </p:txBody>
      </p:sp>
    </p:spTree>
    <p:extLst>
      <p:ext uri="{BB962C8B-B14F-4D97-AF65-F5344CB8AC3E}">
        <p14:creationId xmlns:p14="http://schemas.microsoft.com/office/powerpoint/2010/main" val="1911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A1E3C-20F6-4D6C-A79A-52BB05CF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Le plan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239FC22-8786-400F-8279-E35AE5D76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296812"/>
              </p:ext>
            </p:extLst>
          </p:nvPr>
        </p:nvGraphicFramePr>
        <p:xfrm>
          <a:off x="838200" y="1207363"/>
          <a:ext cx="10515600" cy="496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8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65994-E0C4-471F-8986-6DE02390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fr-FR" sz="2000" b="1" dirty="0"/>
              <a:t>Diagramme cas d'utilisation consulter une carte réelle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0B2D45-4629-496F-A6DC-18851CE6A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4" y="1589103"/>
            <a:ext cx="7901126" cy="39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F3552-599B-47F2-B31B-73828246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517"/>
            <a:ext cx="10515600" cy="355106"/>
          </a:xfrm>
        </p:spPr>
        <p:txBody>
          <a:bodyPr>
            <a:normAutofit fontScale="90000"/>
          </a:bodyPr>
          <a:lstStyle/>
          <a:p>
            <a:r>
              <a:rPr lang="fr-FR" sz="2200" b="1" dirty="0"/>
              <a:t>Diagramme des séquences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EEFAA-140A-475A-8CD1-C8F773D3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4"/>
            <a:ext cx="10515600" cy="5351340"/>
          </a:xfrm>
        </p:spPr>
        <p:txBody>
          <a:bodyPr>
            <a:normAutofit/>
          </a:bodyPr>
          <a:lstStyle/>
          <a:p>
            <a:r>
              <a:rPr lang="fr-FR" sz="2000" b="1" dirty="0"/>
              <a:t>S’authentifier                                                                                           Ajouter utilisateur</a:t>
            </a:r>
            <a:endParaRPr lang="fr-FR" sz="2000" dirty="0"/>
          </a:p>
          <a:p>
            <a:endParaRPr lang="fr-FR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9D2ED8-FDD3-4A6A-AB7B-26243DAD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3" y="1515554"/>
            <a:ext cx="5151566" cy="43773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FB42D6-7588-45BE-9581-F7CD91E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01" y="1429304"/>
            <a:ext cx="5291787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0E91E-05A3-4A1F-A448-3D74AC93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Les maquettes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CFB1E-3949-4163-93BD-E7135B25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r>
              <a:rPr lang="fr-FR" sz="2000" b="1" dirty="0"/>
              <a:t>les maquettes de notre application</a:t>
            </a:r>
          </a:p>
          <a:p>
            <a:pPr marL="0" indent="0">
              <a:buNone/>
            </a:pPr>
            <a:r>
              <a:rPr lang="fr-FR" sz="1800" b="1" dirty="0"/>
              <a:t>       Page d'accueil                                                                                    page d'authentification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D4E2D8-406E-4F5C-87E3-00530A12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6" y="2015719"/>
            <a:ext cx="4918552" cy="32043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04EA11-A814-4B93-917A-7583E3D7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57" y="2086522"/>
            <a:ext cx="5205917" cy="31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0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8B302-B3A5-4870-9A7D-A449CB8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Page gestion des utilisateurs                                              Page consulter tous les objets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483D222-F8E2-4533-8900-4DFAB1D0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2" y="2201662"/>
            <a:ext cx="5572218" cy="29558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1A2606-4B1C-4556-B5B3-628A6D63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83" y="2201662"/>
            <a:ext cx="4589756" cy="28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5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E607F-98D9-4F7A-A4B0-10F003C0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Page consulter une carte réelle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B7677BC-A148-4D69-A56D-940D3CED3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785" y="1811046"/>
            <a:ext cx="6796018" cy="35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6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4FED2-ED1A-455F-823A-EEC01737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Consulter les information de chaque objet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81F361C-2EE8-4D68-A382-36169C955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7" y="1690688"/>
            <a:ext cx="7257656" cy="39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14E6-FB27-482B-845B-480ED036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957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</a:rPr>
              <a:t>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437E9-C6CA-408F-BEE9-0AF36EE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r>
              <a:rPr lang="fr-FR" sz="2000" b="1" dirty="0"/>
              <a:t>Description des histoires utilisateur (user stories)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90A09C-D670-4B7D-9C6E-300603F9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1927730"/>
            <a:ext cx="7474998" cy="36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67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E4032-785D-4D4A-B971-BFBE4C06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/>
          </a:bodyPr>
          <a:lstStyle/>
          <a:p>
            <a:r>
              <a:rPr lang="fr-FR" sz="2000" b="1" dirty="0"/>
              <a:t>Les diagrammes cas d’utilisation détaillés de sprint 2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69CC49-721C-4D61-99BF-6A2C2844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15" y="2175029"/>
            <a:ext cx="5610688" cy="3517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26C5B4-413B-43E5-9B7C-2B37416D5FE3}"/>
              </a:ext>
            </a:extLst>
          </p:cNvPr>
          <p:cNvSpPr/>
          <p:nvPr/>
        </p:nvSpPr>
        <p:spPr>
          <a:xfrm>
            <a:off x="551708" y="1533163"/>
            <a:ext cx="409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d'utilisation gérer le profil</a:t>
            </a:r>
          </a:p>
        </p:txBody>
      </p:sp>
    </p:spTree>
    <p:extLst>
      <p:ext uri="{BB962C8B-B14F-4D97-AF65-F5344CB8AC3E}">
        <p14:creationId xmlns:p14="http://schemas.microsoft.com/office/powerpoint/2010/main" val="5192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E69CF-5760-4BFC-810B-01387C8B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Diagramme cas d'utilisation consulter des statistiques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8A895CB-E75D-4BCB-BAC6-0566BB65A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45" y="2050906"/>
            <a:ext cx="7174053" cy="41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AE2EE-893E-4F3F-8D7D-D5CAF1BF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Diagramme cas d'utilisation gérer les notifications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3AB400-4455-4049-9934-A21D3BA7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091" y="1563462"/>
            <a:ext cx="7647709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4133-0DAB-4069-A20D-84DBCDF1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Cadre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EA10A-2468-422C-BE8F-516901CE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r>
              <a:rPr lang="fr-FR" sz="2000" dirty="0">
                <a:solidFill>
                  <a:srgbClr val="7030A0"/>
                </a:solidFill>
              </a:rPr>
              <a:t>Définition de IoT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73A53AC6-9402-4909-9AC7-A0A31B681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650509"/>
              </p:ext>
            </p:extLst>
          </p:nvPr>
        </p:nvGraphicFramePr>
        <p:xfrm>
          <a:off x="195310" y="3969078"/>
          <a:ext cx="10440140" cy="27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63B84B3-4C65-46C7-AA22-3A7F70337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213" y="3913893"/>
            <a:ext cx="1961965" cy="1227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904C1C-B38B-4688-B209-9851C837E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2801" y="3589235"/>
            <a:ext cx="1423934" cy="11313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FE9C254-2753-4FC9-9E74-19E6FC0431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380" y="3280390"/>
            <a:ext cx="1423934" cy="8744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BC3EB6-9B2B-4D1B-923A-2151759EF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601" y="3037606"/>
            <a:ext cx="1629268" cy="8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5D3D7-E735-4A8D-8C24-7A99E4DE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Diagramme de séquence de 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5B29B-F7B3-4DC7-8CBD-7F9B3790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>
            <a:normAutofit/>
          </a:bodyPr>
          <a:lstStyle/>
          <a:p>
            <a:r>
              <a:rPr lang="fr-FR" sz="2000" b="1" dirty="0"/>
              <a:t>Modifier mot de passe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AD7C9B-6239-4030-A5A6-63A9E286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2378509"/>
            <a:ext cx="6779491" cy="3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D7242-9830-4B00-BBCB-4E58A911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Les maquettes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5CD68-4502-4E18-BFE0-E12F2DD0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/>
          </a:bodyPr>
          <a:lstStyle/>
          <a:p>
            <a:r>
              <a:rPr lang="fr-FR" sz="1800" b="1" dirty="0"/>
              <a:t>Page consulter le profil                                                               Interface pour modifier les informations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1847C5-DBFF-48C4-8196-806FFA8B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6" y="2354179"/>
            <a:ext cx="4538696" cy="28458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1006C9-5B82-42BB-BE99-7C917554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52" y="2863273"/>
            <a:ext cx="5785605" cy="19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3AEFF-4D34-4B2B-82DE-111B64C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Interface pour modifier les informations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B28E9C-CDEA-40D6-808A-AF8A64DE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09" y="1800335"/>
            <a:ext cx="5035732" cy="12619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4415F4-48A0-437A-82BD-13418C08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3" y="4677779"/>
            <a:ext cx="5785605" cy="1603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91E1CF-53D5-43CA-9CD5-184EA13C678D}"/>
              </a:ext>
            </a:extLst>
          </p:cNvPr>
          <p:cNvSpPr/>
          <p:nvPr/>
        </p:nvSpPr>
        <p:spPr>
          <a:xfrm>
            <a:off x="-382370" y="3795684"/>
            <a:ext cx="466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algn="r"/>
            <a:r>
              <a:rPr lang="fr-FR" dirty="0"/>
              <a:t>Page de consulter les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84580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42F28-5F9B-4CA2-917A-B2CB660B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Page de gestion des notifications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BC0230D-28AC-4369-8CA4-A506B564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43" y="1809413"/>
            <a:ext cx="5785605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89A36-AA81-42E1-A4C8-E3C91E18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b="1" dirty="0">
                <a:solidFill>
                  <a:srgbClr val="7030A0"/>
                </a:solidFill>
              </a:rPr>
              <a:t>C</a:t>
            </a:r>
            <a:r>
              <a:rPr lang="fr-FR" sz="2800" b="1" dirty="0" smtClean="0">
                <a:solidFill>
                  <a:srgbClr val="7030A0"/>
                </a:solidFill>
              </a:rPr>
              <a:t>onclusion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développé une application de supervision des objets mobiles.</a:t>
            </a:r>
          </a:p>
          <a:p>
            <a:r>
              <a:rPr lang="fr-FR" dirty="0" smtClean="0"/>
              <a:t>Les localiser , recevoir </a:t>
            </a:r>
            <a:r>
              <a:rPr lang="fr-FR" dirty="0" smtClean="0"/>
              <a:t>leur notification et générer des statistiques et des alertes pour les utilisations connecté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62387"/>
            <a:ext cx="8629650" cy="24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95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89A36-AA81-42E1-A4C8-E3C91E18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500" dirty="0" smtClean="0">
                <a:solidFill>
                  <a:srgbClr val="7030A0"/>
                </a:solidFill>
              </a:rPr>
              <a:t>Perspective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ordres en fonction des notifications et alerte reçu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Vocal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Textuel</a:t>
            </a:r>
          </a:p>
          <a:p>
            <a:r>
              <a:rPr lang="fr-FR" dirty="0" smtClean="0"/>
              <a:t>Développer une application mobile (Android ou IOS)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1A39C-39A3-479B-8186-D7D076DD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A2123-C1C5-46ED-9EBE-261881C9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3 clés de iot:</a:t>
            </a:r>
            <a:br>
              <a:rPr lang="fr-FR" sz="2800" b="1" dirty="0">
                <a:solidFill>
                  <a:srgbClr val="7030A0"/>
                </a:solidFill>
              </a:rPr>
            </a:br>
            <a:r>
              <a:rPr lang="fr-FR" sz="2800" b="1" dirty="0">
                <a:solidFill>
                  <a:srgbClr val="7030A0"/>
                </a:solidFill>
              </a:rPr>
              <a:t>Valeur/usages, Plateformes et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E2645DF-112A-4DC2-BFFA-3BA827088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321246"/>
              </p:ext>
            </p:extLst>
          </p:nvPr>
        </p:nvGraphicFramePr>
        <p:xfrm>
          <a:off x="838200" y="2871709"/>
          <a:ext cx="10515600" cy="346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95BCFE4-30B0-43E9-A59A-17AA1101D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1" y="2551459"/>
            <a:ext cx="1596699" cy="1447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107FF8-56BB-4B22-9B85-4927AD014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62" y="2005172"/>
            <a:ext cx="1532794" cy="13945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5FA357-D48B-4961-9A70-3A9477E5C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78" y="1403740"/>
            <a:ext cx="153279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36128-1723-44B9-AD4E-27D29915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1D488-FBCB-417E-ACA4-F4A22EB2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différence entre l'IoT et l'</a:t>
            </a:r>
            <a:r>
              <a:rPr lang="fr-FR" sz="2000" dirty="0" err="1"/>
              <a:t>IoMT</a:t>
            </a:r>
            <a:r>
              <a:rPr lang="fr-FR" sz="2000" dirty="0"/>
              <a:t> est que lorsqu'on considère la mobilité des choses, des changements majeurs se produisent en termes de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Contexte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Accès </a:t>
            </a:r>
            <a:r>
              <a:rPr lang="fr-FR" sz="2000" dirty="0"/>
              <a:t>à Internet et connectivité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La </a:t>
            </a:r>
            <a:r>
              <a:rPr lang="fr-FR" sz="2000" dirty="0"/>
              <a:t>sécurité et la confidentialité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401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9E9B4-5135-4D1A-AC8A-CB91EDF5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>
                <a:solidFill>
                  <a:srgbClr val="7030A0"/>
                </a:solidFill>
              </a:rPr>
              <a:t>Etude et critique de l’existant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BA9276-62ED-4EF7-BE3D-CBF0B8EB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515600" cy="507613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4C999-172E-430B-965D-0847D8A7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EA205-F81E-40F1-B089-09036847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179665"/>
            <a:ext cx="10515600" cy="496072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Choix Méthodologique</a:t>
            </a:r>
            <a:r>
              <a:rPr lang="fr-F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2000" dirty="0"/>
              <a:t>Une méthode, dans le contexte informatique, peut être définie comme une démarche fournissant une méthodologie et des notations standards qui aident à concevoir des logiciels de </a:t>
            </a:r>
            <a:r>
              <a:rPr lang="fr-FR" sz="2000" dirty="0" smtClean="0"/>
              <a:t>qualité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u="sng" dirty="0"/>
              <a:t>Scrum</a:t>
            </a:r>
          </a:p>
          <a:p>
            <a:pPr marL="0" indent="0">
              <a:buNone/>
            </a:pPr>
            <a:r>
              <a:rPr lang="fr-FR" sz="2000" dirty="0"/>
              <a:t>Le choix de Scrum comme une méthodologie de pilotage pour notre projet de ce dernier. Il se résumé comme suit :</a:t>
            </a:r>
          </a:p>
          <a:p>
            <a:pPr lvl="1"/>
            <a:r>
              <a:rPr lang="fr-FR" sz="2000" dirty="0"/>
              <a:t>Plus de souplesse et de réactivité</a:t>
            </a:r>
            <a:r>
              <a:rPr lang="fr-FR" sz="2000" dirty="0" smtClean="0"/>
              <a:t>.</a:t>
            </a:r>
          </a:p>
          <a:p>
            <a:pPr marL="457200" lvl="1" indent="0">
              <a:buNone/>
            </a:pPr>
            <a:endParaRPr lang="fr-FR" sz="2000" dirty="0"/>
          </a:p>
          <a:p>
            <a:pPr lvl="1"/>
            <a:r>
              <a:rPr lang="fr-FR" sz="2000" dirty="0"/>
              <a:t>La grande capacité d’adaptation au changement grâce à des itérations courtes</a:t>
            </a:r>
            <a:r>
              <a:rPr lang="fr-FR" sz="2000" dirty="0" smtClean="0"/>
              <a:t>.</a:t>
            </a:r>
          </a:p>
          <a:p>
            <a:pPr lvl="1"/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Et la chose plus importante, c’est que Scrum rassemble les deux cotés théorique et pratique et se rapproche beaucoup de la réalité.</a:t>
            </a:r>
          </a:p>
          <a:p>
            <a:pPr marL="0" indent="0">
              <a:buNone/>
            </a:pPr>
            <a:r>
              <a:rPr lang="fr-FR" sz="1500" dirty="0"/>
              <a:t>.</a:t>
            </a:r>
          </a:p>
          <a:p>
            <a:pPr marL="0" indent="0">
              <a:buNone/>
            </a:pPr>
            <a:r>
              <a:rPr lang="fr-FR" sz="2200" b="1" dirty="0"/>
              <a:t> </a:t>
            </a:r>
            <a:endParaRPr lang="fr-FR" sz="2200" dirty="0"/>
          </a:p>
          <a:p>
            <a:pPr marL="342900" indent="-342900">
              <a:buFont typeface="+mj-lt"/>
              <a:buAutoNum type="alphaLcPeriod"/>
            </a:pPr>
            <a:endParaRPr lang="fr-FR" sz="1800" b="1" dirty="0"/>
          </a:p>
          <a:p>
            <a:pPr marL="457200" indent="-457200">
              <a:buFont typeface="+mj-lt"/>
              <a:buAutoNum type="alphaLcPeriod"/>
            </a:pPr>
            <a:endParaRPr lang="fr-FR" sz="2000" b="1" dirty="0"/>
          </a:p>
          <a:p>
            <a:pPr marL="0" indent="0">
              <a:buNone/>
            </a:pPr>
            <a:r>
              <a:rPr lang="fr-FR" b="1" dirty="0"/>
              <a:t> </a:t>
            </a: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625847-914A-468D-9941-CF29E76D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698" y="4803083"/>
            <a:ext cx="1406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AD3F3-D47A-4139-A6BC-8E294ACF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E1A07-A12A-4C98-83CE-50AE481E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fr-FR" sz="2000" b="1" dirty="0">
                <a:solidFill>
                  <a:srgbClr val="7030A0"/>
                </a:solidFill>
              </a:rPr>
              <a:t>Planification</a:t>
            </a:r>
          </a:p>
          <a:p>
            <a:pPr marL="457200" lvl="1" indent="0">
              <a:buNone/>
            </a:pPr>
            <a:r>
              <a:rPr lang="fr-FR" sz="1800" dirty="0"/>
              <a:t>Dans SCRUM l'équipe choisit, à partir du </a:t>
            </a:r>
            <a:r>
              <a:rPr lang="fr-FR" sz="1800" dirty="0" err="1"/>
              <a:t>Backlog</a:t>
            </a:r>
            <a:r>
              <a:rPr lang="fr-FR" sz="1800" dirty="0"/>
              <a:t> de produit, les éléments qu'elle s'engage à finir Une fois le </a:t>
            </a:r>
            <a:r>
              <a:rPr lang="fr-FR" sz="1800" dirty="0" err="1"/>
              <a:t>Backlog</a:t>
            </a:r>
            <a:r>
              <a:rPr lang="fr-FR" sz="1800" dirty="0"/>
              <a:t> de Sprint est créé, les tâches sont identifiées et estimées (1-16 heures).</a:t>
            </a:r>
          </a:p>
          <a:p>
            <a:pPr marL="457200" lvl="1" indent="0">
              <a:buNone/>
            </a:pPr>
            <a:r>
              <a:rPr lang="fr-FR" sz="1800" dirty="0"/>
              <a:t>             Finalement on peut alors lancer le Sprint</a:t>
            </a:r>
            <a:r>
              <a:rPr lang="fr-FR" sz="1500" dirty="0"/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000" b="1" dirty="0">
                <a:solidFill>
                  <a:srgbClr val="7030A0"/>
                </a:solidFill>
              </a:rPr>
              <a:t>Définition des rôles</a:t>
            </a:r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0" indent="0">
              <a:buNone/>
            </a:pPr>
            <a:r>
              <a:rPr lang="fr-FR" sz="2200" b="1" dirty="0"/>
              <a:t> </a:t>
            </a:r>
            <a:endParaRPr lang="fr-FR" sz="2200" dirty="0"/>
          </a:p>
          <a:p>
            <a:pPr marL="342900" indent="-342900">
              <a:buFont typeface="+mj-lt"/>
              <a:buAutoNum type="alphaLcPeriod"/>
            </a:pPr>
            <a:endParaRPr lang="fr-FR" sz="1800" b="1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535BA27-1606-4F04-8029-B4BB221E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43923"/>
              </p:ext>
            </p:extLst>
          </p:nvPr>
        </p:nvGraphicFramePr>
        <p:xfrm>
          <a:off x="3124644" y="3957796"/>
          <a:ext cx="5448935" cy="782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0820">
                  <a:extLst>
                    <a:ext uri="{9D8B030D-6E8A-4147-A177-3AD203B41FA5}">
                      <a16:colId xmlns:a16="http://schemas.microsoft.com/office/drawing/2014/main" val="1609396406"/>
                    </a:ext>
                  </a:extLst>
                </a:gridCol>
                <a:gridCol w="2698115">
                  <a:extLst>
                    <a:ext uri="{9D8B030D-6E8A-4147-A177-3AD203B41FA5}">
                      <a16:colId xmlns:a16="http://schemas.microsoft.com/office/drawing/2014/main" val="3522588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Le directeur du projet (SCRUM Master)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 err="1">
                          <a:effectLst/>
                        </a:rPr>
                        <a:t>Aroua</a:t>
                      </a:r>
                      <a:r>
                        <a:rPr lang="fr-FR" sz="1200" dirty="0">
                          <a:effectLst/>
                        </a:rPr>
                        <a:t> Habib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37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Le membre de l'équipe (SCRUM Team)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 err="1">
                          <a:effectLst/>
                        </a:rPr>
                        <a:t>Najjar</a:t>
                      </a:r>
                      <a:r>
                        <a:rPr lang="fr-FR" sz="1200" dirty="0">
                          <a:effectLst/>
                        </a:rPr>
                        <a:t> Anas, Trabelsi Imen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9226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E0E6996-84AC-427D-923A-90258B15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962" y="39578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C9EA284-D500-4D1F-A450-237ECA3E048C}"/>
              </a:ext>
            </a:extLst>
          </p:cNvPr>
          <p:cNvSpPr/>
          <p:nvPr/>
        </p:nvSpPr>
        <p:spPr>
          <a:xfrm>
            <a:off x="1453896" y="2792254"/>
            <a:ext cx="493776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2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C9603-5ABB-4CDD-A9CC-5B3C13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427269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rgbClr val="7030A0"/>
                </a:solidFill>
              </a:rPr>
              <a:t>Modélisation avec UML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98F18-7609-4100-9B1C-E7477C81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r>
              <a:rPr lang="fr-FR" sz="2000" dirty="0"/>
              <a:t>UML( </a:t>
            </a:r>
            <a:r>
              <a:rPr lang="fr-FR" sz="2000" dirty="0" err="1"/>
              <a:t>Unified</a:t>
            </a:r>
            <a:r>
              <a:rPr lang="fr-FR" sz="2000" dirty="0"/>
              <a:t> Modeling </a:t>
            </a:r>
            <a:r>
              <a:rPr lang="fr-FR" sz="2000" dirty="0" err="1"/>
              <a:t>Language</a:t>
            </a:r>
            <a:r>
              <a:rPr lang="fr-FR" sz="2000" dirty="0"/>
              <a:t> )  : Se définit comme un langage de modélisation graphique et textuel destiné à comprendre et décrire des besoins, spécifier, concevoir des solutions et communiquer des points de vue</a:t>
            </a:r>
          </a:p>
          <a:p>
            <a:endParaRPr lang="fr-FR" sz="2000" dirty="0"/>
          </a:p>
          <a:p>
            <a:pPr lvl="1"/>
            <a:endParaRPr lang="fr-FR" sz="1600" dirty="0"/>
          </a:p>
          <a:p>
            <a:pPr marL="0" indent="0">
              <a:buNone/>
            </a:pPr>
            <a:r>
              <a:rPr lang="fr-FR" dirty="0"/>
              <a:t> 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1F5CF-4966-4B83-B86B-0F9ADB8E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95" y="2966022"/>
            <a:ext cx="2619375" cy="11798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C5921E-AE80-45BD-AA23-36D7FFAC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3" y="3070450"/>
            <a:ext cx="3000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973</Words>
  <Application>Microsoft Office PowerPoint</Application>
  <PresentationFormat>Grand écran</PresentationFormat>
  <Paragraphs>221</Paragraphs>
  <Slides>36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Réalisé par : Najjar Anas Aroua Habib Trabelsi Imen  Encadré par : Dr Somaa Fatma</vt:lpstr>
      <vt:lpstr>Le plan</vt:lpstr>
      <vt:lpstr>Cadre du projet</vt:lpstr>
      <vt:lpstr>3 clés de iot: Valeur/usages, Plateformes et Données</vt:lpstr>
      <vt:lpstr>Présentation PowerPoint</vt:lpstr>
      <vt:lpstr>Etude et critique de l’existant </vt:lpstr>
      <vt:lpstr>Présentation PowerPoint</vt:lpstr>
      <vt:lpstr>Présentation PowerPoint</vt:lpstr>
      <vt:lpstr>Modélisation avec UML  </vt:lpstr>
      <vt:lpstr>Choix technologique </vt:lpstr>
      <vt:lpstr>Sprint 0   Analyse et Spécification des besoins </vt:lpstr>
      <vt:lpstr>Besoin fonctionnel </vt:lpstr>
      <vt:lpstr>Besoin non fonctionnel</vt:lpstr>
      <vt:lpstr>Le diagramme de cas d'utilisation global</vt:lpstr>
      <vt:lpstr>Le backlog de produit </vt:lpstr>
      <vt:lpstr>Sprint 1 </vt:lpstr>
      <vt:lpstr>Modèle relationnel </vt:lpstr>
      <vt:lpstr>L’Architecture du système</vt:lpstr>
      <vt:lpstr>Les diagrammes cas d’utilisation détaillés de sprint 1</vt:lpstr>
      <vt:lpstr>Diagramme cas d'utilisation consulter une carte réelle</vt:lpstr>
      <vt:lpstr>Diagramme des séquences </vt:lpstr>
      <vt:lpstr>Les maquettes</vt:lpstr>
      <vt:lpstr>Page gestion des utilisateurs                                              Page consulter tous les objets</vt:lpstr>
      <vt:lpstr>Page consulter une carte réelle</vt:lpstr>
      <vt:lpstr>Consulter les information de chaque objet</vt:lpstr>
      <vt:lpstr>Sprint 2</vt:lpstr>
      <vt:lpstr>Les diagrammes cas d’utilisation détaillés de sprint 2</vt:lpstr>
      <vt:lpstr>Diagramme cas d'utilisation consulter des statistiques</vt:lpstr>
      <vt:lpstr>Diagramme cas d'utilisation gérer les notifications</vt:lpstr>
      <vt:lpstr>Diagramme de séquence de sprint 2</vt:lpstr>
      <vt:lpstr>Les maquettes </vt:lpstr>
      <vt:lpstr>Interface pour modifier les informations</vt:lpstr>
      <vt:lpstr>Page de gestion des notifications</vt:lpstr>
      <vt:lpstr>Conclusion </vt:lpstr>
      <vt:lpstr>Perspective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trabelsi imen</dc:creator>
  <cp:lastModifiedBy>lenovo</cp:lastModifiedBy>
  <cp:revision>51</cp:revision>
  <dcterms:created xsi:type="dcterms:W3CDTF">2019-05-19T20:41:51Z</dcterms:created>
  <dcterms:modified xsi:type="dcterms:W3CDTF">2019-05-23T01:05:03Z</dcterms:modified>
</cp:coreProperties>
</file>