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5EEC3C"/>
    <a:srgbClr val="A40062"/>
    <a:srgbClr val="9EFF29"/>
    <a:srgbClr val="A4660C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825910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723" y="4173498"/>
            <a:ext cx="8188953" cy="7635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Affichage à l'écran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2019-11-04T21:11:50Z</dcterms:modified>
</cp:coreProperties>
</file>