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5EEC3C"/>
    <a:srgbClr val="A40062"/>
    <a:srgbClr val="9EFF29"/>
    <a:srgbClr val="A4660C"/>
    <a:srgbClr val="952F69"/>
    <a:srgbClr val="FF856D"/>
    <a:srgbClr val="FF2549"/>
    <a:srgbClr val="003635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2218" y="685800"/>
            <a:ext cx="4133021" cy="16444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597" y="3628113"/>
            <a:ext cx="7975483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20" y="312824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224116"/>
            <a:ext cx="8246070" cy="3313741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505" y="450782"/>
            <a:ext cx="646129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6505" y="1214307"/>
            <a:ext cx="6461299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1" y="234772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965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6893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965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6893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8864"/>
            <a:ext cx="9143999" cy="2472253"/>
          </a:xfrm>
        </p:spPr>
        <p:txBody>
          <a:bodyPr>
            <a:normAutofit/>
          </a:bodyPr>
          <a:lstStyle/>
          <a:p>
            <a:r>
              <a:rPr lang="en-US" sz="3100" dirty="0" err="1" smtClean="0"/>
              <a:t>Sujet</a:t>
            </a:r>
            <a:r>
              <a:rPr lang="en-US" sz="3100" dirty="0" smtClean="0"/>
              <a:t> : </a:t>
            </a:r>
            <a:r>
              <a:rPr lang="fr-FR" sz="3100" b="1" dirty="0"/>
              <a:t>Recherche sur les logiciels open source dans le </a:t>
            </a:r>
            <a:r>
              <a:rPr lang="fr-FR" sz="3100" b="1" dirty="0" smtClean="0"/>
              <a:t>	domaine </a:t>
            </a:r>
            <a:r>
              <a:rPr lang="fr-FR" sz="3100" b="1" dirty="0"/>
              <a:t>de la sécurité et développement d’une </a:t>
            </a:r>
            <a:r>
              <a:rPr lang="fr-FR" sz="3100" b="1" dirty="0" smtClean="0"/>
              <a:t>	application </a:t>
            </a:r>
            <a:r>
              <a:rPr lang="fr-FR" sz="3100" b="1" dirty="0"/>
              <a:t>pour le département criminel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723" y="3788435"/>
            <a:ext cx="8188953" cy="1148588"/>
          </a:xfrm>
        </p:spPr>
        <p:txBody>
          <a:bodyPr/>
          <a:lstStyle/>
          <a:p>
            <a:pPr algn="l"/>
            <a:r>
              <a:rPr lang="en-US" dirty="0" err="1" smtClean="0"/>
              <a:t>Elaboré</a:t>
            </a:r>
            <a:r>
              <a:rPr lang="en-US" dirty="0" smtClean="0"/>
              <a:t> par : Habib AROUA</a:t>
            </a:r>
          </a:p>
          <a:p>
            <a:pPr algn="l"/>
            <a:r>
              <a:rPr lang="en-US" dirty="0" err="1" smtClean="0"/>
              <a:t>Encadré</a:t>
            </a:r>
            <a:r>
              <a:rPr lang="en-US" dirty="0" smtClean="0"/>
              <a:t> par : </a:t>
            </a:r>
            <a:r>
              <a:rPr lang="en-US" dirty="0" err="1" smtClean="0"/>
              <a:t>Mr</a:t>
            </a:r>
            <a:r>
              <a:rPr lang="en-US" dirty="0"/>
              <a:t> </a:t>
            </a:r>
            <a:r>
              <a:rPr lang="en-US" dirty="0" err="1" smtClean="0"/>
              <a:t>Noureddine</a:t>
            </a:r>
            <a:r>
              <a:rPr lang="en-US" dirty="0" smtClean="0"/>
              <a:t> BEN ABBES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143125" cy="1219200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00874" y="-1"/>
            <a:ext cx="1203157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103613"/>
              </p:ext>
            </p:extLst>
          </p:nvPr>
        </p:nvGraphicFramePr>
        <p:xfrm>
          <a:off x="7000875" y="0"/>
          <a:ext cx="2143125" cy="1201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Image bitmap" r:id="rId4" imgW="2161905" imgH="952633" progId="Paint.Picture">
                  <p:embed/>
                </p:oleObj>
              </mc:Choice>
              <mc:Fallback>
                <p:oleObj name="Image bitmap" r:id="rId4" imgW="2161905" imgH="952633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0"/>
                        <a:ext cx="2143125" cy="12018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Présentation de l’entreprise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Affichage à l'écran (16:9)</PresentationFormat>
  <Paragraphs>20</Paragraphs>
  <Slides>5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Office Theme</vt:lpstr>
      <vt:lpstr>Image Paintbrush</vt:lpstr>
      <vt:lpstr>Sujet : Recherche sur les logiciels open source dans le  domaine de la sécurité et développement d’une  application pour le département criminel </vt:lpstr>
      <vt:lpstr>Plan</vt:lpstr>
      <vt:lpstr>Slide Title</vt:lpstr>
      <vt:lpstr>Slide Title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2019-11-04T21:30:11Z</dcterms:modified>
</cp:coreProperties>
</file>