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5EEC3C"/>
    <a:srgbClr val="A40062"/>
    <a:srgbClr val="9EFF29"/>
    <a:srgbClr val="A4660C"/>
    <a:srgbClr val="952F69"/>
    <a:srgbClr val="FF856D"/>
    <a:srgbClr val="FF2549"/>
    <a:srgbClr val="003635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218" y="685800"/>
            <a:ext cx="4133021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362811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20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331374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05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825910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723" y="4173498"/>
            <a:ext cx="8188953" cy="763525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2018-05-08T10:43:50Z</dcterms:modified>
</cp:coreProperties>
</file>