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4173498"/>
            <a:ext cx="8188953" cy="763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Affichage à l'écran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2019-11-04T21:10:25Z</dcterms:modified>
</cp:coreProperties>
</file>