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16178" y="2130530"/>
            <a:ext cx="8001000" cy="13258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Nom et prénom:</a:t>
            </a:r>
            <a:br>
              <a:rPr lang="fr-FR" dirty="0" smtClean="0"/>
            </a:br>
            <a:r>
              <a:rPr lang="fr-FR" dirty="0" smtClean="0"/>
              <a:t>Habib </a:t>
            </a:r>
            <a:r>
              <a:rPr lang="fr-FR" dirty="0" err="1" smtClean="0"/>
              <a:t>Aroua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Secteur</vt:lpstr>
      <vt:lpstr>Nom et prénom: Habib Aroua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et prénom: Habib Aroua</dc:title>
  <dc:creator>lenovo</dc:creator>
  <cp:lastModifiedBy>lenovo</cp:lastModifiedBy>
  <cp:revision>1</cp:revision>
  <dcterms:created xsi:type="dcterms:W3CDTF">2018-11-12T20:55:55Z</dcterms:created>
  <dcterms:modified xsi:type="dcterms:W3CDTF">2018-11-12T21:00:59Z</dcterms:modified>
</cp:coreProperties>
</file>