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5"/>
  </p:notesMasterIdLst>
  <p:sldIdLst>
    <p:sldId id="256" r:id="rId2"/>
    <p:sldId id="258" r:id="rId3"/>
    <p:sldId id="260" r:id="rId4"/>
    <p:sldId id="267" r:id="rId5"/>
    <p:sldId id="312" r:id="rId6"/>
    <p:sldId id="311" r:id="rId7"/>
    <p:sldId id="262" r:id="rId8"/>
    <p:sldId id="263" r:id="rId9"/>
    <p:sldId id="282" r:id="rId10"/>
    <p:sldId id="264" r:id="rId11"/>
    <p:sldId id="266" r:id="rId12"/>
    <p:sldId id="313" r:id="rId13"/>
    <p:sldId id="279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ExtraBold" panose="00000900000000000000" pitchFamily="2" charset="0"/>
      <p:bold r:id="rId21"/>
      <p:boldItalic r:id="rId22"/>
    </p:embeddedFont>
    <p:embeddedFont>
      <p:font typeface="Montserrat SemiBold" panose="000007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6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71ACAC-3425-4FB5-A362-432057403732}">
  <a:tblStyle styleId="{AD71ACAC-3425-4FB5-A362-4320574037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AF763ED-1137-4546-8B5E-CE91C936D4D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439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41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366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139fc6287e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139fc6287e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00100" y="914025"/>
            <a:ext cx="6743700" cy="26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76050" y="3664050"/>
            <a:ext cx="41919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 flipH="1">
            <a:off x="191571" y="3818767"/>
            <a:ext cx="371744" cy="369474"/>
            <a:chOff x="1612138" y="848725"/>
            <a:chExt cx="470800" cy="467925"/>
          </a:xfrm>
        </p:grpSpPr>
        <p:sp>
          <p:nvSpPr>
            <p:cNvPr id="12" name="Google Shape;12;p2"/>
            <p:cNvSpPr/>
            <p:nvPr/>
          </p:nvSpPr>
          <p:spPr>
            <a:xfrm>
              <a:off x="1612138" y="892650"/>
              <a:ext cx="156375" cy="424000"/>
            </a:xfrm>
            <a:custGeom>
              <a:avLst/>
              <a:gdLst/>
              <a:ahLst/>
              <a:cxnLst/>
              <a:rect l="l" t="t" r="r" b="b"/>
              <a:pathLst>
                <a:path w="6255" h="16960" extrusionOk="0">
                  <a:moveTo>
                    <a:pt x="23" y="1"/>
                  </a:moveTo>
                  <a:lnTo>
                    <a:pt x="1" y="13582"/>
                  </a:lnTo>
                  <a:lnTo>
                    <a:pt x="6232" y="16960"/>
                  </a:lnTo>
                  <a:lnTo>
                    <a:pt x="6255" y="340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12713" y="848725"/>
              <a:ext cx="470225" cy="128975"/>
            </a:xfrm>
            <a:custGeom>
              <a:avLst/>
              <a:gdLst/>
              <a:ahLst/>
              <a:cxnLst/>
              <a:rect l="l" t="t" r="r" b="b"/>
              <a:pathLst>
                <a:path w="18809" h="5159" extrusionOk="0">
                  <a:moveTo>
                    <a:pt x="12577" y="0"/>
                  </a:moveTo>
                  <a:lnTo>
                    <a:pt x="0" y="1758"/>
                  </a:lnTo>
                  <a:lnTo>
                    <a:pt x="6232" y="5159"/>
                  </a:lnTo>
                  <a:lnTo>
                    <a:pt x="18808" y="3378"/>
                  </a:lnTo>
                  <a:lnTo>
                    <a:pt x="12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67913" y="933175"/>
              <a:ext cx="315025" cy="383475"/>
            </a:xfrm>
            <a:custGeom>
              <a:avLst/>
              <a:gdLst/>
              <a:ahLst/>
              <a:cxnLst/>
              <a:rect l="l" t="t" r="r" b="b"/>
              <a:pathLst>
                <a:path w="12601" h="15339" extrusionOk="0">
                  <a:moveTo>
                    <a:pt x="12600" y="0"/>
                  </a:moveTo>
                  <a:lnTo>
                    <a:pt x="24" y="1781"/>
                  </a:lnTo>
                  <a:lnTo>
                    <a:pt x="1" y="15339"/>
                  </a:lnTo>
                  <a:lnTo>
                    <a:pt x="12555" y="13581"/>
                  </a:lnTo>
                  <a:lnTo>
                    <a:pt x="12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 flipH="1">
            <a:off x="191571" y="3254662"/>
            <a:ext cx="371744" cy="369474"/>
            <a:chOff x="1612138" y="848725"/>
            <a:chExt cx="470800" cy="467925"/>
          </a:xfrm>
        </p:grpSpPr>
        <p:sp>
          <p:nvSpPr>
            <p:cNvPr id="16" name="Google Shape;16;p2"/>
            <p:cNvSpPr/>
            <p:nvPr/>
          </p:nvSpPr>
          <p:spPr>
            <a:xfrm>
              <a:off x="1612138" y="892650"/>
              <a:ext cx="156375" cy="424000"/>
            </a:xfrm>
            <a:custGeom>
              <a:avLst/>
              <a:gdLst/>
              <a:ahLst/>
              <a:cxnLst/>
              <a:rect l="l" t="t" r="r" b="b"/>
              <a:pathLst>
                <a:path w="6255" h="16960" extrusionOk="0">
                  <a:moveTo>
                    <a:pt x="23" y="1"/>
                  </a:moveTo>
                  <a:lnTo>
                    <a:pt x="1" y="13582"/>
                  </a:lnTo>
                  <a:lnTo>
                    <a:pt x="6232" y="16960"/>
                  </a:lnTo>
                  <a:lnTo>
                    <a:pt x="6255" y="340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12713" y="848725"/>
              <a:ext cx="470225" cy="128975"/>
            </a:xfrm>
            <a:custGeom>
              <a:avLst/>
              <a:gdLst/>
              <a:ahLst/>
              <a:cxnLst/>
              <a:rect l="l" t="t" r="r" b="b"/>
              <a:pathLst>
                <a:path w="18809" h="5159" extrusionOk="0">
                  <a:moveTo>
                    <a:pt x="12577" y="0"/>
                  </a:moveTo>
                  <a:lnTo>
                    <a:pt x="0" y="1758"/>
                  </a:lnTo>
                  <a:lnTo>
                    <a:pt x="6232" y="5159"/>
                  </a:lnTo>
                  <a:lnTo>
                    <a:pt x="18808" y="3378"/>
                  </a:lnTo>
                  <a:lnTo>
                    <a:pt x="12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67913" y="933175"/>
              <a:ext cx="315025" cy="383475"/>
            </a:xfrm>
            <a:custGeom>
              <a:avLst/>
              <a:gdLst/>
              <a:ahLst/>
              <a:cxnLst/>
              <a:rect l="l" t="t" r="r" b="b"/>
              <a:pathLst>
                <a:path w="12601" h="15339" extrusionOk="0">
                  <a:moveTo>
                    <a:pt x="12600" y="0"/>
                  </a:moveTo>
                  <a:lnTo>
                    <a:pt x="24" y="1781"/>
                  </a:lnTo>
                  <a:lnTo>
                    <a:pt x="1" y="15339"/>
                  </a:lnTo>
                  <a:lnTo>
                    <a:pt x="12555" y="13581"/>
                  </a:lnTo>
                  <a:lnTo>
                    <a:pt x="12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7962888" y="-933462"/>
            <a:ext cx="2126400" cy="2126400"/>
          </a:xfrm>
          <a:prstGeom prst="star8">
            <a:avLst>
              <a:gd name="adj" fmla="val 2183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06225" y="4306700"/>
            <a:ext cx="1590300" cy="1590300"/>
          </a:xfrm>
          <a:prstGeom prst="star8">
            <a:avLst>
              <a:gd name="adj" fmla="val 2183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26"/>
          <p:cNvSpPr txBox="1">
            <a:spLocks noGrp="1"/>
          </p:cNvSpPr>
          <p:nvPr>
            <p:ph type="title" idx="2"/>
          </p:nvPr>
        </p:nvSpPr>
        <p:spPr>
          <a:xfrm>
            <a:off x="2853300" y="1359525"/>
            <a:ext cx="3437400" cy="4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subTitle" idx="1"/>
          </p:nvPr>
        </p:nvSpPr>
        <p:spPr>
          <a:xfrm>
            <a:off x="2853300" y="1886787"/>
            <a:ext cx="34374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6"/>
          <p:cNvSpPr txBox="1">
            <a:spLocks noGrp="1"/>
          </p:cNvSpPr>
          <p:nvPr>
            <p:ph type="title" idx="3"/>
          </p:nvPr>
        </p:nvSpPr>
        <p:spPr>
          <a:xfrm>
            <a:off x="2853300" y="2487737"/>
            <a:ext cx="3437400" cy="4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6" name="Google Shape;316;p26"/>
          <p:cNvSpPr txBox="1">
            <a:spLocks noGrp="1"/>
          </p:cNvSpPr>
          <p:nvPr>
            <p:ph type="subTitle" idx="4"/>
          </p:nvPr>
        </p:nvSpPr>
        <p:spPr>
          <a:xfrm>
            <a:off x="2853300" y="3015249"/>
            <a:ext cx="34374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title" idx="5"/>
          </p:nvPr>
        </p:nvSpPr>
        <p:spPr>
          <a:xfrm>
            <a:off x="2853300" y="3616449"/>
            <a:ext cx="3437400" cy="4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8" name="Google Shape;318;p26"/>
          <p:cNvSpPr txBox="1">
            <a:spLocks noGrp="1"/>
          </p:cNvSpPr>
          <p:nvPr>
            <p:ph type="subTitle" idx="6"/>
          </p:nvPr>
        </p:nvSpPr>
        <p:spPr>
          <a:xfrm>
            <a:off x="2853300" y="4143961"/>
            <a:ext cx="34374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9" name="Google Shape;319;p26"/>
          <p:cNvGrpSpPr/>
          <p:nvPr/>
        </p:nvGrpSpPr>
        <p:grpSpPr>
          <a:xfrm rot="10800000">
            <a:off x="8583171" y="4532617"/>
            <a:ext cx="371744" cy="369474"/>
            <a:chOff x="1612138" y="848725"/>
            <a:chExt cx="470800" cy="467925"/>
          </a:xfrm>
        </p:grpSpPr>
        <p:sp>
          <p:nvSpPr>
            <p:cNvPr id="320" name="Google Shape;320;p26"/>
            <p:cNvSpPr/>
            <p:nvPr/>
          </p:nvSpPr>
          <p:spPr>
            <a:xfrm>
              <a:off x="1612138" y="892650"/>
              <a:ext cx="156375" cy="424000"/>
            </a:xfrm>
            <a:custGeom>
              <a:avLst/>
              <a:gdLst/>
              <a:ahLst/>
              <a:cxnLst/>
              <a:rect l="l" t="t" r="r" b="b"/>
              <a:pathLst>
                <a:path w="6255" h="16960" extrusionOk="0">
                  <a:moveTo>
                    <a:pt x="23" y="1"/>
                  </a:moveTo>
                  <a:lnTo>
                    <a:pt x="1" y="13582"/>
                  </a:lnTo>
                  <a:lnTo>
                    <a:pt x="6232" y="16960"/>
                  </a:lnTo>
                  <a:lnTo>
                    <a:pt x="6255" y="340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1612713" y="848725"/>
              <a:ext cx="470225" cy="128975"/>
            </a:xfrm>
            <a:custGeom>
              <a:avLst/>
              <a:gdLst/>
              <a:ahLst/>
              <a:cxnLst/>
              <a:rect l="l" t="t" r="r" b="b"/>
              <a:pathLst>
                <a:path w="18809" h="5159" extrusionOk="0">
                  <a:moveTo>
                    <a:pt x="12577" y="0"/>
                  </a:moveTo>
                  <a:lnTo>
                    <a:pt x="0" y="1758"/>
                  </a:lnTo>
                  <a:lnTo>
                    <a:pt x="6232" y="5159"/>
                  </a:lnTo>
                  <a:lnTo>
                    <a:pt x="18808" y="3378"/>
                  </a:lnTo>
                  <a:lnTo>
                    <a:pt x="12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1767913" y="933175"/>
              <a:ext cx="315025" cy="383475"/>
            </a:xfrm>
            <a:custGeom>
              <a:avLst/>
              <a:gdLst/>
              <a:ahLst/>
              <a:cxnLst/>
              <a:rect l="l" t="t" r="r" b="b"/>
              <a:pathLst>
                <a:path w="12601" h="15339" extrusionOk="0">
                  <a:moveTo>
                    <a:pt x="12600" y="0"/>
                  </a:moveTo>
                  <a:lnTo>
                    <a:pt x="24" y="1781"/>
                  </a:lnTo>
                  <a:lnTo>
                    <a:pt x="1" y="15339"/>
                  </a:lnTo>
                  <a:lnTo>
                    <a:pt x="12555" y="13581"/>
                  </a:lnTo>
                  <a:lnTo>
                    <a:pt x="12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26"/>
          <p:cNvGrpSpPr/>
          <p:nvPr/>
        </p:nvGrpSpPr>
        <p:grpSpPr>
          <a:xfrm rot="10800000">
            <a:off x="8583171" y="3968512"/>
            <a:ext cx="371744" cy="369474"/>
            <a:chOff x="1612138" y="848725"/>
            <a:chExt cx="470800" cy="467925"/>
          </a:xfrm>
        </p:grpSpPr>
        <p:sp>
          <p:nvSpPr>
            <p:cNvPr id="324" name="Google Shape;324;p26"/>
            <p:cNvSpPr/>
            <p:nvPr/>
          </p:nvSpPr>
          <p:spPr>
            <a:xfrm>
              <a:off x="1612138" y="892650"/>
              <a:ext cx="156375" cy="424000"/>
            </a:xfrm>
            <a:custGeom>
              <a:avLst/>
              <a:gdLst/>
              <a:ahLst/>
              <a:cxnLst/>
              <a:rect l="l" t="t" r="r" b="b"/>
              <a:pathLst>
                <a:path w="6255" h="16960" extrusionOk="0">
                  <a:moveTo>
                    <a:pt x="23" y="1"/>
                  </a:moveTo>
                  <a:lnTo>
                    <a:pt x="1" y="13582"/>
                  </a:lnTo>
                  <a:lnTo>
                    <a:pt x="6232" y="16960"/>
                  </a:lnTo>
                  <a:lnTo>
                    <a:pt x="6255" y="340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1612713" y="848725"/>
              <a:ext cx="470225" cy="128975"/>
            </a:xfrm>
            <a:custGeom>
              <a:avLst/>
              <a:gdLst/>
              <a:ahLst/>
              <a:cxnLst/>
              <a:rect l="l" t="t" r="r" b="b"/>
              <a:pathLst>
                <a:path w="18809" h="5159" extrusionOk="0">
                  <a:moveTo>
                    <a:pt x="12577" y="0"/>
                  </a:moveTo>
                  <a:lnTo>
                    <a:pt x="0" y="1758"/>
                  </a:lnTo>
                  <a:lnTo>
                    <a:pt x="6232" y="5159"/>
                  </a:lnTo>
                  <a:lnTo>
                    <a:pt x="18808" y="3378"/>
                  </a:lnTo>
                  <a:lnTo>
                    <a:pt x="12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1767913" y="933175"/>
              <a:ext cx="315025" cy="383475"/>
            </a:xfrm>
            <a:custGeom>
              <a:avLst/>
              <a:gdLst/>
              <a:ahLst/>
              <a:cxnLst/>
              <a:rect l="l" t="t" r="r" b="b"/>
              <a:pathLst>
                <a:path w="12601" h="15339" extrusionOk="0">
                  <a:moveTo>
                    <a:pt x="12600" y="0"/>
                  </a:moveTo>
                  <a:lnTo>
                    <a:pt x="24" y="1781"/>
                  </a:lnTo>
                  <a:lnTo>
                    <a:pt x="1" y="15339"/>
                  </a:lnTo>
                  <a:lnTo>
                    <a:pt x="12555" y="13581"/>
                  </a:lnTo>
                  <a:lnTo>
                    <a:pt x="12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26"/>
          <p:cNvSpPr/>
          <p:nvPr/>
        </p:nvSpPr>
        <p:spPr>
          <a:xfrm>
            <a:off x="8061500" y="-572575"/>
            <a:ext cx="1590300" cy="1590300"/>
          </a:xfrm>
          <a:prstGeom prst="star8">
            <a:avLst>
              <a:gd name="adj" fmla="val 2183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-720962" y="3691713"/>
            <a:ext cx="2126400" cy="2126400"/>
          </a:xfrm>
          <a:prstGeom prst="star8">
            <a:avLst>
              <a:gd name="adj" fmla="val 2183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8"/>
          <p:cNvSpPr txBox="1">
            <a:spLocks noGrp="1"/>
          </p:cNvSpPr>
          <p:nvPr>
            <p:ph type="title" idx="2"/>
          </p:nvPr>
        </p:nvSpPr>
        <p:spPr>
          <a:xfrm>
            <a:off x="1905700" y="1472187"/>
            <a:ext cx="245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1" name="Google Shape;351;p28"/>
          <p:cNvSpPr txBox="1">
            <a:spLocks noGrp="1"/>
          </p:cNvSpPr>
          <p:nvPr>
            <p:ph type="subTitle" idx="1"/>
          </p:nvPr>
        </p:nvSpPr>
        <p:spPr>
          <a:xfrm>
            <a:off x="1905700" y="2027587"/>
            <a:ext cx="245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8"/>
          <p:cNvSpPr txBox="1">
            <a:spLocks noGrp="1"/>
          </p:cNvSpPr>
          <p:nvPr>
            <p:ph type="title" idx="3"/>
          </p:nvPr>
        </p:nvSpPr>
        <p:spPr>
          <a:xfrm>
            <a:off x="4781650" y="1472187"/>
            <a:ext cx="245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3" name="Google Shape;353;p28"/>
          <p:cNvSpPr txBox="1">
            <a:spLocks noGrp="1"/>
          </p:cNvSpPr>
          <p:nvPr>
            <p:ph type="subTitle" idx="4"/>
          </p:nvPr>
        </p:nvSpPr>
        <p:spPr>
          <a:xfrm>
            <a:off x="4781651" y="2027587"/>
            <a:ext cx="245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8"/>
          <p:cNvSpPr txBox="1">
            <a:spLocks noGrp="1"/>
          </p:cNvSpPr>
          <p:nvPr>
            <p:ph type="title" idx="5"/>
          </p:nvPr>
        </p:nvSpPr>
        <p:spPr>
          <a:xfrm>
            <a:off x="1905700" y="2981787"/>
            <a:ext cx="245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5" name="Google Shape;355;p28"/>
          <p:cNvSpPr txBox="1">
            <a:spLocks noGrp="1"/>
          </p:cNvSpPr>
          <p:nvPr>
            <p:ph type="subTitle" idx="6"/>
          </p:nvPr>
        </p:nvSpPr>
        <p:spPr>
          <a:xfrm>
            <a:off x="1905700" y="3537187"/>
            <a:ext cx="245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8"/>
          <p:cNvSpPr txBox="1">
            <a:spLocks noGrp="1"/>
          </p:cNvSpPr>
          <p:nvPr>
            <p:ph type="title" idx="7"/>
          </p:nvPr>
        </p:nvSpPr>
        <p:spPr>
          <a:xfrm>
            <a:off x="4781650" y="2981787"/>
            <a:ext cx="245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7" name="Google Shape;357;p28"/>
          <p:cNvSpPr txBox="1">
            <a:spLocks noGrp="1"/>
          </p:cNvSpPr>
          <p:nvPr>
            <p:ph type="subTitle" idx="8"/>
          </p:nvPr>
        </p:nvSpPr>
        <p:spPr>
          <a:xfrm>
            <a:off x="4781651" y="3537187"/>
            <a:ext cx="245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8" name="Google Shape;358;p28"/>
          <p:cNvGrpSpPr/>
          <p:nvPr/>
        </p:nvGrpSpPr>
        <p:grpSpPr>
          <a:xfrm rot="10800000">
            <a:off x="8611671" y="4379054"/>
            <a:ext cx="371744" cy="369474"/>
            <a:chOff x="1612138" y="848725"/>
            <a:chExt cx="470800" cy="467925"/>
          </a:xfrm>
        </p:grpSpPr>
        <p:sp>
          <p:nvSpPr>
            <p:cNvPr id="359" name="Google Shape;359;p28"/>
            <p:cNvSpPr/>
            <p:nvPr/>
          </p:nvSpPr>
          <p:spPr>
            <a:xfrm>
              <a:off x="1612138" y="892650"/>
              <a:ext cx="156375" cy="424000"/>
            </a:xfrm>
            <a:custGeom>
              <a:avLst/>
              <a:gdLst/>
              <a:ahLst/>
              <a:cxnLst/>
              <a:rect l="l" t="t" r="r" b="b"/>
              <a:pathLst>
                <a:path w="6255" h="16960" extrusionOk="0">
                  <a:moveTo>
                    <a:pt x="23" y="1"/>
                  </a:moveTo>
                  <a:lnTo>
                    <a:pt x="1" y="13582"/>
                  </a:lnTo>
                  <a:lnTo>
                    <a:pt x="6232" y="16960"/>
                  </a:lnTo>
                  <a:lnTo>
                    <a:pt x="6255" y="340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1612713" y="848725"/>
              <a:ext cx="470225" cy="128975"/>
            </a:xfrm>
            <a:custGeom>
              <a:avLst/>
              <a:gdLst/>
              <a:ahLst/>
              <a:cxnLst/>
              <a:rect l="l" t="t" r="r" b="b"/>
              <a:pathLst>
                <a:path w="18809" h="5159" extrusionOk="0">
                  <a:moveTo>
                    <a:pt x="12577" y="0"/>
                  </a:moveTo>
                  <a:lnTo>
                    <a:pt x="0" y="1758"/>
                  </a:lnTo>
                  <a:lnTo>
                    <a:pt x="6232" y="5159"/>
                  </a:lnTo>
                  <a:lnTo>
                    <a:pt x="18808" y="3378"/>
                  </a:lnTo>
                  <a:lnTo>
                    <a:pt x="12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1767913" y="933175"/>
              <a:ext cx="315025" cy="383475"/>
            </a:xfrm>
            <a:custGeom>
              <a:avLst/>
              <a:gdLst/>
              <a:ahLst/>
              <a:cxnLst/>
              <a:rect l="l" t="t" r="r" b="b"/>
              <a:pathLst>
                <a:path w="12601" h="15339" extrusionOk="0">
                  <a:moveTo>
                    <a:pt x="12600" y="0"/>
                  </a:moveTo>
                  <a:lnTo>
                    <a:pt x="24" y="1781"/>
                  </a:lnTo>
                  <a:lnTo>
                    <a:pt x="1" y="15339"/>
                  </a:lnTo>
                  <a:lnTo>
                    <a:pt x="12555" y="13581"/>
                  </a:lnTo>
                  <a:lnTo>
                    <a:pt x="12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28"/>
          <p:cNvGrpSpPr/>
          <p:nvPr/>
        </p:nvGrpSpPr>
        <p:grpSpPr>
          <a:xfrm rot="10800000">
            <a:off x="8611671" y="3814950"/>
            <a:ext cx="371744" cy="369474"/>
            <a:chOff x="1612138" y="848725"/>
            <a:chExt cx="470800" cy="467925"/>
          </a:xfrm>
        </p:grpSpPr>
        <p:sp>
          <p:nvSpPr>
            <p:cNvPr id="363" name="Google Shape;363;p28"/>
            <p:cNvSpPr/>
            <p:nvPr/>
          </p:nvSpPr>
          <p:spPr>
            <a:xfrm>
              <a:off x="1612138" y="892650"/>
              <a:ext cx="156375" cy="424000"/>
            </a:xfrm>
            <a:custGeom>
              <a:avLst/>
              <a:gdLst/>
              <a:ahLst/>
              <a:cxnLst/>
              <a:rect l="l" t="t" r="r" b="b"/>
              <a:pathLst>
                <a:path w="6255" h="16960" extrusionOk="0">
                  <a:moveTo>
                    <a:pt x="23" y="1"/>
                  </a:moveTo>
                  <a:lnTo>
                    <a:pt x="1" y="13582"/>
                  </a:lnTo>
                  <a:lnTo>
                    <a:pt x="6232" y="16960"/>
                  </a:lnTo>
                  <a:lnTo>
                    <a:pt x="6255" y="340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1612713" y="848725"/>
              <a:ext cx="470225" cy="128975"/>
            </a:xfrm>
            <a:custGeom>
              <a:avLst/>
              <a:gdLst/>
              <a:ahLst/>
              <a:cxnLst/>
              <a:rect l="l" t="t" r="r" b="b"/>
              <a:pathLst>
                <a:path w="18809" h="5159" extrusionOk="0">
                  <a:moveTo>
                    <a:pt x="12577" y="0"/>
                  </a:moveTo>
                  <a:lnTo>
                    <a:pt x="0" y="1758"/>
                  </a:lnTo>
                  <a:lnTo>
                    <a:pt x="6232" y="5159"/>
                  </a:lnTo>
                  <a:lnTo>
                    <a:pt x="18808" y="3378"/>
                  </a:lnTo>
                  <a:lnTo>
                    <a:pt x="12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1767913" y="933175"/>
              <a:ext cx="315025" cy="383475"/>
            </a:xfrm>
            <a:custGeom>
              <a:avLst/>
              <a:gdLst/>
              <a:ahLst/>
              <a:cxnLst/>
              <a:rect l="l" t="t" r="r" b="b"/>
              <a:pathLst>
                <a:path w="12601" h="15339" extrusionOk="0">
                  <a:moveTo>
                    <a:pt x="12600" y="0"/>
                  </a:moveTo>
                  <a:lnTo>
                    <a:pt x="24" y="1781"/>
                  </a:lnTo>
                  <a:lnTo>
                    <a:pt x="1" y="15339"/>
                  </a:lnTo>
                  <a:lnTo>
                    <a:pt x="12555" y="13581"/>
                  </a:lnTo>
                  <a:lnTo>
                    <a:pt x="12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28"/>
          <p:cNvSpPr/>
          <p:nvPr/>
        </p:nvSpPr>
        <p:spPr>
          <a:xfrm>
            <a:off x="3721175" y="4260613"/>
            <a:ext cx="2126400" cy="2126400"/>
          </a:xfrm>
          <a:prstGeom prst="star8">
            <a:avLst>
              <a:gd name="adj" fmla="val 2183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8"/>
          <p:cNvSpPr/>
          <p:nvPr/>
        </p:nvSpPr>
        <p:spPr>
          <a:xfrm>
            <a:off x="-870300" y="178450"/>
            <a:ext cx="1590300" cy="1590300"/>
          </a:xfrm>
          <a:prstGeom prst="star8">
            <a:avLst>
              <a:gd name="adj" fmla="val 2183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2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p35"/>
          <p:cNvGrpSpPr/>
          <p:nvPr/>
        </p:nvGrpSpPr>
        <p:grpSpPr>
          <a:xfrm rot="10800000" flipH="1">
            <a:off x="191571" y="4120542"/>
            <a:ext cx="371744" cy="369474"/>
            <a:chOff x="1612138" y="848725"/>
            <a:chExt cx="470800" cy="467925"/>
          </a:xfrm>
        </p:grpSpPr>
        <p:sp>
          <p:nvSpPr>
            <p:cNvPr id="525" name="Google Shape;525;p35"/>
            <p:cNvSpPr/>
            <p:nvPr/>
          </p:nvSpPr>
          <p:spPr>
            <a:xfrm>
              <a:off x="1612138" y="892650"/>
              <a:ext cx="156375" cy="424000"/>
            </a:xfrm>
            <a:custGeom>
              <a:avLst/>
              <a:gdLst/>
              <a:ahLst/>
              <a:cxnLst/>
              <a:rect l="l" t="t" r="r" b="b"/>
              <a:pathLst>
                <a:path w="6255" h="16960" extrusionOk="0">
                  <a:moveTo>
                    <a:pt x="23" y="1"/>
                  </a:moveTo>
                  <a:lnTo>
                    <a:pt x="1" y="13582"/>
                  </a:lnTo>
                  <a:lnTo>
                    <a:pt x="6232" y="16960"/>
                  </a:lnTo>
                  <a:lnTo>
                    <a:pt x="6255" y="340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1612713" y="848725"/>
              <a:ext cx="470225" cy="128975"/>
            </a:xfrm>
            <a:custGeom>
              <a:avLst/>
              <a:gdLst/>
              <a:ahLst/>
              <a:cxnLst/>
              <a:rect l="l" t="t" r="r" b="b"/>
              <a:pathLst>
                <a:path w="18809" h="5159" extrusionOk="0">
                  <a:moveTo>
                    <a:pt x="12577" y="0"/>
                  </a:moveTo>
                  <a:lnTo>
                    <a:pt x="0" y="1758"/>
                  </a:lnTo>
                  <a:lnTo>
                    <a:pt x="6232" y="5159"/>
                  </a:lnTo>
                  <a:lnTo>
                    <a:pt x="18808" y="3378"/>
                  </a:lnTo>
                  <a:lnTo>
                    <a:pt x="12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1767913" y="933175"/>
              <a:ext cx="315025" cy="383475"/>
            </a:xfrm>
            <a:custGeom>
              <a:avLst/>
              <a:gdLst/>
              <a:ahLst/>
              <a:cxnLst/>
              <a:rect l="l" t="t" r="r" b="b"/>
              <a:pathLst>
                <a:path w="12601" h="15339" extrusionOk="0">
                  <a:moveTo>
                    <a:pt x="12600" y="0"/>
                  </a:moveTo>
                  <a:lnTo>
                    <a:pt x="24" y="1781"/>
                  </a:lnTo>
                  <a:lnTo>
                    <a:pt x="1" y="15339"/>
                  </a:lnTo>
                  <a:lnTo>
                    <a:pt x="12555" y="13581"/>
                  </a:lnTo>
                  <a:lnTo>
                    <a:pt x="12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8" name="Google Shape;528;p35"/>
          <p:cNvSpPr/>
          <p:nvPr/>
        </p:nvSpPr>
        <p:spPr>
          <a:xfrm>
            <a:off x="5119152" y="86336"/>
            <a:ext cx="2126322" cy="386177"/>
          </a:xfrm>
          <a:custGeom>
            <a:avLst/>
            <a:gdLst/>
            <a:ahLst/>
            <a:cxnLst/>
            <a:rect l="l" t="t" r="r" b="b"/>
            <a:pathLst>
              <a:path w="88791" h="16126" extrusionOk="0">
                <a:moveTo>
                  <a:pt x="30814" y="1"/>
                </a:moveTo>
                <a:cubicBezTo>
                  <a:pt x="30723" y="1"/>
                  <a:pt x="30661" y="118"/>
                  <a:pt x="30558" y="118"/>
                </a:cubicBezTo>
                <a:cubicBezTo>
                  <a:pt x="30532" y="118"/>
                  <a:pt x="30504" y="111"/>
                  <a:pt x="30472" y="92"/>
                </a:cubicBezTo>
                <a:cubicBezTo>
                  <a:pt x="30426" y="69"/>
                  <a:pt x="30386" y="61"/>
                  <a:pt x="30350" y="61"/>
                </a:cubicBezTo>
                <a:cubicBezTo>
                  <a:pt x="30241" y="61"/>
                  <a:pt x="30164" y="138"/>
                  <a:pt x="30061" y="138"/>
                </a:cubicBezTo>
                <a:cubicBezTo>
                  <a:pt x="29696" y="138"/>
                  <a:pt x="29376" y="252"/>
                  <a:pt x="29057" y="321"/>
                </a:cubicBezTo>
                <a:cubicBezTo>
                  <a:pt x="28943" y="343"/>
                  <a:pt x="28783" y="366"/>
                  <a:pt x="28760" y="435"/>
                </a:cubicBezTo>
                <a:lnTo>
                  <a:pt x="28714" y="572"/>
                </a:lnTo>
                <a:cubicBezTo>
                  <a:pt x="28577" y="572"/>
                  <a:pt x="28212" y="572"/>
                  <a:pt x="28121" y="594"/>
                </a:cubicBezTo>
                <a:cubicBezTo>
                  <a:pt x="28030" y="640"/>
                  <a:pt x="27664" y="777"/>
                  <a:pt x="27550" y="823"/>
                </a:cubicBezTo>
                <a:cubicBezTo>
                  <a:pt x="27436" y="868"/>
                  <a:pt x="27048" y="982"/>
                  <a:pt x="26980" y="1051"/>
                </a:cubicBezTo>
                <a:cubicBezTo>
                  <a:pt x="26888" y="1097"/>
                  <a:pt x="26820" y="1142"/>
                  <a:pt x="26797" y="1142"/>
                </a:cubicBezTo>
                <a:lnTo>
                  <a:pt x="26797" y="1119"/>
                </a:lnTo>
                <a:cubicBezTo>
                  <a:pt x="26760" y="1104"/>
                  <a:pt x="26724" y="1098"/>
                  <a:pt x="26689" y="1098"/>
                </a:cubicBezTo>
                <a:cubicBezTo>
                  <a:pt x="26573" y="1098"/>
                  <a:pt x="26463" y="1165"/>
                  <a:pt x="26341" y="1165"/>
                </a:cubicBezTo>
                <a:cubicBezTo>
                  <a:pt x="26249" y="1188"/>
                  <a:pt x="26158" y="1348"/>
                  <a:pt x="25975" y="1348"/>
                </a:cubicBezTo>
                <a:lnTo>
                  <a:pt x="25952" y="1348"/>
                </a:lnTo>
                <a:cubicBezTo>
                  <a:pt x="25934" y="1404"/>
                  <a:pt x="25869" y="1445"/>
                  <a:pt x="25833" y="1445"/>
                </a:cubicBezTo>
                <a:cubicBezTo>
                  <a:pt x="25826" y="1445"/>
                  <a:pt x="25820" y="1443"/>
                  <a:pt x="25816" y="1439"/>
                </a:cubicBezTo>
                <a:cubicBezTo>
                  <a:pt x="25793" y="1439"/>
                  <a:pt x="25724" y="1507"/>
                  <a:pt x="25679" y="1599"/>
                </a:cubicBezTo>
                <a:lnTo>
                  <a:pt x="25542" y="1576"/>
                </a:lnTo>
                <a:cubicBezTo>
                  <a:pt x="25521" y="1572"/>
                  <a:pt x="25502" y="1570"/>
                  <a:pt x="25483" y="1570"/>
                </a:cubicBezTo>
                <a:cubicBezTo>
                  <a:pt x="25396" y="1570"/>
                  <a:pt x="25324" y="1611"/>
                  <a:pt x="25268" y="1667"/>
                </a:cubicBezTo>
                <a:lnTo>
                  <a:pt x="25199" y="1713"/>
                </a:lnTo>
                <a:cubicBezTo>
                  <a:pt x="25108" y="1781"/>
                  <a:pt x="24674" y="1987"/>
                  <a:pt x="24537" y="2032"/>
                </a:cubicBezTo>
                <a:cubicBezTo>
                  <a:pt x="24400" y="2078"/>
                  <a:pt x="23898" y="2306"/>
                  <a:pt x="23784" y="2398"/>
                </a:cubicBezTo>
                <a:cubicBezTo>
                  <a:pt x="23670" y="2489"/>
                  <a:pt x="22962" y="2831"/>
                  <a:pt x="22757" y="2945"/>
                </a:cubicBezTo>
                <a:cubicBezTo>
                  <a:pt x="22529" y="3060"/>
                  <a:pt x="22209" y="3242"/>
                  <a:pt x="22027" y="3356"/>
                </a:cubicBezTo>
                <a:lnTo>
                  <a:pt x="21867" y="3425"/>
                </a:lnTo>
                <a:cubicBezTo>
                  <a:pt x="21684" y="3539"/>
                  <a:pt x="21502" y="3585"/>
                  <a:pt x="21319" y="3676"/>
                </a:cubicBezTo>
                <a:cubicBezTo>
                  <a:pt x="21114" y="3790"/>
                  <a:pt x="21045" y="3927"/>
                  <a:pt x="20885" y="4041"/>
                </a:cubicBezTo>
                <a:lnTo>
                  <a:pt x="20862" y="4064"/>
                </a:lnTo>
                <a:cubicBezTo>
                  <a:pt x="20858" y="4062"/>
                  <a:pt x="20852" y="4062"/>
                  <a:pt x="20846" y="4062"/>
                </a:cubicBezTo>
                <a:cubicBezTo>
                  <a:pt x="20756" y="4062"/>
                  <a:pt x="20491" y="4205"/>
                  <a:pt x="20406" y="4269"/>
                </a:cubicBezTo>
                <a:cubicBezTo>
                  <a:pt x="20345" y="4330"/>
                  <a:pt x="20274" y="4361"/>
                  <a:pt x="20220" y="4361"/>
                </a:cubicBezTo>
                <a:cubicBezTo>
                  <a:pt x="20193" y="4361"/>
                  <a:pt x="20170" y="4353"/>
                  <a:pt x="20155" y="4338"/>
                </a:cubicBezTo>
                <a:lnTo>
                  <a:pt x="20132" y="4338"/>
                </a:lnTo>
                <a:lnTo>
                  <a:pt x="19949" y="4452"/>
                </a:lnTo>
                <a:cubicBezTo>
                  <a:pt x="19744" y="4589"/>
                  <a:pt x="18922" y="5091"/>
                  <a:pt x="18671" y="5228"/>
                </a:cubicBezTo>
                <a:cubicBezTo>
                  <a:pt x="18420" y="5388"/>
                  <a:pt x="17553" y="5890"/>
                  <a:pt x="17325" y="6050"/>
                </a:cubicBezTo>
                <a:cubicBezTo>
                  <a:pt x="17073" y="6209"/>
                  <a:pt x="16252" y="6689"/>
                  <a:pt x="16001" y="6849"/>
                </a:cubicBezTo>
                <a:cubicBezTo>
                  <a:pt x="15750" y="6985"/>
                  <a:pt x="15225" y="7305"/>
                  <a:pt x="15110" y="7396"/>
                </a:cubicBezTo>
                <a:cubicBezTo>
                  <a:pt x="14974" y="7465"/>
                  <a:pt x="14700" y="7647"/>
                  <a:pt x="14631" y="7670"/>
                </a:cubicBezTo>
                <a:cubicBezTo>
                  <a:pt x="14540" y="7670"/>
                  <a:pt x="14380" y="7716"/>
                  <a:pt x="14243" y="7762"/>
                </a:cubicBezTo>
                <a:lnTo>
                  <a:pt x="14243" y="7807"/>
                </a:lnTo>
                <a:lnTo>
                  <a:pt x="14243" y="7944"/>
                </a:lnTo>
                <a:cubicBezTo>
                  <a:pt x="14106" y="7967"/>
                  <a:pt x="13764" y="8127"/>
                  <a:pt x="13672" y="8172"/>
                </a:cubicBezTo>
                <a:cubicBezTo>
                  <a:pt x="13581" y="8241"/>
                  <a:pt x="13330" y="8355"/>
                  <a:pt x="13102" y="8423"/>
                </a:cubicBezTo>
                <a:lnTo>
                  <a:pt x="12965" y="8606"/>
                </a:lnTo>
                <a:cubicBezTo>
                  <a:pt x="12874" y="8743"/>
                  <a:pt x="12600" y="8743"/>
                  <a:pt x="12463" y="8857"/>
                </a:cubicBezTo>
                <a:cubicBezTo>
                  <a:pt x="12394" y="8903"/>
                  <a:pt x="12326" y="8971"/>
                  <a:pt x="12257" y="9017"/>
                </a:cubicBezTo>
                <a:lnTo>
                  <a:pt x="12212" y="9040"/>
                </a:lnTo>
                <a:cubicBezTo>
                  <a:pt x="12166" y="9085"/>
                  <a:pt x="11983" y="9131"/>
                  <a:pt x="11961" y="9154"/>
                </a:cubicBezTo>
                <a:cubicBezTo>
                  <a:pt x="11915" y="9177"/>
                  <a:pt x="11664" y="9359"/>
                  <a:pt x="11573" y="9405"/>
                </a:cubicBezTo>
                <a:cubicBezTo>
                  <a:pt x="11481" y="9428"/>
                  <a:pt x="11162" y="9588"/>
                  <a:pt x="11070" y="9633"/>
                </a:cubicBezTo>
                <a:cubicBezTo>
                  <a:pt x="10979" y="9679"/>
                  <a:pt x="10865" y="9702"/>
                  <a:pt x="10842" y="9725"/>
                </a:cubicBezTo>
                <a:cubicBezTo>
                  <a:pt x="10842" y="9725"/>
                  <a:pt x="10523" y="9998"/>
                  <a:pt x="10386" y="10044"/>
                </a:cubicBezTo>
                <a:cubicBezTo>
                  <a:pt x="10226" y="10113"/>
                  <a:pt x="9701" y="10364"/>
                  <a:pt x="9541" y="10455"/>
                </a:cubicBezTo>
                <a:cubicBezTo>
                  <a:pt x="9381" y="10546"/>
                  <a:pt x="9039" y="10774"/>
                  <a:pt x="8948" y="10820"/>
                </a:cubicBezTo>
                <a:cubicBezTo>
                  <a:pt x="8833" y="10866"/>
                  <a:pt x="8742" y="10934"/>
                  <a:pt x="8719" y="10934"/>
                </a:cubicBezTo>
                <a:cubicBezTo>
                  <a:pt x="8697" y="10934"/>
                  <a:pt x="8194" y="11094"/>
                  <a:pt x="8103" y="11163"/>
                </a:cubicBezTo>
                <a:cubicBezTo>
                  <a:pt x="7989" y="11231"/>
                  <a:pt x="7715" y="11391"/>
                  <a:pt x="7464" y="11551"/>
                </a:cubicBezTo>
                <a:lnTo>
                  <a:pt x="7213" y="11665"/>
                </a:lnTo>
                <a:lnTo>
                  <a:pt x="7167" y="11687"/>
                </a:lnTo>
                <a:cubicBezTo>
                  <a:pt x="7076" y="11687"/>
                  <a:pt x="7076" y="11619"/>
                  <a:pt x="7167" y="11505"/>
                </a:cubicBezTo>
                <a:lnTo>
                  <a:pt x="7190" y="11436"/>
                </a:lnTo>
                <a:cubicBezTo>
                  <a:pt x="7190" y="11345"/>
                  <a:pt x="7373" y="11277"/>
                  <a:pt x="7236" y="11163"/>
                </a:cubicBezTo>
                <a:cubicBezTo>
                  <a:pt x="7213" y="11163"/>
                  <a:pt x="7373" y="11026"/>
                  <a:pt x="7418" y="10957"/>
                </a:cubicBezTo>
                <a:lnTo>
                  <a:pt x="7510" y="10820"/>
                </a:lnTo>
                <a:cubicBezTo>
                  <a:pt x="7601" y="10660"/>
                  <a:pt x="7806" y="10318"/>
                  <a:pt x="7852" y="10227"/>
                </a:cubicBezTo>
                <a:cubicBezTo>
                  <a:pt x="7898" y="10135"/>
                  <a:pt x="8035" y="9953"/>
                  <a:pt x="8126" y="9816"/>
                </a:cubicBezTo>
                <a:lnTo>
                  <a:pt x="8217" y="9679"/>
                </a:lnTo>
                <a:cubicBezTo>
                  <a:pt x="8309" y="9542"/>
                  <a:pt x="8377" y="9382"/>
                  <a:pt x="8445" y="9245"/>
                </a:cubicBezTo>
                <a:lnTo>
                  <a:pt x="8537" y="9108"/>
                </a:lnTo>
                <a:cubicBezTo>
                  <a:pt x="8651" y="8948"/>
                  <a:pt x="8833" y="8697"/>
                  <a:pt x="8948" y="8583"/>
                </a:cubicBezTo>
                <a:lnTo>
                  <a:pt x="8925" y="8423"/>
                </a:lnTo>
                <a:cubicBezTo>
                  <a:pt x="8925" y="8423"/>
                  <a:pt x="8970" y="8401"/>
                  <a:pt x="8970" y="8401"/>
                </a:cubicBezTo>
                <a:lnTo>
                  <a:pt x="9016" y="7990"/>
                </a:lnTo>
                <a:cubicBezTo>
                  <a:pt x="9290" y="7602"/>
                  <a:pt x="9632" y="7031"/>
                  <a:pt x="9792" y="6712"/>
                </a:cubicBezTo>
                <a:lnTo>
                  <a:pt x="9610" y="6415"/>
                </a:lnTo>
                <a:lnTo>
                  <a:pt x="9587" y="6346"/>
                </a:lnTo>
                <a:cubicBezTo>
                  <a:pt x="9564" y="6278"/>
                  <a:pt x="9381" y="6050"/>
                  <a:pt x="9153" y="5890"/>
                </a:cubicBezTo>
                <a:lnTo>
                  <a:pt x="9085" y="5707"/>
                </a:lnTo>
                <a:cubicBezTo>
                  <a:pt x="9016" y="5433"/>
                  <a:pt x="8651" y="5274"/>
                  <a:pt x="8765" y="4977"/>
                </a:cubicBezTo>
                <a:lnTo>
                  <a:pt x="8765" y="4954"/>
                </a:lnTo>
                <a:cubicBezTo>
                  <a:pt x="8719" y="4931"/>
                  <a:pt x="8560" y="4794"/>
                  <a:pt x="8400" y="4680"/>
                </a:cubicBezTo>
                <a:lnTo>
                  <a:pt x="8263" y="4543"/>
                </a:lnTo>
                <a:cubicBezTo>
                  <a:pt x="8238" y="4525"/>
                  <a:pt x="8216" y="4518"/>
                  <a:pt x="8198" y="4518"/>
                </a:cubicBezTo>
                <a:cubicBezTo>
                  <a:pt x="8148" y="4518"/>
                  <a:pt x="8120" y="4566"/>
                  <a:pt x="8103" y="4566"/>
                </a:cubicBezTo>
                <a:lnTo>
                  <a:pt x="7943" y="4452"/>
                </a:lnTo>
                <a:cubicBezTo>
                  <a:pt x="7715" y="4498"/>
                  <a:pt x="7213" y="4498"/>
                  <a:pt x="7099" y="4498"/>
                </a:cubicBezTo>
                <a:cubicBezTo>
                  <a:pt x="6962" y="4498"/>
                  <a:pt x="6711" y="4520"/>
                  <a:pt x="6528" y="4520"/>
                </a:cubicBezTo>
                <a:lnTo>
                  <a:pt x="6346" y="4520"/>
                </a:lnTo>
                <a:lnTo>
                  <a:pt x="5912" y="4498"/>
                </a:lnTo>
                <a:cubicBezTo>
                  <a:pt x="5501" y="4680"/>
                  <a:pt x="5067" y="4863"/>
                  <a:pt x="4953" y="4931"/>
                </a:cubicBezTo>
                <a:lnTo>
                  <a:pt x="4793" y="4931"/>
                </a:lnTo>
                <a:cubicBezTo>
                  <a:pt x="4725" y="4931"/>
                  <a:pt x="4656" y="4977"/>
                  <a:pt x="4588" y="5000"/>
                </a:cubicBezTo>
                <a:cubicBezTo>
                  <a:pt x="4497" y="5091"/>
                  <a:pt x="4360" y="5159"/>
                  <a:pt x="4314" y="5251"/>
                </a:cubicBezTo>
                <a:lnTo>
                  <a:pt x="4223" y="5388"/>
                </a:lnTo>
                <a:cubicBezTo>
                  <a:pt x="4216" y="5387"/>
                  <a:pt x="4208" y="5386"/>
                  <a:pt x="4199" y="5386"/>
                </a:cubicBezTo>
                <a:cubicBezTo>
                  <a:pt x="4046" y="5386"/>
                  <a:pt x="3692" y="5574"/>
                  <a:pt x="3584" y="5639"/>
                </a:cubicBezTo>
                <a:cubicBezTo>
                  <a:pt x="3470" y="5707"/>
                  <a:pt x="3196" y="5844"/>
                  <a:pt x="2967" y="5936"/>
                </a:cubicBezTo>
                <a:lnTo>
                  <a:pt x="2785" y="6050"/>
                </a:lnTo>
                <a:cubicBezTo>
                  <a:pt x="2693" y="6095"/>
                  <a:pt x="2602" y="6141"/>
                  <a:pt x="2511" y="6187"/>
                </a:cubicBezTo>
                <a:lnTo>
                  <a:pt x="2442" y="6232"/>
                </a:lnTo>
                <a:cubicBezTo>
                  <a:pt x="2351" y="6278"/>
                  <a:pt x="2260" y="6369"/>
                  <a:pt x="2214" y="6415"/>
                </a:cubicBezTo>
                <a:lnTo>
                  <a:pt x="2169" y="6460"/>
                </a:lnTo>
                <a:cubicBezTo>
                  <a:pt x="2077" y="6597"/>
                  <a:pt x="1689" y="6529"/>
                  <a:pt x="1758" y="6803"/>
                </a:cubicBezTo>
                <a:cubicBezTo>
                  <a:pt x="1758" y="6826"/>
                  <a:pt x="1666" y="6849"/>
                  <a:pt x="1621" y="6849"/>
                </a:cubicBezTo>
                <a:cubicBezTo>
                  <a:pt x="1484" y="6849"/>
                  <a:pt x="1438" y="6871"/>
                  <a:pt x="1438" y="6985"/>
                </a:cubicBezTo>
                <a:lnTo>
                  <a:pt x="1461" y="7077"/>
                </a:lnTo>
                <a:cubicBezTo>
                  <a:pt x="1370" y="7100"/>
                  <a:pt x="1233" y="7122"/>
                  <a:pt x="1141" y="7145"/>
                </a:cubicBezTo>
                <a:lnTo>
                  <a:pt x="1096" y="7191"/>
                </a:lnTo>
                <a:lnTo>
                  <a:pt x="959" y="7351"/>
                </a:lnTo>
                <a:cubicBezTo>
                  <a:pt x="822" y="7556"/>
                  <a:pt x="731" y="7739"/>
                  <a:pt x="753" y="7762"/>
                </a:cubicBezTo>
                <a:lnTo>
                  <a:pt x="776" y="7762"/>
                </a:lnTo>
                <a:lnTo>
                  <a:pt x="822" y="7784"/>
                </a:lnTo>
                <a:cubicBezTo>
                  <a:pt x="890" y="7807"/>
                  <a:pt x="913" y="7853"/>
                  <a:pt x="890" y="7921"/>
                </a:cubicBezTo>
                <a:lnTo>
                  <a:pt x="845" y="7944"/>
                </a:lnTo>
                <a:lnTo>
                  <a:pt x="753" y="7967"/>
                </a:lnTo>
                <a:cubicBezTo>
                  <a:pt x="736" y="7976"/>
                  <a:pt x="717" y="7979"/>
                  <a:pt x="697" y="7979"/>
                </a:cubicBezTo>
                <a:cubicBezTo>
                  <a:pt x="613" y="7979"/>
                  <a:pt x="516" y="7913"/>
                  <a:pt x="479" y="7876"/>
                </a:cubicBezTo>
                <a:cubicBezTo>
                  <a:pt x="475" y="7866"/>
                  <a:pt x="468" y="7862"/>
                  <a:pt x="459" y="7862"/>
                </a:cubicBezTo>
                <a:cubicBezTo>
                  <a:pt x="427" y="7862"/>
                  <a:pt x="369" y="7927"/>
                  <a:pt x="297" y="8035"/>
                </a:cubicBezTo>
                <a:lnTo>
                  <a:pt x="320" y="8104"/>
                </a:lnTo>
                <a:cubicBezTo>
                  <a:pt x="388" y="8218"/>
                  <a:pt x="388" y="8264"/>
                  <a:pt x="274" y="8355"/>
                </a:cubicBezTo>
                <a:lnTo>
                  <a:pt x="0" y="8560"/>
                </a:lnTo>
                <a:cubicBezTo>
                  <a:pt x="251" y="8766"/>
                  <a:pt x="525" y="8948"/>
                  <a:pt x="616" y="8948"/>
                </a:cubicBezTo>
                <a:lnTo>
                  <a:pt x="616" y="8857"/>
                </a:lnTo>
                <a:cubicBezTo>
                  <a:pt x="630" y="8790"/>
                  <a:pt x="667" y="8770"/>
                  <a:pt x="710" y="8770"/>
                </a:cubicBezTo>
                <a:cubicBezTo>
                  <a:pt x="739" y="8770"/>
                  <a:pt x="771" y="8779"/>
                  <a:pt x="799" y="8789"/>
                </a:cubicBezTo>
                <a:lnTo>
                  <a:pt x="890" y="8834"/>
                </a:lnTo>
                <a:cubicBezTo>
                  <a:pt x="1004" y="8903"/>
                  <a:pt x="525" y="8994"/>
                  <a:pt x="411" y="9108"/>
                </a:cubicBezTo>
                <a:cubicBezTo>
                  <a:pt x="311" y="9209"/>
                  <a:pt x="458" y="9344"/>
                  <a:pt x="557" y="9344"/>
                </a:cubicBezTo>
                <a:cubicBezTo>
                  <a:pt x="570" y="9344"/>
                  <a:pt x="583" y="9342"/>
                  <a:pt x="594" y="9336"/>
                </a:cubicBezTo>
                <a:cubicBezTo>
                  <a:pt x="669" y="9280"/>
                  <a:pt x="898" y="9239"/>
                  <a:pt x="1041" y="9239"/>
                </a:cubicBezTo>
                <a:cubicBezTo>
                  <a:pt x="1072" y="9239"/>
                  <a:pt x="1098" y="9241"/>
                  <a:pt x="1119" y="9245"/>
                </a:cubicBezTo>
                <a:cubicBezTo>
                  <a:pt x="1126" y="9247"/>
                  <a:pt x="1134" y="9248"/>
                  <a:pt x="1142" y="9248"/>
                </a:cubicBezTo>
                <a:cubicBezTo>
                  <a:pt x="1229" y="9248"/>
                  <a:pt x="1328" y="9137"/>
                  <a:pt x="1370" y="8948"/>
                </a:cubicBezTo>
                <a:lnTo>
                  <a:pt x="1644" y="9108"/>
                </a:lnTo>
                <a:lnTo>
                  <a:pt x="1689" y="9131"/>
                </a:lnTo>
                <a:cubicBezTo>
                  <a:pt x="1780" y="9085"/>
                  <a:pt x="2305" y="8857"/>
                  <a:pt x="2465" y="8789"/>
                </a:cubicBezTo>
                <a:cubicBezTo>
                  <a:pt x="2625" y="8720"/>
                  <a:pt x="2739" y="8606"/>
                  <a:pt x="2716" y="8538"/>
                </a:cubicBezTo>
                <a:lnTo>
                  <a:pt x="2739" y="8538"/>
                </a:lnTo>
                <a:lnTo>
                  <a:pt x="2899" y="8469"/>
                </a:lnTo>
                <a:cubicBezTo>
                  <a:pt x="3082" y="8423"/>
                  <a:pt x="3972" y="7944"/>
                  <a:pt x="4268" y="7784"/>
                </a:cubicBezTo>
                <a:cubicBezTo>
                  <a:pt x="4565" y="7647"/>
                  <a:pt x="5090" y="7396"/>
                  <a:pt x="5433" y="7214"/>
                </a:cubicBezTo>
                <a:lnTo>
                  <a:pt x="5752" y="7077"/>
                </a:lnTo>
                <a:lnTo>
                  <a:pt x="5821" y="7054"/>
                </a:lnTo>
                <a:cubicBezTo>
                  <a:pt x="5823" y="7053"/>
                  <a:pt x="5825" y="7053"/>
                  <a:pt x="5827" y="7053"/>
                </a:cubicBezTo>
                <a:cubicBezTo>
                  <a:pt x="5882" y="7053"/>
                  <a:pt x="5796" y="7332"/>
                  <a:pt x="5752" y="7442"/>
                </a:cubicBezTo>
                <a:cubicBezTo>
                  <a:pt x="5706" y="7556"/>
                  <a:pt x="5478" y="7876"/>
                  <a:pt x="5296" y="8172"/>
                </a:cubicBezTo>
                <a:lnTo>
                  <a:pt x="5113" y="8423"/>
                </a:lnTo>
                <a:lnTo>
                  <a:pt x="5044" y="8560"/>
                </a:lnTo>
                <a:cubicBezTo>
                  <a:pt x="4976" y="8697"/>
                  <a:pt x="4793" y="8971"/>
                  <a:pt x="4634" y="9177"/>
                </a:cubicBezTo>
                <a:lnTo>
                  <a:pt x="4542" y="9359"/>
                </a:lnTo>
                <a:cubicBezTo>
                  <a:pt x="4474" y="9451"/>
                  <a:pt x="4428" y="9542"/>
                  <a:pt x="4360" y="9633"/>
                </a:cubicBezTo>
                <a:lnTo>
                  <a:pt x="4291" y="9702"/>
                </a:lnTo>
                <a:cubicBezTo>
                  <a:pt x="4223" y="9793"/>
                  <a:pt x="4154" y="9953"/>
                  <a:pt x="4131" y="10067"/>
                </a:cubicBezTo>
                <a:lnTo>
                  <a:pt x="4109" y="10181"/>
                </a:lnTo>
                <a:cubicBezTo>
                  <a:pt x="4086" y="10204"/>
                  <a:pt x="3880" y="10592"/>
                  <a:pt x="3675" y="11071"/>
                </a:cubicBezTo>
                <a:lnTo>
                  <a:pt x="3698" y="11551"/>
                </a:lnTo>
                <a:lnTo>
                  <a:pt x="3743" y="11870"/>
                </a:lnTo>
                <a:cubicBezTo>
                  <a:pt x="3903" y="12190"/>
                  <a:pt x="4177" y="12715"/>
                  <a:pt x="4246" y="12829"/>
                </a:cubicBezTo>
                <a:cubicBezTo>
                  <a:pt x="4291" y="12920"/>
                  <a:pt x="4360" y="13034"/>
                  <a:pt x="4360" y="13034"/>
                </a:cubicBezTo>
                <a:cubicBezTo>
                  <a:pt x="4360" y="13034"/>
                  <a:pt x="4451" y="13103"/>
                  <a:pt x="4520" y="13194"/>
                </a:cubicBezTo>
                <a:lnTo>
                  <a:pt x="4611" y="13262"/>
                </a:lnTo>
                <a:lnTo>
                  <a:pt x="4725" y="13308"/>
                </a:lnTo>
                <a:cubicBezTo>
                  <a:pt x="4771" y="13422"/>
                  <a:pt x="4725" y="13559"/>
                  <a:pt x="4702" y="13559"/>
                </a:cubicBezTo>
                <a:cubicBezTo>
                  <a:pt x="4679" y="13582"/>
                  <a:pt x="4771" y="13673"/>
                  <a:pt x="4930" y="13765"/>
                </a:cubicBezTo>
                <a:lnTo>
                  <a:pt x="4930" y="13879"/>
                </a:lnTo>
                <a:lnTo>
                  <a:pt x="4976" y="14107"/>
                </a:lnTo>
                <a:cubicBezTo>
                  <a:pt x="5181" y="14198"/>
                  <a:pt x="5661" y="14404"/>
                  <a:pt x="5798" y="14427"/>
                </a:cubicBezTo>
                <a:cubicBezTo>
                  <a:pt x="5935" y="14449"/>
                  <a:pt x="6163" y="14472"/>
                  <a:pt x="6300" y="14472"/>
                </a:cubicBezTo>
                <a:lnTo>
                  <a:pt x="6437" y="14472"/>
                </a:lnTo>
                <a:cubicBezTo>
                  <a:pt x="6528" y="14472"/>
                  <a:pt x="6609" y="14482"/>
                  <a:pt x="6687" y="14482"/>
                </a:cubicBezTo>
                <a:cubicBezTo>
                  <a:pt x="6726" y="14482"/>
                  <a:pt x="6764" y="14480"/>
                  <a:pt x="6802" y="14472"/>
                </a:cubicBezTo>
                <a:cubicBezTo>
                  <a:pt x="6916" y="14427"/>
                  <a:pt x="7030" y="14449"/>
                  <a:pt x="7099" y="14427"/>
                </a:cubicBezTo>
                <a:cubicBezTo>
                  <a:pt x="7169" y="14397"/>
                  <a:pt x="7225" y="14380"/>
                  <a:pt x="7276" y="14380"/>
                </a:cubicBezTo>
                <a:cubicBezTo>
                  <a:pt x="7343" y="14380"/>
                  <a:pt x="7400" y="14408"/>
                  <a:pt x="7464" y="14472"/>
                </a:cubicBezTo>
                <a:cubicBezTo>
                  <a:pt x="7510" y="14449"/>
                  <a:pt x="7715" y="14358"/>
                  <a:pt x="7806" y="14358"/>
                </a:cubicBezTo>
                <a:cubicBezTo>
                  <a:pt x="7875" y="14358"/>
                  <a:pt x="8057" y="14312"/>
                  <a:pt x="8240" y="14267"/>
                </a:cubicBezTo>
                <a:lnTo>
                  <a:pt x="8377" y="14221"/>
                </a:lnTo>
                <a:lnTo>
                  <a:pt x="8514" y="14198"/>
                </a:lnTo>
                <a:cubicBezTo>
                  <a:pt x="8674" y="14175"/>
                  <a:pt x="9062" y="14130"/>
                  <a:pt x="9085" y="14084"/>
                </a:cubicBezTo>
                <a:cubicBezTo>
                  <a:pt x="9130" y="14016"/>
                  <a:pt x="9313" y="13924"/>
                  <a:pt x="9473" y="13879"/>
                </a:cubicBezTo>
                <a:lnTo>
                  <a:pt x="9610" y="13810"/>
                </a:lnTo>
                <a:lnTo>
                  <a:pt x="9769" y="13742"/>
                </a:lnTo>
                <a:cubicBezTo>
                  <a:pt x="9929" y="13673"/>
                  <a:pt x="10523" y="13399"/>
                  <a:pt x="10705" y="13308"/>
                </a:cubicBezTo>
                <a:cubicBezTo>
                  <a:pt x="10865" y="13217"/>
                  <a:pt x="11824" y="12760"/>
                  <a:pt x="12120" y="12600"/>
                </a:cubicBezTo>
                <a:cubicBezTo>
                  <a:pt x="12417" y="12464"/>
                  <a:pt x="12782" y="12258"/>
                  <a:pt x="12942" y="12167"/>
                </a:cubicBezTo>
                <a:lnTo>
                  <a:pt x="13102" y="12076"/>
                </a:lnTo>
                <a:lnTo>
                  <a:pt x="13239" y="12007"/>
                </a:lnTo>
                <a:cubicBezTo>
                  <a:pt x="13376" y="11939"/>
                  <a:pt x="13718" y="11756"/>
                  <a:pt x="13809" y="11710"/>
                </a:cubicBezTo>
                <a:cubicBezTo>
                  <a:pt x="13878" y="11665"/>
                  <a:pt x="14083" y="11528"/>
                  <a:pt x="14220" y="11436"/>
                </a:cubicBezTo>
                <a:lnTo>
                  <a:pt x="14380" y="11391"/>
                </a:lnTo>
                <a:lnTo>
                  <a:pt x="14563" y="11322"/>
                </a:lnTo>
                <a:cubicBezTo>
                  <a:pt x="14677" y="11231"/>
                  <a:pt x="15042" y="11117"/>
                  <a:pt x="15110" y="11071"/>
                </a:cubicBezTo>
                <a:cubicBezTo>
                  <a:pt x="15156" y="11003"/>
                  <a:pt x="15978" y="10478"/>
                  <a:pt x="16275" y="10318"/>
                </a:cubicBezTo>
                <a:cubicBezTo>
                  <a:pt x="16571" y="10135"/>
                  <a:pt x="17119" y="9793"/>
                  <a:pt x="17484" y="9565"/>
                </a:cubicBezTo>
                <a:lnTo>
                  <a:pt x="17849" y="9382"/>
                </a:lnTo>
                <a:lnTo>
                  <a:pt x="18215" y="9200"/>
                </a:lnTo>
                <a:cubicBezTo>
                  <a:pt x="18603" y="8948"/>
                  <a:pt x="19607" y="8287"/>
                  <a:pt x="19904" y="8150"/>
                </a:cubicBezTo>
                <a:cubicBezTo>
                  <a:pt x="20178" y="7990"/>
                  <a:pt x="21114" y="7419"/>
                  <a:pt x="21410" y="7259"/>
                </a:cubicBezTo>
                <a:cubicBezTo>
                  <a:pt x="21684" y="7122"/>
                  <a:pt x="22118" y="6871"/>
                  <a:pt x="22369" y="6712"/>
                </a:cubicBezTo>
                <a:lnTo>
                  <a:pt x="22597" y="6597"/>
                </a:lnTo>
                <a:cubicBezTo>
                  <a:pt x="22962" y="6392"/>
                  <a:pt x="23305" y="6187"/>
                  <a:pt x="23670" y="5981"/>
                </a:cubicBezTo>
                <a:lnTo>
                  <a:pt x="24058" y="5776"/>
                </a:lnTo>
                <a:cubicBezTo>
                  <a:pt x="24492" y="5547"/>
                  <a:pt x="25816" y="4886"/>
                  <a:pt x="26181" y="4680"/>
                </a:cubicBezTo>
                <a:cubicBezTo>
                  <a:pt x="26546" y="4498"/>
                  <a:pt x="27025" y="4224"/>
                  <a:pt x="27231" y="4087"/>
                </a:cubicBezTo>
                <a:lnTo>
                  <a:pt x="27459" y="3995"/>
                </a:lnTo>
                <a:lnTo>
                  <a:pt x="27687" y="3927"/>
                </a:lnTo>
                <a:cubicBezTo>
                  <a:pt x="27938" y="3813"/>
                  <a:pt x="28395" y="3653"/>
                  <a:pt x="28486" y="3630"/>
                </a:cubicBezTo>
                <a:cubicBezTo>
                  <a:pt x="28600" y="3607"/>
                  <a:pt x="28943" y="3333"/>
                  <a:pt x="29102" y="3311"/>
                </a:cubicBezTo>
                <a:cubicBezTo>
                  <a:pt x="29262" y="3288"/>
                  <a:pt x="29536" y="3196"/>
                  <a:pt x="29650" y="3196"/>
                </a:cubicBezTo>
                <a:cubicBezTo>
                  <a:pt x="29657" y="3195"/>
                  <a:pt x="29663" y="3195"/>
                  <a:pt x="29668" y="3195"/>
                </a:cubicBezTo>
                <a:cubicBezTo>
                  <a:pt x="29751" y="3195"/>
                  <a:pt x="29646" y="3360"/>
                  <a:pt x="29582" y="3425"/>
                </a:cubicBezTo>
                <a:cubicBezTo>
                  <a:pt x="29536" y="3470"/>
                  <a:pt x="29239" y="3630"/>
                  <a:pt x="29194" y="3699"/>
                </a:cubicBezTo>
                <a:cubicBezTo>
                  <a:pt x="29148" y="3767"/>
                  <a:pt x="28920" y="3995"/>
                  <a:pt x="28851" y="4087"/>
                </a:cubicBezTo>
                <a:cubicBezTo>
                  <a:pt x="28783" y="4155"/>
                  <a:pt x="28600" y="4383"/>
                  <a:pt x="28555" y="4452"/>
                </a:cubicBezTo>
                <a:cubicBezTo>
                  <a:pt x="28509" y="4520"/>
                  <a:pt x="28121" y="4680"/>
                  <a:pt x="28030" y="4771"/>
                </a:cubicBezTo>
                <a:cubicBezTo>
                  <a:pt x="27961" y="4886"/>
                  <a:pt x="27733" y="5228"/>
                  <a:pt x="27505" y="5570"/>
                </a:cubicBezTo>
                <a:lnTo>
                  <a:pt x="27071" y="5730"/>
                </a:lnTo>
                <a:cubicBezTo>
                  <a:pt x="27025" y="5753"/>
                  <a:pt x="27002" y="5799"/>
                  <a:pt x="26980" y="5867"/>
                </a:cubicBezTo>
                <a:cubicBezTo>
                  <a:pt x="26957" y="5913"/>
                  <a:pt x="26934" y="5981"/>
                  <a:pt x="26888" y="6027"/>
                </a:cubicBezTo>
                <a:cubicBezTo>
                  <a:pt x="26729" y="6209"/>
                  <a:pt x="26546" y="6369"/>
                  <a:pt x="26386" y="6529"/>
                </a:cubicBezTo>
                <a:cubicBezTo>
                  <a:pt x="26345" y="6591"/>
                  <a:pt x="26379" y="6692"/>
                  <a:pt x="26247" y="6692"/>
                </a:cubicBezTo>
                <a:cubicBezTo>
                  <a:pt x="26234" y="6692"/>
                  <a:pt x="26220" y="6691"/>
                  <a:pt x="26204" y="6689"/>
                </a:cubicBezTo>
                <a:lnTo>
                  <a:pt x="26181" y="6689"/>
                </a:lnTo>
                <a:cubicBezTo>
                  <a:pt x="26160" y="6791"/>
                  <a:pt x="26067" y="6875"/>
                  <a:pt x="25998" y="6875"/>
                </a:cubicBezTo>
                <a:cubicBezTo>
                  <a:pt x="25990" y="6875"/>
                  <a:pt x="25982" y="6874"/>
                  <a:pt x="25975" y="6871"/>
                </a:cubicBezTo>
                <a:lnTo>
                  <a:pt x="25952" y="6894"/>
                </a:lnTo>
                <a:cubicBezTo>
                  <a:pt x="25861" y="7054"/>
                  <a:pt x="25861" y="7259"/>
                  <a:pt x="25610" y="7351"/>
                </a:cubicBezTo>
                <a:cubicBezTo>
                  <a:pt x="25564" y="7351"/>
                  <a:pt x="25564" y="7442"/>
                  <a:pt x="25542" y="7488"/>
                </a:cubicBezTo>
                <a:lnTo>
                  <a:pt x="25473" y="7647"/>
                </a:lnTo>
                <a:cubicBezTo>
                  <a:pt x="25359" y="7807"/>
                  <a:pt x="24948" y="8104"/>
                  <a:pt x="24903" y="8218"/>
                </a:cubicBezTo>
                <a:cubicBezTo>
                  <a:pt x="24857" y="8309"/>
                  <a:pt x="24469" y="8720"/>
                  <a:pt x="24355" y="8834"/>
                </a:cubicBezTo>
                <a:cubicBezTo>
                  <a:pt x="24218" y="8948"/>
                  <a:pt x="24126" y="9063"/>
                  <a:pt x="24149" y="9085"/>
                </a:cubicBezTo>
                <a:lnTo>
                  <a:pt x="24149" y="9108"/>
                </a:lnTo>
                <a:cubicBezTo>
                  <a:pt x="24126" y="9177"/>
                  <a:pt x="24104" y="9336"/>
                  <a:pt x="24081" y="9336"/>
                </a:cubicBezTo>
                <a:cubicBezTo>
                  <a:pt x="23807" y="9336"/>
                  <a:pt x="23944" y="9519"/>
                  <a:pt x="23853" y="9588"/>
                </a:cubicBezTo>
                <a:cubicBezTo>
                  <a:pt x="23738" y="9702"/>
                  <a:pt x="23579" y="9770"/>
                  <a:pt x="23510" y="9907"/>
                </a:cubicBezTo>
                <a:cubicBezTo>
                  <a:pt x="23373" y="10090"/>
                  <a:pt x="23259" y="10295"/>
                  <a:pt x="23191" y="10501"/>
                </a:cubicBezTo>
                <a:cubicBezTo>
                  <a:pt x="23145" y="10615"/>
                  <a:pt x="23145" y="10706"/>
                  <a:pt x="23031" y="10774"/>
                </a:cubicBezTo>
                <a:cubicBezTo>
                  <a:pt x="22962" y="10820"/>
                  <a:pt x="22894" y="10889"/>
                  <a:pt x="22871" y="10934"/>
                </a:cubicBezTo>
                <a:lnTo>
                  <a:pt x="22803" y="11048"/>
                </a:lnTo>
                <a:cubicBezTo>
                  <a:pt x="22757" y="11163"/>
                  <a:pt x="22666" y="11345"/>
                  <a:pt x="22597" y="11459"/>
                </a:cubicBezTo>
                <a:lnTo>
                  <a:pt x="22552" y="11551"/>
                </a:lnTo>
                <a:cubicBezTo>
                  <a:pt x="22506" y="11665"/>
                  <a:pt x="22483" y="11779"/>
                  <a:pt x="22460" y="11893"/>
                </a:cubicBezTo>
                <a:lnTo>
                  <a:pt x="22415" y="11984"/>
                </a:lnTo>
                <a:cubicBezTo>
                  <a:pt x="22369" y="12098"/>
                  <a:pt x="22141" y="12327"/>
                  <a:pt x="22209" y="12372"/>
                </a:cubicBezTo>
                <a:cubicBezTo>
                  <a:pt x="22255" y="12441"/>
                  <a:pt x="22163" y="12737"/>
                  <a:pt x="22163" y="12852"/>
                </a:cubicBezTo>
                <a:cubicBezTo>
                  <a:pt x="22163" y="12966"/>
                  <a:pt x="22141" y="13240"/>
                  <a:pt x="22163" y="13308"/>
                </a:cubicBezTo>
                <a:cubicBezTo>
                  <a:pt x="22186" y="13377"/>
                  <a:pt x="22186" y="13605"/>
                  <a:pt x="22118" y="13787"/>
                </a:cubicBezTo>
                <a:lnTo>
                  <a:pt x="22209" y="13993"/>
                </a:lnTo>
                <a:lnTo>
                  <a:pt x="22278" y="14175"/>
                </a:lnTo>
                <a:cubicBezTo>
                  <a:pt x="22369" y="14358"/>
                  <a:pt x="22711" y="14906"/>
                  <a:pt x="23054" y="15340"/>
                </a:cubicBezTo>
                <a:lnTo>
                  <a:pt x="23305" y="15796"/>
                </a:lnTo>
                <a:lnTo>
                  <a:pt x="23350" y="15865"/>
                </a:lnTo>
                <a:cubicBezTo>
                  <a:pt x="23510" y="15933"/>
                  <a:pt x="23921" y="16093"/>
                  <a:pt x="24058" y="16116"/>
                </a:cubicBezTo>
                <a:cubicBezTo>
                  <a:pt x="24149" y="16116"/>
                  <a:pt x="24535" y="16126"/>
                  <a:pt x="24863" y="16126"/>
                </a:cubicBezTo>
                <a:cubicBezTo>
                  <a:pt x="25027" y="16126"/>
                  <a:pt x="25176" y="16123"/>
                  <a:pt x="25268" y="16116"/>
                </a:cubicBezTo>
                <a:cubicBezTo>
                  <a:pt x="25542" y="16093"/>
                  <a:pt x="25930" y="16024"/>
                  <a:pt x="25998" y="16001"/>
                </a:cubicBezTo>
                <a:cubicBezTo>
                  <a:pt x="26067" y="15979"/>
                  <a:pt x="26226" y="15956"/>
                  <a:pt x="26386" y="15956"/>
                </a:cubicBezTo>
                <a:lnTo>
                  <a:pt x="26500" y="15910"/>
                </a:lnTo>
                <a:lnTo>
                  <a:pt x="27048" y="15819"/>
                </a:lnTo>
                <a:cubicBezTo>
                  <a:pt x="27619" y="15613"/>
                  <a:pt x="28167" y="15408"/>
                  <a:pt x="28258" y="15362"/>
                </a:cubicBezTo>
                <a:lnTo>
                  <a:pt x="28372" y="15317"/>
                </a:lnTo>
                <a:cubicBezTo>
                  <a:pt x="28463" y="15294"/>
                  <a:pt x="28623" y="15340"/>
                  <a:pt x="28669" y="15225"/>
                </a:cubicBezTo>
                <a:lnTo>
                  <a:pt x="28737" y="15088"/>
                </a:lnTo>
                <a:cubicBezTo>
                  <a:pt x="28751" y="15094"/>
                  <a:pt x="28771" y="15097"/>
                  <a:pt x="28795" y="15097"/>
                </a:cubicBezTo>
                <a:cubicBezTo>
                  <a:pt x="28969" y="15097"/>
                  <a:pt x="29376" y="14966"/>
                  <a:pt x="29536" y="14906"/>
                </a:cubicBezTo>
                <a:cubicBezTo>
                  <a:pt x="29719" y="14837"/>
                  <a:pt x="29970" y="14792"/>
                  <a:pt x="30084" y="14792"/>
                </a:cubicBezTo>
                <a:lnTo>
                  <a:pt x="30198" y="14723"/>
                </a:lnTo>
                <a:lnTo>
                  <a:pt x="30540" y="14472"/>
                </a:lnTo>
                <a:cubicBezTo>
                  <a:pt x="30997" y="14312"/>
                  <a:pt x="31545" y="14107"/>
                  <a:pt x="31750" y="13993"/>
                </a:cubicBezTo>
                <a:lnTo>
                  <a:pt x="31933" y="13879"/>
                </a:lnTo>
                <a:cubicBezTo>
                  <a:pt x="32344" y="13696"/>
                  <a:pt x="32732" y="13491"/>
                  <a:pt x="33142" y="13308"/>
                </a:cubicBezTo>
                <a:cubicBezTo>
                  <a:pt x="33348" y="13217"/>
                  <a:pt x="33485" y="13011"/>
                  <a:pt x="33759" y="13011"/>
                </a:cubicBezTo>
                <a:cubicBezTo>
                  <a:pt x="33850" y="12989"/>
                  <a:pt x="33896" y="12874"/>
                  <a:pt x="33987" y="12829"/>
                </a:cubicBezTo>
                <a:cubicBezTo>
                  <a:pt x="34078" y="12783"/>
                  <a:pt x="34192" y="12783"/>
                  <a:pt x="34307" y="12737"/>
                </a:cubicBezTo>
                <a:cubicBezTo>
                  <a:pt x="34398" y="12715"/>
                  <a:pt x="34466" y="12623"/>
                  <a:pt x="34558" y="12623"/>
                </a:cubicBezTo>
                <a:lnTo>
                  <a:pt x="34809" y="12646"/>
                </a:lnTo>
                <a:cubicBezTo>
                  <a:pt x="34717" y="12555"/>
                  <a:pt x="34854" y="12441"/>
                  <a:pt x="34900" y="12395"/>
                </a:cubicBezTo>
                <a:cubicBezTo>
                  <a:pt x="34946" y="12349"/>
                  <a:pt x="35448" y="12144"/>
                  <a:pt x="35585" y="12053"/>
                </a:cubicBezTo>
                <a:cubicBezTo>
                  <a:pt x="35745" y="11961"/>
                  <a:pt x="36018" y="11802"/>
                  <a:pt x="36201" y="11687"/>
                </a:cubicBezTo>
                <a:lnTo>
                  <a:pt x="36384" y="11619"/>
                </a:lnTo>
                <a:lnTo>
                  <a:pt x="36566" y="11551"/>
                </a:lnTo>
                <a:cubicBezTo>
                  <a:pt x="36726" y="11436"/>
                  <a:pt x="37160" y="11208"/>
                  <a:pt x="37251" y="11163"/>
                </a:cubicBezTo>
                <a:cubicBezTo>
                  <a:pt x="37342" y="11094"/>
                  <a:pt x="37479" y="11026"/>
                  <a:pt x="37548" y="10980"/>
                </a:cubicBezTo>
                <a:lnTo>
                  <a:pt x="37593" y="10957"/>
                </a:lnTo>
                <a:lnTo>
                  <a:pt x="37776" y="10797"/>
                </a:lnTo>
                <a:cubicBezTo>
                  <a:pt x="38050" y="10683"/>
                  <a:pt x="38415" y="10478"/>
                  <a:pt x="38575" y="10341"/>
                </a:cubicBezTo>
                <a:lnTo>
                  <a:pt x="38803" y="10272"/>
                </a:lnTo>
                <a:cubicBezTo>
                  <a:pt x="38872" y="10249"/>
                  <a:pt x="38940" y="10227"/>
                  <a:pt x="38986" y="10181"/>
                </a:cubicBezTo>
                <a:lnTo>
                  <a:pt x="39191" y="9998"/>
                </a:lnTo>
                <a:cubicBezTo>
                  <a:pt x="39305" y="9976"/>
                  <a:pt x="39488" y="9907"/>
                  <a:pt x="39534" y="9884"/>
                </a:cubicBezTo>
                <a:cubicBezTo>
                  <a:pt x="39556" y="9861"/>
                  <a:pt x="39785" y="9747"/>
                  <a:pt x="39853" y="9702"/>
                </a:cubicBezTo>
                <a:cubicBezTo>
                  <a:pt x="39922" y="9656"/>
                  <a:pt x="40195" y="9496"/>
                  <a:pt x="40264" y="9451"/>
                </a:cubicBezTo>
                <a:cubicBezTo>
                  <a:pt x="40332" y="9382"/>
                  <a:pt x="40629" y="9177"/>
                  <a:pt x="40720" y="9154"/>
                </a:cubicBezTo>
                <a:cubicBezTo>
                  <a:pt x="40812" y="9131"/>
                  <a:pt x="41017" y="9063"/>
                  <a:pt x="41177" y="8971"/>
                </a:cubicBezTo>
                <a:lnTo>
                  <a:pt x="41291" y="8880"/>
                </a:lnTo>
                <a:lnTo>
                  <a:pt x="41816" y="8492"/>
                </a:lnTo>
                <a:cubicBezTo>
                  <a:pt x="42501" y="8241"/>
                  <a:pt x="43163" y="7990"/>
                  <a:pt x="43277" y="7967"/>
                </a:cubicBezTo>
                <a:lnTo>
                  <a:pt x="43323" y="7921"/>
                </a:lnTo>
                <a:lnTo>
                  <a:pt x="43414" y="7762"/>
                </a:lnTo>
                <a:cubicBezTo>
                  <a:pt x="43619" y="7716"/>
                  <a:pt x="43893" y="7647"/>
                  <a:pt x="43939" y="7625"/>
                </a:cubicBezTo>
                <a:cubicBezTo>
                  <a:pt x="43984" y="7602"/>
                  <a:pt x="44350" y="7396"/>
                  <a:pt x="44487" y="7351"/>
                </a:cubicBezTo>
                <a:cubicBezTo>
                  <a:pt x="44624" y="7305"/>
                  <a:pt x="45080" y="7122"/>
                  <a:pt x="45217" y="7054"/>
                </a:cubicBezTo>
                <a:cubicBezTo>
                  <a:pt x="45331" y="6985"/>
                  <a:pt x="45674" y="6666"/>
                  <a:pt x="45810" y="6643"/>
                </a:cubicBezTo>
                <a:cubicBezTo>
                  <a:pt x="45970" y="6620"/>
                  <a:pt x="46746" y="6415"/>
                  <a:pt x="46975" y="6324"/>
                </a:cubicBezTo>
                <a:cubicBezTo>
                  <a:pt x="47203" y="6209"/>
                  <a:pt x="48481" y="5730"/>
                  <a:pt x="48938" y="5616"/>
                </a:cubicBezTo>
                <a:cubicBezTo>
                  <a:pt x="49154" y="5570"/>
                  <a:pt x="49348" y="5553"/>
                  <a:pt x="49488" y="5553"/>
                </a:cubicBezTo>
                <a:cubicBezTo>
                  <a:pt x="49628" y="5553"/>
                  <a:pt x="49714" y="5570"/>
                  <a:pt x="49714" y="5593"/>
                </a:cubicBezTo>
                <a:cubicBezTo>
                  <a:pt x="49691" y="5639"/>
                  <a:pt x="49645" y="5753"/>
                  <a:pt x="49577" y="5844"/>
                </a:cubicBezTo>
                <a:lnTo>
                  <a:pt x="49211" y="5844"/>
                </a:lnTo>
                <a:cubicBezTo>
                  <a:pt x="49234" y="5981"/>
                  <a:pt x="49211" y="6187"/>
                  <a:pt x="49120" y="6278"/>
                </a:cubicBezTo>
                <a:lnTo>
                  <a:pt x="49052" y="6369"/>
                </a:lnTo>
                <a:lnTo>
                  <a:pt x="48983" y="6415"/>
                </a:lnTo>
                <a:cubicBezTo>
                  <a:pt x="49006" y="6483"/>
                  <a:pt x="48960" y="6597"/>
                  <a:pt x="48915" y="6620"/>
                </a:cubicBezTo>
                <a:cubicBezTo>
                  <a:pt x="48892" y="6666"/>
                  <a:pt x="48869" y="6734"/>
                  <a:pt x="48892" y="6803"/>
                </a:cubicBezTo>
                <a:lnTo>
                  <a:pt x="48892" y="6871"/>
                </a:lnTo>
                <a:lnTo>
                  <a:pt x="48892" y="6894"/>
                </a:lnTo>
                <a:cubicBezTo>
                  <a:pt x="48846" y="6917"/>
                  <a:pt x="48778" y="7008"/>
                  <a:pt x="48755" y="7100"/>
                </a:cubicBezTo>
                <a:lnTo>
                  <a:pt x="48390" y="7100"/>
                </a:lnTo>
                <a:cubicBezTo>
                  <a:pt x="48481" y="7191"/>
                  <a:pt x="48481" y="7305"/>
                  <a:pt x="48413" y="7374"/>
                </a:cubicBezTo>
                <a:lnTo>
                  <a:pt x="48344" y="7442"/>
                </a:lnTo>
                <a:lnTo>
                  <a:pt x="48321" y="7465"/>
                </a:lnTo>
                <a:cubicBezTo>
                  <a:pt x="48344" y="7533"/>
                  <a:pt x="48070" y="7693"/>
                  <a:pt x="48047" y="7784"/>
                </a:cubicBezTo>
                <a:cubicBezTo>
                  <a:pt x="48025" y="7876"/>
                  <a:pt x="48002" y="8218"/>
                  <a:pt x="47933" y="8287"/>
                </a:cubicBezTo>
                <a:cubicBezTo>
                  <a:pt x="47842" y="8355"/>
                  <a:pt x="47933" y="8446"/>
                  <a:pt x="47979" y="8446"/>
                </a:cubicBezTo>
                <a:cubicBezTo>
                  <a:pt x="48047" y="8446"/>
                  <a:pt x="47865" y="8629"/>
                  <a:pt x="47773" y="8629"/>
                </a:cubicBezTo>
                <a:cubicBezTo>
                  <a:pt x="47659" y="8652"/>
                  <a:pt x="47637" y="8675"/>
                  <a:pt x="47705" y="8697"/>
                </a:cubicBezTo>
                <a:lnTo>
                  <a:pt x="47751" y="8720"/>
                </a:lnTo>
                <a:lnTo>
                  <a:pt x="47796" y="8743"/>
                </a:lnTo>
                <a:cubicBezTo>
                  <a:pt x="47865" y="8812"/>
                  <a:pt x="47842" y="8834"/>
                  <a:pt x="47751" y="8857"/>
                </a:cubicBezTo>
                <a:lnTo>
                  <a:pt x="47705" y="8857"/>
                </a:lnTo>
                <a:lnTo>
                  <a:pt x="47568" y="8903"/>
                </a:lnTo>
                <a:cubicBezTo>
                  <a:pt x="47568" y="8994"/>
                  <a:pt x="47568" y="9177"/>
                  <a:pt x="47545" y="9268"/>
                </a:cubicBezTo>
                <a:lnTo>
                  <a:pt x="47522" y="9359"/>
                </a:lnTo>
                <a:lnTo>
                  <a:pt x="47477" y="9451"/>
                </a:lnTo>
                <a:cubicBezTo>
                  <a:pt x="47461" y="9443"/>
                  <a:pt x="47441" y="9439"/>
                  <a:pt x="47418" y="9439"/>
                </a:cubicBezTo>
                <a:cubicBezTo>
                  <a:pt x="47314" y="9439"/>
                  <a:pt x="47152" y="9521"/>
                  <a:pt x="47020" y="9633"/>
                </a:cubicBezTo>
                <a:lnTo>
                  <a:pt x="46975" y="9793"/>
                </a:lnTo>
                <a:cubicBezTo>
                  <a:pt x="46929" y="9976"/>
                  <a:pt x="46906" y="10158"/>
                  <a:pt x="46769" y="10318"/>
                </a:cubicBezTo>
                <a:lnTo>
                  <a:pt x="46655" y="10455"/>
                </a:lnTo>
                <a:cubicBezTo>
                  <a:pt x="46655" y="10660"/>
                  <a:pt x="46655" y="11003"/>
                  <a:pt x="46678" y="11254"/>
                </a:cubicBezTo>
                <a:lnTo>
                  <a:pt x="46769" y="11436"/>
                </a:lnTo>
                <a:cubicBezTo>
                  <a:pt x="46860" y="11596"/>
                  <a:pt x="46860" y="11756"/>
                  <a:pt x="46952" y="11893"/>
                </a:cubicBezTo>
                <a:cubicBezTo>
                  <a:pt x="47066" y="12030"/>
                  <a:pt x="47203" y="12144"/>
                  <a:pt x="47157" y="12327"/>
                </a:cubicBezTo>
                <a:lnTo>
                  <a:pt x="47157" y="12349"/>
                </a:lnTo>
                <a:cubicBezTo>
                  <a:pt x="47203" y="12372"/>
                  <a:pt x="47454" y="12555"/>
                  <a:pt x="47500" y="12646"/>
                </a:cubicBezTo>
                <a:cubicBezTo>
                  <a:pt x="47522" y="12737"/>
                  <a:pt x="47614" y="12943"/>
                  <a:pt x="47705" y="13080"/>
                </a:cubicBezTo>
                <a:lnTo>
                  <a:pt x="47819" y="13194"/>
                </a:lnTo>
                <a:cubicBezTo>
                  <a:pt x="47821" y="13196"/>
                  <a:pt x="47824" y="13197"/>
                  <a:pt x="47827" y="13197"/>
                </a:cubicBezTo>
                <a:cubicBezTo>
                  <a:pt x="47849" y="13197"/>
                  <a:pt x="47893" y="13158"/>
                  <a:pt x="47946" y="13158"/>
                </a:cubicBezTo>
                <a:cubicBezTo>
                  <a:pt x="47971" y="13158"/>
                  <a:pt x="47998" y="13167"/>
                  <a:pt x="48025" y="13194"/>
                </a:cubicBezTo>
                <a:lnTo>
                  <a:pt x="48070" y="13240"/>
                </a:lnTo>
                <a:cubicBezTo>
                  <a:pt x="48110" y="13266"/>
                  <a:pt x="48158" y="13277"/>
                  <a:pt x="48205" y="13277"/>
                </a:cubicBezTo>
                <a:cubicBezTo>
                  <a:pt x="48238" y="13277"/>
                  <a:pt x="48270" y="13272"/>
                  <a:pt x="48298" y="13262"/>
                </a:cubicBezTo>
                <a:lnTo>
                  <a:pt x="48390" y="13308"/>
                </a:lnTo>
                <a:lnTo>
                  <a:pt x="48686" y="13468"/>
                </a:lnTo>
                <a:cubicBezTo>
                  <a:pt x="49052" y="13468"/>
                  <a:pt x="49622" y="13399"/>
                  <a:pt x="49919" y="13331"/>
                </a:cubicBezTo>
                <a:lnTo>
                  <a:pt x="50535" y="13331"/>
                </a:lnTo>
                <a:cubicBezTo>
                  <a:pt x="50855" y="13217"/>
                  <a:pt x="51471" y="12989"/>
                  <a:pt x="51631" y="12943"/>
                </a:cubicBezTo>
                <a:cubicBezTo>
                  <a:pt x="51768" y="12874"/>
                  <a:pt x="51973" y="12852"/>
                  <a:pt x="52087" y="12852"/>
                </a:cubicBezTo>
                <a:lnTo>
                  <a:pt x="52156" y="12715"/>
                </a:lnTo>
                <a:cubicBezTo>
                  <a:pt x="52202" y="12646"/>
                  <a:pt x="52384" y="12600"/>
                  <a:pt x="52521" y="12555"/>
                </a:cubicBezTo>
                <a:lnTo>
                  <a:pt x="52635" y="12486"/>
                </a:lnTo>
                <a:cubicBezTo>
                  <a:pt x="52749" y="12441"/>
                  <a:pt x="52955" y="12327"/>
                  <a:pt x="53069" y="12258"/>
                </a:cubicBezTo>
                <a:lnTo>
                  <a:pt x="53183" y="12212"/>
                </a:lnTo>
                <a:lnTo>
                  <a:pt x="53297" y="12167"/>
                </a:lnTo>
                <a:cubicBezTo>
                  <a:pt x="53457" y="12144"/>
                  <a:pt x="53708" y="12098"/>
                  <a:pt x="53754" y="12076"/>
                </a:cubicBezTo>
                <a:cubicBezTo>
                  <a:pt x="53777" y="12053"/>
                  <a:pt x="54028" y="11916"/>
                  <a:pt x="54302" y="11779"/>
                </a:cubicBezTo>
                <a:lnTo>
                  <a:pt x="54530" y="11619"/>
                </a:lnTo>
                <a:lnTo>
                  <a:pt x="54644" y="11528"/>
                </a:lnTo>
                <a:cubicBezTo>
                  <a:pt x="54781" y="11482"/>
                  <a:pt x="55078" y="11391"/>
                  <a:pt x="55146" y="11345"/>
                </a:cubicBezTo>
                <a:cubicBezTo>
                  <a:pt x="55215" y="11322"/>
                  <a:pt x="55351" y="11277"/>
                  <a:pt x="55374" y="11254"/>
                </a:cubicBezTo>
                <a:cubicBezTo>
                  <a:pt x="55420" y="11231"/>
                  <a:pt x="55603" y="11117"/>
                  <a:pt x="55694" y="11071"/>
                </a:cubicBezTo>
                <a:cubicBezTo>
                  <a:pt x="55762" y="11048"/>
                  <a:pt x="55876" y="10957"/>
                  <a:pt x="55945" y="10866"/>
                </a:cubicBezTo>
                <a:lnTo>
                  <a:pt x="56105" y="10820"/>
                </a:lnTo>
                <a:lnTo>
                  <a:pt x="56379" y="10729"/>
                </a:lnTo>
                <a:cubicBezTo>
                  <a:pt x="56630" y="10569"/>
                  <a:pt x="56995" y="10295"/>
                  <a:pt x="57063" y="10272"/>
                </a:cubicBezTo>
                <a:cubicBezTo>
                  <a:pt x="57132" y="10249"/>
                  <a:pt x="57566" y="10113"/>
                  <a:pt x="57657" y="10044"/>
                </a:cubicBezTo>
                <a:cubicBezTo>
                  <a:pt x="57771" y="9976"/>
                  <a:pt x="58250" y="9588"/>
                  <a:pt x="58433" y="9496"/>
                </a:cubicBezTo>
                <a:cubicBezTo>
                  <a:pt x="58615" y="9428"/>
                  <a:pt x="59049" y="9382"/>
                  <a:pt x="59118" y="9314"/>
                </a:cubicBezTo>
                <a:cubicBezTo>
                  <a:pt x="59186" y="9245"/>
                  <a:pt x="59369" y="9108"/>
                  <a:pt x="59506" y="8971"/>
                </a:cubicBezTo>
                <a:lnTo>
                  <a:pt x="59734" y="8926"/>
                </a:lnTo>
                <a:lnTo>
                  <a:pt x="59802" y="8926"/>
                </a:lnTo>
                <a:cubicBezTo>
                  <a:pt x="59871" y="8834"/>
                  <a:pt x="60442" y="8583"/>
                  <a:pt x="60624" y="8469"/>
                </a:cubicBezTo>
                <a:cubicBezTo>
                  <a:pt x="60784" y="8378"/>
                  <a:pt x="61423" y="8013"/>
                  <a:pt x="62039" y="7670"/>
                </a:cubicBezTo>
                <a:lnTo>
                  <a:pt x="62678" y="7488"/>
                </a:lnTo>
                <a:lnTo>
                  <a:pt x="62907" y="7419"/>
                </a:lnTo>
                <a:cubicBezTo>
                  <a:pt x="63135" y="7259"/>
                  <a:pt x="63660" y="6940"/>
                  <a:pt x="63797" y="6917"/>
                </a:cubicBezTo>
                <a:cubicBezTo>
                  <a:pt x="63934" y="6871"/>
                  <a:pt x="64094" y="6849"/>
                  <a:pt x="64116" y="6826"/>
                </a:cubicBezTo>
                <a:lnTo>
                  <a:pt x="64139" y="6803"/>
                </a:lnTo>
                <a:cubicBezTo>
                  <a:pt x="64253" y="6643"/>
                  <a:pt x="64482" y="6597"/>
                  <a:pt x="64664" y="6552"/>
                </a:cubicBezTo>
                <a:cubicBezTo>
                  <a:pt x="64733" y="6529"/>
                  <a:pt x="64801" y="6506"/>
                  <a:pt x="64847" y="6483"/>
                </a:cubicBezTo>
                <a:cubicBezTo>
                  <a:pt x="64892" y="6438"/>
                  <a:pt x="64847" y="6369"/>
                  <a:pt x="64961" y="6346"/>
                </a:cubicBezTo>
                <a:lnTo>
                  <a:pt x="65235" y="6278"/>
                </a:lnTo>
                <a:cubicBezTo>
                  <a:pt x="65486" y="6164"/>
                  <a:pt x="65988" y="5867"/>
                  <a:pt x="66330" y="5662"/>
                </a:cubicBezTo>
                <a:lnTo>
                  <a:pt x="66741" y="5593"/>
                </a:lnTo>
                <a:lnTo>
                  <a:pt x="66764" y="5593"/>
                </a:lnTo>
                <a:cubicBezTo>
                  <a:pt x="66787" y="5570"/>
                  <a:pt x="66764" y="5433"/>
                  <a:pt x="66741" y="5388"/>
                </a:cubicBezTo>
                <a:cubicBezTo>
                  <a:pt x="66737" y="5379"/>
                  <a:pt x="66740" y="5375"/>
                  <a:pt x="66748" y="5375"/>
                </a:cubicBezTo>
                <a:cubicBezTo>
                  <a:pt x="66783" y="5375"/>
                  <a:pt x="66910" y="5442"/>
                  <a:pt x="66947" y="5479"/>
                </a:cubicBezTo>
                <a:cubicBezTo>
                  <a:pt x="66956" y="5489"/>
                  <a:pt x="66977" y="5493"/>
                  <a:pt x="67006" y="5493"/>
                </a:cubicBezTo>
                <a:cubicBezTo>
                  <a:pt x="67117" y="5493"/>
                  <a:pt x="67356" y="5428"/>
                  <a:pt x="67609" y="5319"/>
                </a:cubicBezTo>
                <a:lnTo>
                  <a:pt x="67860" y="5182"/>
                </a:lnTo>
                <a:cubicBezTo>
                  <a:pt x="67997" y="5091"/>
                  <a:pt x="68156" y="5023"/>
                  <a:pt x="68339" y="5023"/>
                </a:cubicBezTo>
                <a:cubicBezTo>
                  <a:pt x="68522" y="5000"/>
                  <a:pt x="68681" y="4954"/>
                  <a:pt x="68818" y="4840"/>
                </a:cubicBezTo>
                <a:cubicBezTo>
                  <a:pt x="68864" y="4817"/>
                  <a:pt x="68910" y="4771"/>
                  <a:pt x="68978" y="4749"/>
                </a:cubicBezTo>
                <a:cubicBezTo>
                  <a:pt x="68998" y="4746"/>
                  <a:pt x="69019" y="4745"/>
                  <a:pt x="69040" y="4745"/>
                </a:cubicBezTo>
                <a:cubicBezTo>
                  <a:pt x="69103" y="4745"/>
                  <a:pt x="69170" y="4754"/>
                  <a:pt x="69232" y="4754"/>
                </a:cubicBezTo>
                <a:cubicBezTo>
                  <a:pt x="69315" y="4754"/>
                  <a:pt x="69389" y="4737"/>
                  <a:pt x="69435" y="4657"/>
                </a:cubicBezTo>
                <a:cubicBezTo>
                  <a:pt x="69472" y="4598"/>
                  <a:pt x="69514" y="4580"/>
                  <a:pt x="69558" y="4580"/>
                </a:cubicBezTo>
                <a:cubicBezTo>
                  <a:pt x="69630" y="4580"/>
                  <a:pt x="69707" y="4626"/>
                  <a:pt x="69781" y="4626"/>
                </a:cubicBezTo>
                <a:cubicBezTo>
                  <a:pt x="69803" y="4626"/>
                  <a:pt x="69825" y="4622"/>
                  <a:pt x="69846" y="4612"/>
                </a:cubicBezTo>
                <a:cubicBezTo>
                  <a:pt x="69982" y="4543"/>
                  <a:pt x="70165" y="4543"/>
                  <a:pt x="70279" y="4429"/>
                </a:cubicBezTo>
                <a:lnTo>
                  <a:pt x="70279" y="4406"/>
                </a:lnTo>
                <a:cubicBezTo>
                  <a:pt x="70348" y="4429"/>
                  <a:pt x="70371" y="4498"/>
                  <a:pt x="70325" y="4566"/>
                </a:cubicBezTo>
                <a:lnTo>
                  <a:pt x="70348" y="4612"/>
                </a:lnTo>
                <a:cubicBezTo>
                  <a:pt x="70371" y="4680"/>
                  <a:pt x="70462" y="4703"/>
                  <a:pt x="70530" y="4749"/>
                </a:cubicBezTo>
                <a:cubicBezTo>
                  <a:pt x="70530" y="4771"/>
                  <a:pt x="70485" y="4840"/>
                  <a:pt x="70462" y="4840"/>
                </a:cubicBezTo>
                <a:lnTo>
                  <a:pt x="70393" y="4886"/>
                </a:lnTo>
                <a:cubicBezTo>
                  <a:pt x="70302" y="4908"/>
                  <a:pt x="70165" y="4954"/>
                  <a:pt x="70074" y="5023"/>
                </a:cubicBezTo>
                <a:lnTo>
                  <a:pt x="70028" y="5068"/>
                </a:lnTo>
                <a:cubicBezTo>
                  <a:pt x="70005" y="5068"/>
                  <a:pt x="70028" y="5159"/>
                  <a:pt x="70074" y="5159"/>
                </a:cubicBezTo>
                <a:cubicBezTo>
                  <a:pt x="70075" y="5161"/>
                  <a:pt x="70077" y="5161"/>
                  <a:pt x="70078" y="5161"/>
                </a:cubicBezTo>
                <a:cubicBezTo>
                  <a:pt x="70096" y="5161"/>
                  <a:pt x="70130" y="5093"/>
                  <a:pt x="70164" y="5093"/>
                </a:cubicBezTo>
                <a:cubicBezTo>
                  <a:pt x="70180" y="5093"/>
                  <a:pt x="70197" y="5110"/>
                  <a:pt x="70211" y="5159"/>
                </a:cubicBezTo>
                <a:lnTo>
                  <a:pt x="70234" y="5205"/>
                </a:lnTo>
                <a:cubicBezTo>
                  <a:pt x="70142" y="5274"/>
                  <a:pt x="69891" y="5365"/>
                  <a:pt x="69823" y="5365"/>
                </a:cubicBezTo>
                <a:cubicBezTo>
                  <a:pt x="69731" y="5365"/>
                  <a:pt x="69846" y="5547"/>
                  <a:pt x="69800" y="5616"/>
                </a:cubicBezTo>
                <a:cubicBezTo>
                  <a:pt x="69783" y="5649"/>
                  <a:pt x="69767" y="5661"/>
                  <a:pt x="69752" y="5661"/>
                </a:cubicBezTo>
                <a:cubicBezTo>
                  <a:pt x="69724" y="5661"/>
                  <a:pt x="69700" y="5622"/>
                  <a:pt x="69686" y="5593"/>
                </a:cubicBezTo>
                <a:cubicBezTo>
                  <a:pt x="69686" y="5584"/>
                  <a:pt x="69683" y="5581"/>
                  <a:pt x="69678" y="5581"/>
                </a:cubicBezTo>
                <a:cubicBezTo>
                  <a:pt x="69659" y="5581"/>
                  <a:pt x="69604" y="5643"/>
                  <a:pt x="69549" y="5662"/>
                </a:cubicBezTo>
                <a:cubicBezTo>
                  <a:pt x="69503" y="5684"/>
                  <a:pt x="69389" y="5753"/>
                  <a:pt x="69321" y="5844"/>
                </a:cubicBezTo>
                <a:lnTo>
                  <a:pt x="69298" y="5936"/>
                </a:lnTo>
                <a:lnTo>
                  <a:pt x="69229" y="6118"/>
                </a:lnTo>
                <a:cubicBezTo>
                  <a:pt x="69092" y="6278"/>
                  <a:pt x="68750" y="6666"/>
                  <a:pt x="68659" y="6780"/>
                </a:cubicBezTo>
                <a:cubicBezTo>
                  <a:pt x="68567" y="6871"/>
                  <a:pt x="68453" y="7031"/>
                  <a:pt x="68408" y="7122"/>
                </a:cubicBezTo>
                <a:lnTo>
                  <a:pt x="68362" y="7214"/>
                </a:lnTo>
                <a:cubicBezTo>
                  <a:pt x="68362" y="7214"/>
                  <a:pt x="68430" y="7237"/>
                  <a:pt x="68453" y="7237"/>
                </a:cubicBezTo>
                <a:lnTo>
                  <a:pt x="68476" y="7237"/>
                </a:lnTo>
                <a:cubicBezTo>
                  <a:pt x="68482" y="7235"/>
                  <a:pt x="68488" y="7234"/>
                  <a:pt x="68493" y="7234"/>
                </a:cubicBezTo>
                <a:cubicBezTo>
                  <a:pt x="68548" y="7234"/>
                  <a:pt x="68565" y="7332"/>
                  <a:pt x="68544" y="7374"/>
                </a:cubicBezTo>
                <a:cubicBezTo>
                  <a:pt x="68544" y="7385"/>
                  <a:pt x="68522" y="7391"/>
                  <a:pt x="68496" y="7391"/>
                </a:cubicBezTo>
                <a:cubicBezTo>
                  <a:pt x="68470" y="7391"/>
                  <a:pt x="68442" y="7385"/>
                  <a:pt x="68430" y="7374"/>
                </a:cubicBezTo>
                <a:cubicBezTo>
                  <a:pt x="68430" y="7374"/>
                  <a:pt x="68248" y="7556"/>
                  <a:pt x="68271" y="7625"/>
                </a:cubicBezTo>
                <a:cubicBezTo>
                  <a:pt x="68290" y="7653"/>
                  <a:pt x="68285" y="7666"/>
                  <a:pt x="68268" y="7666"/>
                </a:cubicBezTo>
                <a:cubicBezTo>
                  <a:pt x="68244" y="7666"/>
                  <a:pt x="68196" y="7642"/>
                  <a:pt x="68156" y="7602"/>
                </a:cubicBezTo>
                <a:cubicBezTo>
                  <a:pt x="68153" y="7598"/>
                  <a:pt x="68149" y="7596"/>
                  <a:pt x="68145" y="7596"/>
                </a:cubicBezTo>
                <a:cubicBezTo>
                  <a:pt x="68104" y="7596"/>
                  <a:pt x="68065" y="7813"/>
                  <a:pt x="68065" y="7876"/>
                </a:cubicBezTo>
                <a:cubicBezTo>
                  <a:pt x="68065" y="7967"/>
                  <a:pt x="67883" y="7990"/>
                  <a:pt x="67837" y="8013"/>
                </a:cubicBezTo>
                <a:cubicBezTo>
                  <a:pt x="67791" y="8035"/>
                  <a:pt x="67860" y="8104"/>
                  <a:pt x="67905" y="8127"/>
                </a:cubicBezTo>
                <a:cubicBezTo>
                  <a:pt x="67974" y="8150"/>
                  <a:pt x="67791" y="8195"/>
                  <a:pt x="67723" y="8195"/>
                </a:cubicBezTo>
                <a:cubicBezTo>
                  <a:pt x="67654" y="8195"/>
                  <a:pt x="67746" y="8264"/>
                  <a:pt x="67928" y="8355"/>
                </a:cubicBezTo>
                <a:lnTo>
                  <a:pt x="67814" y="8515"/>
                </a:lnTo>
                <a:cubicBezTo>
                  <a:pt x="67791" y="8538"/>
                  <a:pt x="67768" y="8583"/>
                  <a:pt x="67746" y="8606"/>
                </a:cubicBezTo>
                <a:cubicBezTo>
                  <a:pt x="67700" y="8629"/>
                  <a:pt x="67631" y="8697"/>
                  <a:pt x="67609" y="8697"/>
                </a:cubicBezTo>
                <a:cubicBezTo>
                  <a:pt x="67449" y="8629"/>
                  <a:pt x="67654" y="8606"/>
                  <a:pt x="67654" y="8560"/>
                </a:cubicBezTo>
                <a:lnTo>
                  <a:pt x="67631" y="8515"/>
                </a:lnTo>
                <a:cubicBezTo>
                  <a:pt x="67625" y="8496"/>
                  <a:pt x="67614" y="8488"/>
                  <a:pt x="67600" y="8488"/>
                </a:cubicBezTo>
                <a:cubicBezTo>
                  <a:pt x="67560" y="8488"/>
                  <a:pt x="67493" y="8551"/>
                  <a:pt x="67426" y="8652"/>
                </a:cubicBezTo>
                <a:lnTo>
                  <a:pt x="67335" y="8766"/>
                </a:lnTo>
                <a:lnTo>
                  <a:pt x="67312" y="8812"/>
                </a:lnTo>
                <a:cubicBezTo>
                  <a:pt x="67243" y="8834"/>
                  <a:pt x="67061" y="8948"/>
                  <a:pt x="67084" y="8971"/>
                </a:cubicBezTo>
                <a:cubicBezTo>
                  <a:pt x="67129" y="8994"/>
                  <a:pt x="67198" y="9040"/>
                  <a:pt x="67221" y="9063"/>
                </a:cubicBezTo>
                <a:lnTo>
                  <a:pt x="67221" y="9085"/>
                </a:lnTo>
                <a:cubicBezTo>
                  <a:pt x="67221" y="9245"/>
                  <a:pt x="67266" y="9405"/>
                  <a:pt x="67084" y="9542"/>
                </a:cubicBezTo>
                <a:cubicBezTo>
                  <a:pt x="66924" y="9656"/>
                  <a:pt x="66787" y="9793"/>
                  <a:pt x="66604" y="9907"/>
                </a:cubicBezTo>
                <a:cubicBezTo>
                  <a:pt x="66490" y="9976"/>
                  <a:pt x="66399" y="10067"/>
                  <a:pt x="66650" y="10113"/>
                </a:cubicBezTo>
                <a:lnTo>
                  <a:pt x="66764" y="10135"/>
                </a:lnTo>
                <a:cubicBezTo>
                  <a:pt x="66696" y="10227"/>
                  <a:pt x="66604" y="10409"/>
                  <a:pt x="66513" y="10592"/>
                </a:cubicBezTo>
                <a:lnTo>
                  <a:pt x="66490" y="10820"/>
                </a:lnTo>
                <a:lnTo>
                  <a:pt x="66490" y="10980"/>
                </a:lnTo>
                <a:cubicBezTo>
                  <a:pt x="66513" y="11140"/>
                  <a:pt x="66513" y="11299"/>
                  <a:pt x="66513" y="11299"/>
                </a:cubicBezTo>
                <a:cubicBezTo>
                  <a:pt x="66513" y="11322"/>
                  <a:pt x="66582" y="11505"/>
                  <a:pt x="66650" y="11733"/>
                </a:cubicBezTo>
                <a:lnTo>
                  <a:pt x="66787" y="11870"/>
                </a:lnTo>
                <a:lnTo>
                  <a:pt x="66924" y="12030"/>
                </a:lnTo>
                <a:cubicBezTo>
                  <a:pt x="67038" y="12212"/>
                  <a:pt x="67107" y="12441"/>
                  <a:pt x="67061" y="12555"/>
                </a:cubicBezTo>
                <a:lnTo>
                  <a:pt x="67335" y="12555"/>
                </a:lnTo>
                <a:cubicBezTo>
                  <a:pt x="67403" y="12669"/>
                  <a:pt x="67540" y="12829"/>
                  <a:pt x="67586" y="12852"/>
                </a:cubicBezTo>
                <a:cubicBezTo>
                  <a:pt x="67631" y="12852"/>
                  <a:pt x="67860" y="12920"/>
                  <a:pt x="67951" y="12943"/>
                </a:cubicBezTo>
                <a:cubicBezTo>
                  <a:pt x="68020" y="12943"/>
                  <a:pt x="68225" y="13011"/>
                  <a:pt x="68385" y="13057"/>
                </a:cubicBezTo>
                <a:lnTo>
                  <a:pt x="68522" y="13125"/>
                </a:lnTo>
                <a:cubicBezTo>
                  <a:pt x="68550" y="13144"/>
                  <a:pt x="68576" y="13152"/>
                  <a:pt x="68600" y="13152"/>
                </a:cubicBezTo>
                <a:cubicBezTo>
                  <a:pt x="68673" y="13152"/>
                  <a:pt x="68734" y="13087"/>
                  <a:pt x="68828" y="13087"/>
                </a:cubicBezTo>
                <a:cubicBezTo>
                  <a:pt x="68853" y="13087"/>
                  <a:pt x="68880" y="13091"/>
                  <a:pt x="68910" y="13103"/>
                </a:cubicBezTo>
                <a:lnTo>
                  <a:pt x="69138" y="13148"/>
                </a:lnTo>
                <a:cubicBezTo>
                  <a:pt x="69435" y="13125"/>
                  <a:pt x="69709" y="13080"/>
                  <a:pt x="69731" y="13034"/>
                </a:cubicBezTo>
                <a:cubicBezTo>
                  <a:pt x="69731" y="13028"/>
                  <a:pt x="69737" y="13026"/>
                  <a:pt x="69747" y="13026"/>
                </a:cubicBezTo>
                <a:cubicBezTo>
                  <a:pt x="69777" y="13026"/>
                  <a:pt x="69846" y="13051"/>
                  <a:pt x="69914" y="13103"/>
                </a:cubicBezTo>
                <a:lnTo>
                  <a:pt x="70005" y="13125"/>
                </a:lnTo>
                <a:cubicBezTo>
                  <a:pt x="70018" y="13128"/>
                  <a:pt x="70028" y="13129"/>
                  <a:pt x="70037" y="13129"/>
                </a:cubicBezTo>
                <a:cubicBezTo>
                  <a:pt x="70115" y="13129"/>
                  <a:pt x="70099" y="13050"/>
                  <a:pt x="70119" y="12989"/>
                </a:cubicBezTo>
                <a:lnTo>
                  <a:pt x="70142" y="12989"/>
                </a:lnTo>
                <a:cubicBezTo>
                  <a:pt x="70160" y="12989"/>
                  <a:pt x="70339" y="13056"/>
                  <a:pt x="70442" y="13056"/>
                </a:cubicBezTo>
                <a:cubicBezTo>
                  <a:pt x="70473" y="13056"/>
                  <a:pt x="70497" y="13050"/>
                  <a:pt x="70507" y="13034"/>
                </a:cubicBezTo>
                <a:cubicBezTo>
                  <a:pt x="70534" y="12994"/>
                  <a:pt x="70584" y="12970"/>
                  <a:pt x="70634" y="12970"/>
                </a:cubicBezTo>
                <a:cubicBezTo>
                  <a:pt x="70670" y="12970"/>
                  <a:pt x="70707" y="12983"/>
                  <a:pt x="70736" y="13011"/>
                </a:cubicBezTo>
                <a:lnTo>
                  <a:pt x="70941" y="12966"/>
                </a:lnTo>
                <a:lnTo>
                  <a:pt x="71055" y="12943"/>
                </a:lnTo>
                <a:cubicBezTo>
                  <a:pt x="71192" y="12897"/>
                  <a:pt x="71512" y="12852"/>
                  <a:pt x="71740" y="12829"/>
                </a:cubicBezTo>
                <a:lnTo>
                  <a:pt x="71877" y="12715"/>
                </a:lnTo>
                <a:cubicBezTo>
                  <a:pt x="72060" y="12578"/>
                  <a:pt x="72333" y="12692"/>
                  <a:pt x="72470" y="12532"/>
                </a:cubicBezTo>
                <a:lnTo>
                  <a:pt x="72562" y="12441"/>
                </a:lnTo>
                <a:cubicBezTo>
                  <a:pt x="72699" y="12395"/>
                  <a:pt x="72836" y="12327"/>
                  <a:pt x="72858" y="12327"/>
                </a:cubicBezTo>
                <a:lnTo>
                  <a:pt x="72881" y="12327"/>
                </a:lnTo>
                <a:lnTo>
                  <a:pt x="73178" y="12486"/>
                </a:lnTo>
                <a:cubicBezTo>
                  <a:pt x="73452" y="12372"/>
                  <a:pt x="73886" y="12121"/>
                  <a:pt x="74000" y="12121"/>
                </a:cubicBezTo>
                <a:cubicBezTo>
                  <a:pt x="74091" y="12121"/>
                  <a:pt x="74411" y="11984"/>
                  <a:pt x="74548" y="11961"/>
                </a:cubicBezTo>
                <a:cubicBezTo>
                  <a:pt x="74662" y="11961"/>
                  <a:pt x="74867" y="11939"/>
                  <a:pt x="74913" y="11916"/>
                </a:cubicBezTo>
                <a:cubicBezTo>
                  <a:pt x="74958" y="11916"/>
                  <a:pt x="75278" y="11756"/>
                  <a:pt x="75415" y="11710"/>
                </a:cubicBezTo>
                <a:cubicBezTo>
                  <a:pt x="75529" y="11665"/>
                  <a:pt x="75757" y="11573"/>
                  <a:pt x="75849" y="11573"/>
                </a:cubicBezTo>
                <a:cubicBezTo>
                  <a:pt x="75940" y="11573"/>
                  <a:pt x="76511" y="11414"/>
                  <a:pt x="76693" y="11368"/>
                </a:cubicBezTo>
                <a:cubicBezTo>
                  <a:pt x="76876" y="11322"/>
                  <a:pt x="77150" y="11254"/>
                  <a:pt x="77287" y="11208"/>
                </a:cubicBezTo>
                <a:lnTo>
                  <a:pt x="77309" y="11140"/>
                </a:lnTo>
                <a:cubicBezTo>
                  <a:pt x="77326" y="11073"/>
                  <a:pt x="77349" y="11052"/>
                  <a:pt x="77372" y="11052"/>
                </a:cubicBezTo>
                <a:cubicBezTo>
                  <a:pt x="77412" y="11052"/>
                  <a:pt x="77455" y="11117"/>
                  <a:pt x="77469" y="11117"/>
                </a:cubicBezTo>
                <a:lnTo>
                  <a:pt x="77743" y="10934"/>
                </a:lnTo>
                <a:cubicBezTo>
                  <a:pt x="78085" y="10866"/>
                  <a:pt x="78451" y="10797"/>
                  <a:pt x="78496" y="10774"/>
                </a:cubicBezTo>
                <a:cubicBezTo>
                  <a:pt x="78542" y="10752"/>
                  <a:pt x="78725" y="10638"/>
                  <a:pt x="78793" y="10615"/>
                </a:cubicBezTo>
                <a:cubicBezTo>
                  <a:pt x="78862" y="10615"/>
                  <a:pt x="78976" y="10592"/>
                  <a:pt x="79067" y="10592"/>
                </a:cubicBezTo>
                <a:lnTo>
                  <a:pt x="79090" y="10546"/>
                </a:lnTo>
                <a:lnTo>
                  <a:pt x="79181" y="10455"/>
                </a:lnTo>
                <a:lnTo>
                  <a:pt x="79615" y="10455"/>
                </a:lnTo>
                <a:lnTo>
                  <a:pt x="79638" y="10432"/>
                </a:lnTo>
                <a:cubicBezTo>
                  <a:pt x="79843" y="10227"/>
                  <a:pt x="80163" y="10227"/>
                  <a:pt x="80436" y="10135"/>
                </a:cubicBezTo>
                <a:lnTo>
                  <a:pt x="80573" y="10090"/>
                </a:lnTo>
                <a:cubicBezTo>
                  <a:pt x="80756" y="10067"/>
                  <a:pt x="81098" y="9976"/>
                  <a:pt x="81190" y="9953"/>
                </a:cubicBezTo>
                <a:cubicBezTo>
                  <a:pt x="81254" y="9910"/>
                  <a:pt x="81477" y="9768"/>
                  <a:pt x="81580" y="9768"/>
                </a:cubicBezTo>
                <a:cubicBezTo>
                  <a:pt x="81588" y="9768"/>
                  <a:pt x="81595" y="9769"/>
                  <a:pt x="81601" y="9770"/>
                </a:cubicBezTo>
                <a:cubicBezTo>
                  <a:pt x="81641" y="9797"/>
                  <a:pt x="81712" y="9808"/>
                  <a:pt x="81783" y="9808"/>
                </a:cubicBezTo>
                <a:cubicBezTo>
                  <a:pt x="81833" y="9808"/>
                  <a:pt x="81882" y="9802"/>
                  <a:pt x="81920" y="9793"/>
                </a:cubicBezTo>
                <a:lnTo>
                  <a:pt x="82011" y="9770"/>
                </a:lnTo>
                <a:cubicBezTo>
                  <a:pt x="82057" y="9770"/>
                  <a:pt x="82114" y="9787"/>
                  <a:pt x="82163" y="9787"/>
                </a:cubicBezTo>
                <a:cubicBezTo>
                  <a:pt x="82211" y="9787"/>
                  <a:pt x="82251" y="9770"/>
                  <a:pt x="82263" y="9702"/>
                </a:cubicBezTo>
                <a:cubicBezTo>
                  <a:pt x="82270" y="9639"/>
                  <a:pt x="82286" y="9620"/>
                  <a:pt x="82306" y="9620"/>
                </a:cubicBezTo>
                <a:cubicBezTo>
                  <a:pt x="82341" y="9620"/>
                  <a:pt x="82390" y="9681"/>
                  <a:pt x="82432" y="9681"/>
                </a:cubicBezTo>
                <a:cubicBezTo>
                  <a:pt x="82437" y="9681"/>
                  <a:pt x="82441" y="9680"/>
                  <a:pt x="82445" y="9679"/>
                </a:cubicBezTo>
                <a:lnTo>
                  <a:pt x="82605" y="9633"/>
                </a:lnTo>
                <a:cubicBezTo>
                  <a:pt x="82810" y="9588"/>
                  <a:pt x="83267" y="9451"/>
                  <a:pt x="83335" y="9405"/>
                </a:cubicBezTo>
                <a:cubicBezTo>
                  <a:pt x="83387" y="9354"/>
                  <a:pt x="83528" y="9328"/>
                  <a:pt x="83682" y="9328"/>
                </a:cubicBezTo>
                <a:cubicBezTo>
                  <a:pt x="83733" y="9328"/>
                  <a:pt x="83786" y="9331"/>
                  <a:pt x="83837" y="9336"/>
                </a:cubicBezTo>
                <a:lnTo>
                  <a:pt x="84043" y="9359"/>
                </a:lnTo>
                <a:lnTo>
                  <a:pt x="84066" y="9359"/>
                </a:lnTo>
                <a:lnTo>
                  <a:pt x="84180" y="9222"/>
                </a:lnTo>
                <a:cubicBezTo>
                  <a:pt x="84198" y="9225"/>
                  <a:pt x="84218" y="9226"/>
                  <a:pt x="84239" y="9226"/>
                </a:cubicBezTo>
                <a:cubicBezTo>
                  <a:pt x="84413" y="9226"/>
                  <a:pt x="84692" y="9154"/>
                  <a:pt x="84773" y="9154"/>
                </a:cubicBezTo>
                <a:cubicBezTo>
                  <a:pt x="84819" y="9165"/>
                  <a:pt x="84887" y="9171"/>
                  <a:pt x="84950" y="9171"/>
                </a:cubicBezTo>
                <a:cubicBezTo>
                  <a:pt x="85013" y="9171"/>
                  <a:pt x="85070" y="9165"/>
                  <a:pt x="85093" y="9154"/>
                </a:cubicBezTo>
                <a:cubicBezTo>
                  <a:pt x="85138" y="9154"/>
                  <a:pt x="85572" y="9085"/>
                  <a:pt x="85709" y="9063"/>
                </a:cubicBezTo>
                <a:cubicBezTo>
                  <a:pt x="85752" y="9056"/>
                  <a:pt x="85819" y="9054"/>
                  <a:pt x="85898" y="9054"/>
                </a:cubicBezTo>
                <a:cubicBezTo>
                  <a:pt x="86113" y="9054"/>
                  <a:pt x="86414" y="9075"/>
                  <a:pt x="86531" y="9108"/>
                </a:cubicBezTo>
                <a:cubicBezTo>
                  <a:pt x="86668" y="9131"/>
                  <a:pt x="86850" y="9154"/>
                  <a:pt x="86919" y="9177"/>
                </a:cubicBezTo>
                <a:lnTo>
                  <a:pt x="86965" y="9177"/>
                </a:lnTo>
                <a:cubicBezTo>
                  <a:pt x="87010" y="9177"/>
                  <a:pt x="87079" y="9131"/>
                  <a:pt x="87079" y="9131"/>
                </a:cubicBezTo>
                <a:lnTo>
                  <a:pt x="87101" y="9177"/>
                </a:lnTo>
                <a:cubicBezTo>
                  <a:pt x="87130" y="9220"/>
                  <a:pt x="87187" y="9236"/>
                  <a:pt x="87236" y="9236"/>
                </a:cubicBezTo>
                <a:cubicBezTo>
                  <a:pt x="87264" y="9236"/>
                  <a:pt x="87290" y="9231"/>
                  <a:pt x="87307" y="9222"/>
                </a:cubicBezTo>
                <a:cubicBezTo>
                  <a:pt x="87330" y="9222"/>
                  <a:pt x="87535" y="9268"/>
                  <a:pt x="87581" y="9314"/>
                </a:cubicBezTo>
                <a:cubicBezTo>
                  <a:pt x="87626" y="9359"/>
                  <a:pt x="87786" y="9565"/>
                  <a:pt x="87855" y="9588"/>
                </a:cubicBezTo>
                <a:cubicBezTo>
                  <a:pt x="87942" y="9609"/>
                  <a:pt x="88049" y="9817"/>
                  <a:pt x="88138" y="9817"/>
                </a:cubicBezTo>
                <a:cubicBezTo>
                  <a:pt x="88143" y="9817"/>
                  <a:pt x="88147" y="9817"/>
                  <a:pt x="88151" y="9816"/>
                </a:cubicBezTo>
                <a:cubicBezTo>
                  <a:pt x="88243" y="9816"/>
                  <a:pt x="88288" y="9861"/>
                  <a:pt x="88288" y="9884"/>
                </a:cubicBezTo>
                <a:cubicBezTo>
                  <a:pt x="88266" y="9907"/>
                  <a:pt x="88311" y="9930"/>
                  <a:pt x="88380" y="9930"/>
                </a:cubicBezTo>
                <a:lnTo>
                  <a:pt x="88425" y="9907"/>
                </a:lnTo>
                <a:cubicBezTo>
                  <a:pt x="88448" y="9907"/>
                  <a:pt x="88425" y="9839"/>
                  <a:pt x="88448" y="9839"/>
                </a:cubicBezTo>
                <a:lnTo>
                  <a:pt x="88471" y="9816"/>
                </a:lnTo>
                <a:cubicBezTo>
                  <a:pt x="88517" y="9816"/>
                  <a:pt x="88562" y="9884"/>
                  <a:pt x="88562" y="9976"/>
                </a:cubicBezTo>
                <a:lnTo>
                  <a:pt x="88676" y="9953"/>
                </a:lnTo>
                <a:lnTo>
                  <a:pt x="88745" y="9930"/>
                </a:lnTo>
                <a:cubicBezTo>
                  <a:pt x="88791" y="9884"/>
                  <a:pt x="88791" y="9747"/>
                  <a:pt x="88722" y="9656"/>
                </a:cubicBezTo>
                <a:lnTo>
                  <a:pt x="88654" y="9588"/>
                </a:lnTo>
                <a:cubicBezTo>
                  <a:pt x="88585" y="9496"/>
                  <a:pt x="88494" y="9428"/>
                  <a:pt x="88471" y="9336"/>
                </a:cubicBezTo>
                <a:lnTo>
                  <a:pt x="88425" y="9177"/>
                </a:lnTo>
                <a:cubicBezTo>
                  <a:pt x="88448" y="8994"/>
                  <a:pt x="88448" y="8834"/>
                  <a:pt x="88448" y="8812"/>
                </a:cubicBezTo>
                <a:cubicBezTo>
                  <a:pt x="88448" y="8812"/>
                  <a:pt x="88539" y="8675"/>
                  <a:pt x="88471" y="8652"/>
                </a:cubicBezTo>
                <a:cubicBezTo>
                  <a:pt x="88425" y="8629"/>
                  <a:pt x="88288" y="8401"/>
                  <a:pt x="88220" y="8355"/>
                </a:cubicBezTo>
                <a:cubicBezTo>
                  <a:pt x="88174" y="8287"/>
                  <a:pt x="87855" y="8081"/>
                  <a:pt x="87535" y="7921"/>
                </a:cubicBezTo>
                <a:lnTo>
                  <a:pt x="87238" y="7762"/>
                </a:lnTo>
                <a:lnTo>
                  <a:pt x="87193" y="7739"/>
                </a:lnTo>
                <a:cubicBezTo>
                  <a:pt x="87182" y="7734"/>
                  <a:pt x="87152" y="7732"/>
                  <a:pt x="87110" y="7732"/>
                </a:cubicBezTo>
                <a:cubicBezTo>
                  <a:pt x="87035" y="7732"/>
                  <a:pt x="86921" y="7737"/>
                  <a:pt x="86815" y="7737"/>
                </a:cubicBezTo>
                <a:cubicBezTo>
                  <a:pt x="86718" y="7737"/>
                  <a:pt x="86627" y="7733"/>
                  <a:pt x="86576" y="7716"/>
                </a:cubicBezTo>
                <a:cubicBezTo>
                  <a:pt x="86447" y="7651"/>
                  <a:pt x="86132" y="7463"/>
                  <a:pt x="86003" y="7463"/>
                </a:cubicBezTo>
                <a:cubicBezTo>
                  <a:pt x="85996" y="7463"/>
                  <a:pt x="85989" y="7464"/>
                  <a:pt x="85983" y="7465"/>
                </a:cubicBezTo>
                <a:cubicBezTo>
                  <a:pt x="85952" y="7471"/>
                  <a:pt x="85915" y="7474"/>
                  <a:pt x="85875" y="7474"/>
                </a:cubicBezTo>
                <a:cubicBezTo>
                  <a:pt x="85764" y="7474"/>
                  <a:pt x="85627" y="7453"/>
                  <a:pt x="85527" y="7419"/>
                </a:cubicBezTo>
                <a:lnTo>
                  <a:pt x="85390" y="7510"/>
                </a:lnTo>
                <a:cubicBezTo>
                  <a:pt x="85385" y="7515"/>
                  <a:pt x="85378" y="7517"/>
                  <a:pt x="85368" y="7517"/>
                </a:cubicBezTo>
                <a:cubicBezTo>
                  <a:pt x="85326" y="7517"/>
                  <a:pt x="85248" y="7483"/>
                  <a:pt x="85230" y="7465"/>
                </a:cubicBezTo>
                <a:lnTo>
                  <a:pt x="85138" y="7328"/>
                </a:lnTo>
                <a:cubicBezTo>
                  <a:pt x="85059" y="7339"/>
                  <a:pt x="84939" y="7339"/>
                  <a:pt x="84827" y="7339"/>
                </a:cubicBezTo>
                <a:cubicBezTo>
                  <a:pt x="84716" y="7339"/>
                  <a:pt x="84614" y="7339"/>
                  <a:pt x="84568" y="7351"/>
                </a:cubicBezTo>
                <a:cubicBezTo>
                  <a:pt x="84477" y="7374"/>
                  <a:pt x="84340" y="7396"/>
                  <a:pt x="84248" y="7396"/>
                </a:cubicBezTo>
                <a:lnTo>
                  <a:pt x="84180" y="7442"/>
                </a:lnTo>
                <a:lnTo>
                  <a:pt x="84111" y="7465"/>
                </a:lnTo>
                <a:cubicBezTo>
                  <a:pt x="84043" y="7533"/>
                  <a:pt x="83815" y="7625"/>
                  <a:pt x="83586" y="7670"/>
                </a:cubicBezTo>
                <a:lnTo>
                  <a:pt x="83449" y="7830"/>
                </a:lnTo>
                <a:cubicBezTo>
                  <a:pt x="83449" y="7837"/>
                  <a:pt x="83440" y="7839"/>
                  <a:pt x="83425" y="7839"/>
                </a:cubicBezTo>
                <a:cubicBezTo>
                  <a:pt x="83388" y="7839"/>
                  <a:pt x="83322" y="7823"/>
                  <a:pt x="83290" y="7807"/>
                </a:cubicBezTo>
                <a:cubicBezTo>
                  <a:pt x="83198" y="7762"/>
                  <a:pt x="83176" y="7716"/>
                  <a:pt x="83267" y="7647"/>
                </a:cubicBezTo>
                <a:lnTo>
                  <a:pt x="83290" y="7625"/>
                </a:lnTo>
                <a:cubicBezTo>
                  <a:pt x="83290" y="7596"/>
                  <a:pt x="83274" y="7586"/>
                  <a:pt x="83252" y="7586"/>
                </a:cubicBezTo>
                <a:cubicBezTo>
                  <a:pt x="83202" y="7586"/>
                  <a:pt x="83116" y="7639"/>
                  <a:pt x="83084" y="7670"/>
                </a:cubicBezTo>
                <a:cubicBezTo>
                  <a:pt x="83079" y="7680"/>
                  <a:pt x="83073" y="7685"/>
                  <a:pt x="83067" y="7685"/>
                </a:cubicBezTo>
                <a:cubicBezTo>
                  <a:pt x="83043" y="7685"/>
                  <a:pt x="83011" y="7623"/>
                  <a:pt x="82993" y="7533"/>
                </a:cubicBezTo>
                <a:lnTo>
                  <a:pt x="82810" y="7625"/>
                </a:lnTo>
                <a:cubicBezTo>
                  <a:pt x="82673" y="7716"/>
                  <a:pt x="82445" y="7647"/>
                  <a:pt x="82331" y="7830"/>
                </a:cubicBezTo>
                <a:cubicBezTo>
                  <a:pt x="82317" y="7851"/>
                  <a:pt x="82299" y="7859"/>
                  <a:pt x="82279" y="7859"/>
                </a:cubicBezTo>
                <a:cubicBezTo>
                  <a:pt x="82232" y="7859"/>
                  <a:pt x="82173" y="7816"/>
                  <a:pt x="82126" y="7784"/>
                </a:cubicBezTo>
                <a:lnTo>
                  <a:pt x="82103" y="7784"/>
                </a:lnTo>
                <a:cubicBezTo>
                  <a:pt x="82034" y="7784"/>
                  <a:pt x="82011" y="7807"/>
                  <a:pt x="82057" y="7853"/>
                </a:cubicBezTo>
                <a:lnTo>
                  <a:pt x="82057" y="7898"/>
                </a:lnTo>
                <a:cubicBezTo>
                  <a:pt x="82057" y="7944"/>
                  <a:pt x="82034" y="8013"/>
                  <a:pt x="82011" y="8013"/>
                </a:cubicBezTo>
                <a:lnTo>
                  <a:pt x="81943" y="7990"/>
                </a:lnTo>
                <a:cubicBezTo>
                  <a:pt x="81933" y="7987"/>
                  <a:pt x="81923" y="7986"/>
                  <a:pt x="81912" y="7986"/>
                </a:cubicBezTo>
                <a:cubicBezTo>
                  <a:pt x="81823" y="7986"/>
                  <a:pt x="81710" y="8063"/>
                  <a:pt x="81669" y="8104"/>
                </a:cubicBezTo>
                <a:cubicBezTo>
                  <a:pt x="81649" y="8124"/>
                  <a:pt x="81619" y="8136"/>
                  <a:pt x="81586" y="8136"/>
                </a:cubicBezTo>
                <a:cubicBezTo>
                  <a:pt x="81546" y="8136"/>
                  <a:pt x="81501" y="8119"/>
                  <a:pt x="81464" y="8081"/>
                </a:cubicBezTo>
                <a:lnTo>
                  <a:pt x="81395" y="8035"/>
                </a:lnTo>
                <a:lnTo>
                  <a:pt x="81349" y="7990"/>
                </a:lnTo>
                <a:cubicBezTo>
                  <a:pt x="81338" y="7984"/>
                  <a:pt x="81325" y="7982"/>
                  <a:pt x="81310" y="7982"/>
                </a:cubicBezTo>
                <a:cubicBezTo>
                  <a:pt x="81205" y="7982"/>
                  <a:pt x="81024" y="8110"/>
                  <a:pt x="80984" y="8150"/>
                </a:cubicBezTo>
                <a:cubicBezTo>
                  <a:pt x="80928" y="8206"/>
                  <a:pt x="80872" y="8247"/>
                  <a:pt x="80841" y="8247"/>
                </a:cubicBezTo>
                <a:cubicBezTo>
                  <a:pt x="80834" y="8247"/>
                  <a:pt x="80829" y="8245"/>
                  <a:pt x="80825" y="8241"/>
                </a:cubicBezTo>
                <a:cubicBezTo>
                  <a:pt x="80825" y="8218"/>
                  <a:pt x="80825" y="8150"/>
                  <a:pt x="80825" y="8150"/>
                </a:cubicBezTo>
                <a:cubicBezTo>
                  <a:pt x="80665" y="8150"/>
                  <a:pt x="80505" y="8127"/>
                  <a:pt x="80322" y="8127"/>
                </a:cubicBezTo>
                <a:cubicBezTo>
                  <a:pt x="80322" y="8127"/>
                  <a:pt x="80300" y="8218"/>
                  <a:pt x="80322" y="8241"/>
                </a:cubicBezTo>
                <a:lnTo>
                  <a:pt x="80368" y="8264"/>
                </a:lnTo>
                <a:cubicBezTo>
                  <a:pt x="80482" y="8309"/>
                  <a:pt x="80436" y="8378"/>
                  <a:pt x="80277" y="8446"/>
                </a:cubicBezTo>
                <a:lnTo>
                  <a:pt x="80254" y="8423"/>
                </a:lnTo>
                <a:lnTo>
                  <a:pt x="80094" y="8287"/>
                </a:lnTo>
                <a:cubicBezTo>
                  <a:pt x="80048" y="8401"/>
                  <a:pt x="79957" y="8492"/>
                  <a:pt x="79934" y="8492"/>
                </a:cubicBezTo>
                <a:cubicBezTo>
                  <a:pt x="79934" y="8494"/>
                  <a:pt x="79934" y="8494"/>
                  <a:pt x="79934" y="8494"/>
                </a:cubicBezTo>
                <a:cubicBezTo>
                  <a:pt x="79928" y="8494"/>
                  <a:pt x="79889" y="8374"/>
                  <a:pt x="79889" y="8332"/>
                </a:cubicBezTo>
                <a:cubicBezTo>
                  <a:pt x="79882" y="8318"/>
                  <a:pt x="79861" y="8313"/>
                  <a:pt x="79835" y="8313"/>
                </a:cubicBezTo>
                <a:cubicBezTo>
                  <a:pt x="79778" y="8313"/>
                  <a:pt x="79692" y="8339"/>
                  <a:pt x="79660" y="8355"/>
                </a:cubicBezTo>
                <a:cubicBezTo>
                  <a:pt x="79615" y="8378"/>
                  <a:pt x="79706" y="8446"/>
                  <a:pt x="79729" y="8446"/>
                </a:cubicBezTo>
                <a:cubicBezTo>
                  <a:pt x="79775" y="8469"/>
                  <a:pt x="79775" y="8492"/>
                  <a:pt x="79729" y="8515"/>
                </a:cubicBezTo>
                <a:lnTo>
                  <a:pt x="79638" y="8515"/>
                </a:lnTo>
                <a:cubicBezTo>
                  <a:pt x="79546" y="8492"/>
                  <a:pt x="79341" y="8469"/>
                  <a:pt x="79181" y="8423"/>
                </a:cubicBezTo>
                <a:lnTo>
                  <a:pt x="79067" y="8583"/>
                </a:lnTo>
                <a:cubicBezTo>
                  <a:pt x="79021" y="8629"/>
                  <a:pt x="78976" y="8697"/>
                  <a:pt x="78976" y="8766"/>
                </a:cubicBezTo>
                <a:lnTo>
                  <a:pt x="78930" y="8948"/>
                </a:lnTo>
                <a:cubicBezTo>
                  <a:pt x="78747" y="8903"/>
                  <a:pt x="78656" y="8812"/>
                  <a:pt x="78702" y="8766"/>
                </a:cubicBezTo>
                <a:lnTo>
                  <a:pt x="78725" y="8766"/>
                </a:lnTo>
                <a:cubicBezTo>
                  <a:pt x="78744" y="8770"/>
                  <a:pt x="78762" y="8772"/>
                  <a:pt x="78777" y="8772"/>
                </a:cubicBezTo>
                <a:cubicBezTo>
                  <a:pt x="78852" y="8772"/>
                  <a:pt x="78880" y="8727"/>
                  <a:pt x="78862" y="8652"/>
                </a:cubicBezTo>
                <a:cubicBezTo>
                  <a:pt x="78845" y="8636"/>
                  <a:pt x="78795" y="8619"/>
                  <a:pt x="78751" y="8619"/>
                </a:cubicBezTo>
                <a:cubicBezTo>
                  <a:pt x="78732" y="8619"/>
                  <a:pt x="78715" y="8622"/>
                  <a:pt x="78702" y="8629"/>
                </a:cubicBezTo>
                <a:lnTo>
                  <a:pt x="78610" y="8652"/>
                </a:lnTo>
                <a:cubicBezTo>
                  <a:pt x="78519" y="8697"/>
                  <a:pt x="78496" y="8834"/>
                  <a:pt x="78519" y="8880"/>
                </a:cubicBezTo>
                <a:cubicBezTo>
                  <a:pt x="78531" y="8903"/>
                  <a:pt x="78474" y="8909"/>
                  <a:pt x="78405" y="8909"/>
                </a:cubicBezTo>
                <a:cubicBezTo>
                  <a:pt x="78337" y="8909"/>
                  <a:pt x="78257" y="8903"/>
                  <a:pt x="78222" y="8903"/>
                </a:cubicBezTo>
                <a:cubicBezTo>
                  <a:pt x="78213" y="8900"/>
                  <a:pt x="78203" y="8899"/>
                  <a:pt x="78195" y="8899"/>
                </a:cubicBezTo>
                <a:cubicBezTo>
                  <a:pt x="78127" y="8899"/>
                  <a:pt x="78111" y="8976"/>
                  <a:pt x="78131" y="9017"/>
                </a:cubicBezTo>
                <a:cubicBezTo>
                  <a:pt x="78131" y="9063"/>
                  <a:pt x="78131" y="9085"/>
                  <a:pt x="78108" y="9108"/>
                </a:cubicBezTo>
                <a:cubicBezTo>
                  <a:pt x="78108" y="9108"/>
                  <a:pt x="77971" y="9017"/>
                  <a:pt x="77926" y="8971"/>
                </a:cubicBezTo>
                <a:cubicBezTo>
                  <a:pt x="77921" y="8969"/>
                  <a:pt x="77913" y="8968"/>
                  <a:pt x="77903" y="8968"/>
                </a:cubicBezTo>
                <a:cubicBezTo>
                  <a:pt x="77822" y="8968"/>
                  <a:pt x="77599" y="9042"/>
                  <a:pt x="77538" y="9063"/>
                </a:cubicBezTo>
                <a:cubicBezTo>
                  <a:pt x="77446" y="9108"/>
                  <a:pt x="77150" y="9200"/>
                  <a:pt x="77058" y="9245"/>
                </a:cubicBezTo>
                <a:cubicBezTo>
                  <a:pt x="76967" y="9268"/>
                  <a:pt x="76830" y="9359"/>
                  <a:pt x="76739" y="9451"/>
                </a:cubicBezTo>
                <a:lnTo>
                  <a:pt x="76762" y="9519"/>
                </a:lnTo>
                <a:cubicBezTo>
                  <a:pt x="76784" y="9588"/>
                  <a:pt x="76784" y="9610"/>
                  <a:pt x="76693" y="9610"/>
                </a:cubicBezTo>
                <a:lnTo>
                  <a:pt x="76670" y="9610"/>
                </a:lnTo>
                <a:cubicBezTo>
                  <a:pt x="76625" y="9565"/>
                  <a:pt x="76488" y="9451"/>
                  <a:pt x="76328" y="9359"/>
                </a:cubicBezTo>
                <a:lnTo>
                  <a:pt x="76214" y="9473"/>
                </a:lnTo>
                <a:lnTo>
                  <a:pt x="76145" y="9565"/>
                </a:lnTo>
                <a:cubicBezTo>
                  <a:pt x="76086" y="9664"/>
                  <a:pt x="76026" y="9729"/>
                  <a:pt x="75997" y="9729"/>
                </a:cubicBezTo>
                <a:cubicBezTo>
                  <a:pt x="75992" y="9729"/>
                  <a:pt x="75988" y="9727"/>
                  <a:pt x="75986" y="9725"/>
                </a:cubicBezTo>
                <a:lnTo>
                  <a:pt x="75986" y="9702"/>
                </a:lnTo>
                <a:cubicBezTo>
                  <a:pt x="75963" y="9656"/>
                  <a:pt x="75963" y="9542"/>
                  <a:pt x="75917" y="9542"/>
                </a:cubicBezTo>
                <a:cubicBezTo>
                  <a:pt x="75890" y="9530"/>
                  <a:pt x="75868" y="9525"/>
                  <a:pt x="75851" y="9525"/>
                </a:cubicBezTo>
                <a:cubicBezTo>
                  <a:pt x="75770" y="9525"/>
                  <a:pt x="75791" y="9641"/>
                  <a:pt x="75734" y="9679"/>
                </a:cubicBezTo>
                <a:lnTo>
                  <a:pt x="75620" y="9747"/>
                </a:lnTo>
                <a:cubicBezTo>
                  <a:pt x="75620" y="9836"/>
                  <a:pt x="75593" y="9869"/>
                  <a:pt x="75581" y="9869"/>
                </a:cubicBezTo>
                <a:cubicBezTo>
                  <a:pt x="75577" y="9869"/>
                  <a:pt x="75575" y="9867"/>
                  <a:pt x="75575" y="9861"/>
                </a:cubicBezTo>
                <a:cubicBezTo>
                  <a:pt x="75573" y="9860"/>
                  <a:pt x="75571" y="9859"/>
                  <a:pt x="75567" y="9859"/>
                </a:cubicBezTo>
                <a:cubicBezTo>
                  <a:pt x="75514" y="9859"/>
                  <a:pt x="75249" y="10003"/>
                  <a:pt x="75164" y="10067"/>
                </a:cubicBezTo>
                <a:cubicBezTo>
                  <a:pt x="75050" y="10135"/>
                  <a:pt x="74867" y="10204"/>
                  <a:pt x="74753" y="10249"/>
                </a:cubicBezTo>
                <a:lnTo>
                  <a:pt x="74730" y="10090"/>
                </a:lnTo>
                <a:cubicBezTo>
                  <a:pt x="74730" y="10071"/>
                  <a:pt x="74670" y="10038"/>
                  <a:pt x="74623" y="10038"/>
                </a:cubicBezTo>
                <a:cubicBezTo>
                  <a:pt x="74612" y="10038"/>
                  <a:pt x="74602" y="10040"/>
                  <a:pt x="74593" y="10044"/>
                </a:cubicBezTo>
                <a:lnTo>
                  <a:pt x="74502" y="10067"/>
                </a:lnTo>
                <a:cubicBezTo>
                  <a:pt x="74433" y="10135"/>
                  <a:pt x="74251" y="10364"/>
                  <a:pt x="74228" y="10364"/>
                </a:cubicBezTo>
                <a:cubicBezTo>
                  <a:pt x="74205" y="10364"/>
                  <a:pt x="74045" y="10341"/>
                  <a:pt x="73863" y="10318"/>
                </a:cubicBezTo>
                <a:lnTo>
                  <a:pt x="73749" y="10386"/>
                </a:lnTo>
                <a:lnTo>
                  <a:pt x="73543" y="10455"/>
                </a:lnTo>
                <a:cubicBezTo>
                  <a:pt x="73511" y="10423"/>
                  <a:pt x="73473" y="10407"/>
                  <a:pt x="73435" y="10407"/>
                </a:cubicBezTo>
                <a:cubicBezTo>
                  <a:pt x="73366" y="10407"/>
                  <a:pt x="73299" y="10458"/>
                  <a:pt x="73269" y="10546"/>
                </a:cubicBezTo>
                <a:lnTo>
                  <a:pt x="73064" y="10386"/>
                </a:lnTo>
                <a:lnTo>
                  <a:pt x="73041" y="10364"/>
                </a:lnTo>
                <a:cubicBezTo>
                  <a:pt x="72973" y="10364"/>
                  <a:pt x="72881" y="10455"/>
                  <a:pt x="72858" y="10546"/>
                </a:cubicBezTo>
                <a:lnTo>
                  <a:pt x="72904" y="10569"/>
                </a:lnTo>
                <a:lnTo>
                  <a:pt x="72973" y="10615"/>
                </a:lnTo>
                <a:cubicBezTo>
                  <a:pt x="73132" y="10638"/>
                  <a:pt x="73132" y="10683"/>
                  <a:pt x="72995" y="10683"/>
                </a:cubicBezTo>
                <a:lnTo>
                  <a:pt x="72927" y="10729"/>
                </a:lnTo>
                <a:lnTo>
                  <a:pt x="72744" y="10843"/>
                </a:lnTo>
                <a:cubicBezTo>
                  <a:pt x="72706" y="10746"/>
                  <a:pt x="72537" y="10650"/>
                  <a:pt x="72444" y="10650"/>
                </a:cubicBezTo>
                <a:cubicBezTo>
                  <a:pt x="72427" y="10650"/>
                  <a:pt x="72413" y="10653"/>
                  <a:pt x="72402" y="10660"/>
                </a:cubicBezTo>
                <a:cubicBezTo>
                  <a:pt x="72356" y="10683"/>
                  <a:pt x="72128" y="10843"/>
                  <a:pt x="72037" y="10866"/>
                </a:cubicBezTo>
                <a:cubicBezTo>
                  <a:pt x="71945" y="10866"/>
                  <a:pt x="71557" y="10934"/>
                  <a:pt x="71489" y="11026"/>
                </a:cubicBezTo>
                <a:cubicBezTo>
                  <a:pt x="71449" y="11105"/>
                  <a:pt x="71410" y="11167"/>
                  <a:pt x="71385" y="11167"/>
                </a:cubicBezTo>
                <a:cubicBezTo>
                  <a:pt x="71381" y="11167"/>
                  <a:pt x="71378" y="11166"/>
                  <a:pt x="71375" y="11163"/>
                </a:cubicBezTo>
                <a:lnTo>
                  <a:pt x="71352" y="11163"/>
                </a:lnTo>
                <a:lnTo>
                  <a:pt x="71215" y="11140"/>
                </a:lnTo>
                <a:cubicBezTo>
                  <a:pt x="71197" y="11103"/>
                  <a:pt x="71146" y="11089"/>
                  <a:pt x="71095" y="11089"/>
                </a:cubicBezTo>
                <a:cubicBezTo>
                  <a:pt x="71020" y="11089"/>
                  <a:pt x="70946" y="11121"/>
                  <a:pt x="70987" y="11163"/>
                </a:cubicBezTo>
                <a:cubicBezTo>
                  <a:pt x="71055" y="11208"/>
                  <a:pt x="70873" y="11368"/>
                  <a:pt x="70759" y="11391"/>
                </a:cubicBezTo>
                <a:cubicBezTo>
                  <a:pt x="70667" y="11436"/>
                  <a:pt x="70507" y="11436"/>
                  <a:pt x="70485" y="11436"/>
                </a:cubicBezTo>
                <a:cubicBezTo>
                  <a:pt x="70462" y="11436"/>
                  <a:pt x="70325" y="11391"/>
                  <a:pt x="70256" y="11368"/>
                </a:cubicBezTo>
                <a:cubicBezTo>
                  <a:pt x="70211" y="11368"/>
                  <a:pt x="70279" y="11459"/>
                  <a:pt x="70302" y="11482"/>
                </a:cubicBezTo>
                <a:cubicBezTo>
                  <a:pt x="70302" y="11482"/>
                  <a:pt x="70142" y="11573"/>
                  <a:pt x="70051" y="11596"/>
                </a:cubicBezTo>
                <a:cubicBezTo>
                  <a:pt x="70045" y="11598"/>
                  <a:pt x="70039" y="11599"/>
                  <a:pt x="70034" y="11599"/>
                </a:cubicBezTo>
                <a:cubicBezTo>
                  <a:pt x="69982" y="11599"/>
                  <a:pt x="69982" y="11501"/>
                  <a:pt x="69982" y="11459"/>
                </a:cubicBezTo>
                <a:cubicBezTo>
                  <a:pt x="69988" y="11448"/>
                  <a:pt x="69968" y="11444"/>
                  <a:pt x="69933" y="11444"/>
                </a:cubicBezTo>
                <a:cubicBezTo>
                  <a:pt x="69822" y="11444"/>
                  <a:pt x="69556" y="11488"/>
                  <a:pt x="69435" y="11505"/>
                </a:cubicBezTo>
                <a:cubicBezTo>
                  <a:pt x="69298" y="11528"/>
                  <a:pt x="69229" y="11619"/>
                  <a:pt x="69252" y="11642"/>
                </a:cubicBezTo>
                <a:cubicBezTo>
                  <a:pt x="69268" y="11657"/>
                  <a:pt x="69166" y="11694"/>
                  <a:pt x="69086" y="11694"/>
                </a:cubicBezTo>
                <a:cubicBezTo>
                  <a:pt x="69048" y="11694"/>
                  <a:pt x="69015" y="11686"/>
                  <a:pt x="69001" y="11665"/>
                </a:cubicBezTo>
                <a:cubicBezTo>
                  <a:pt x="68997" y="11653"/>
                  <a:pt x="68983" y="11648"/>
                  <a:pt x="68962" y="11648"/>
                </a:cubicBezTo>
                <a:cubicBezTo>
                  <a:pt x="68859" y="11648"/>
                  <a:pt x="68589" y="11764"/>
                  <a:pt x="68476" y="11802"/>
                </a:cubicBezTo>
                <a:cubicBezTo>
                  <a:pt x="68450" y="11806"/>
                  <a:pt x="68421" y="11808"/>
                  <a:pt x="68392" y="11808"/>
                </a:cubicBezTo>
                <a:cubicBezTo>
                  <a:pt x="68267" y="11808"/>
                  <a:pt x="68129" y="11774"/>
                  <a:pt x="68111" y="11756"/>
                </a:cubicBezTo>
                <a:cubicBezTo>
                  <a:pt x="68106" y="11752"/>
                  <a:pt x="68099" y="11750"/>
                  <a:pt x="68089" y="11750"/>
                </a:cubicBezTo>
                <a:cubicBezTo>
                  <a:pt x="68048" y="11750"/>
                  <a:pt x="67970" y="11783"/>
                  <a:pt x="67951" y="11802"/>
                </a:cubicBezTo>
                <a:cubicBezTo>
                  <a:pt x="67949" y="11804"/>
                  <a:pt x="67946" y="11805"/>
                  <a:pt x="67941" y="11805"/>
                </a:cubicBezTo>
                <a:cubicBezTo>
                  <a:pt x="67896" y="11805"/>
                  <a:pt x="67737" y="11706"/>
                  <a:pt x="67654" y="11665"/>
                </a:cubicBezTo>
                <a:cubicBezTo>
                  <a:pt x="67586" y="11619"/>
                  <a:pt x="67654" y="11528"/>
                  <a:pt x="67677" y="11528"/>
                </a:cubicBezTo>
                <a:cubicBezTo>
                  <a:pt x="67700" y="11528"/>
                  <a:pt x="67654" y="11459"/>
                  <a:pt x="67586" y="11414"/>
                </a:cubicBezTo>
                <a:lnTo>
                  <a:pt x="67540" y="11368"/>
                </a:lnTo>
                <a:lnTo>
                  <a:pt x="67517" y="11299"/>
                </a:lnTo>
                <a:cubicBezTo>
                  <a:pt x="67540" y="11208"/>
                  <a:pt x="67723" y="11117"/>
                  <a:pt x="67791" y="11094"/>
                </a:cubicBezTo>
                <a:cubicBezTo>
                  <a:pt x="67837" y="11094"/>
                  <a:pt x="67746" y="11026"/>
                  <a:pt x="67700" y="11026"/>
                </a:cubicBezTo>
                <a:cubicBezTo>
                  <a:pt x="67677" y="11003"/>
                  <a:pt x="67883" y="10752"/>
                  <a:pt x="67974" y="10660"/>
                </a:cubicBezTo>
                <a:cubicBezTo>
                  <a:pt x="68065" y="10569"/>
                  <a:pt x="68179" y="10409"/>
                  <a:pt x="68179" y="10364"/>
                </a:cubicBezTo>
                <a:cubicBezTo>
                  <a:pt x="68202" y="10318"/>
                  <a:pt x="68202" y="10090"/>
                  <a:pt x="68202" y="9884"/>
                </a:cubicBezTo>
                <a:lnTo>
                  <a:pt x="68408" y="9793"/>
                </a:lnTo>
                <a:cubicBezTo>
                  <a:pt x="68567" y="9747"/>
                  <a:pt x="68590" y="9702"/>
                  <a:pt x="68567" y="9610"/>
                </a:cubicBezTo>
                <a:cubicBezTo>
                  <a:pt x="68567" y="9519"/>
                  <a:pt x="68544" y="9451"/>
                  <a:pt x="68522" y="9359"/>
                </a:cubicBezTo>
                <a:lnTo>
                  <a:pt x="68522" y="9336"/>
                </a:lnTo>
                <a:cubicBezTo>
                  <a:pt x="68522" y="9314"/>
                  <a:pt x="68590" y="9268"/>
                  <a:pt x="68681" y="9245"/>
                </a:cubicBezTo>
                <a:lnTo>
                  <a:pt x="68590" y="9154"/>
                </a:lnTo>
                <a:lnTo>
                  <a:pt x="68522" y="9085"/>
                </a:lnTo>
                <a:cubicBezTo>
                  <a:pt x="68574" y="9072"/>
                  <a:pt x="68688" y="9059"/>
                  <a:pt x="68779" y="9059"/>
                </a:cubicBezTo>
                <a:cubicBezTo>
                  <a:pt x="68846" y="9059"/>
                  <a:pt x="68900" y="9066"/>
                  <a:pt x="68910" y="9085"/>
                </a:cubicBezTo>
                <a:cubicBezTo>
                  <a:pt x="68914" y="9094"/>
                  <a:pt x="68921" y="9098"/>
                  <a:pt x="68929" y="9098"/>
                </a:cubicBezTo>
                <a:cubicBezTo>
                  <a:pt x="68965" y="9098"/>
                  <a:pt x="69028" y="9031"/>
                  <a:pt x="69047" y="8994"/>
                </a:cubicBezTo>
                <a:cubicBezTo>
                  <a:pt x="69069" y="8926"/>
                  <a:pt x="69184" y="8743"/>
                  <a:pt x="69298" y="8560"/>
                </a:cubicBezTo>
                <a:lnTo>
                  <a:pt x="69389" y="8401"/>
                </a:lnTo>
                <a:cubicBezTo>
                  <a:pt x="69412" y="8332"/>
                  <a:pt x="69389" y="8287"/>
                  <a:pt x="69526" y="8264"/>
                </a:cubicBezTo>
                <a:cubicBezTo>
                  <a:pt x="69617" y="8264"/>
                  <a:pt x="69754" y="8218"/>
                  <a:pt x="69754" y="8172"/>
                </a:cubicBezTo>
                <a:lnTo>
                  <a:pt x="69800" y="8081"/>
                </a:lnTo>
                <a:cubicBezTo>
                  <a:pt x="69777" y="7944"/>
                  <a:pt x="70119" y="7830"/>
                  <a:pt x="70165" y="7739"/>
                </a:cubicBezTo>
                <a:cubicBezTo>
                  <a:pt x="70211" y="7625"/>
                  <a:pt x="70097" y="7510"/>
                  <a:pt x="70051" y="7510"/>
                </a:cubicBezTo>
                <a:cubicBezTo>
                  <a:pt x="70028" y="7488"/>
                  <a:pt x="70165" y="7442"/>
                  <a:pt x="70211" y="7419"/>
                </a:cubicBezTo>
                <a:cubicBezTo>
                  <a:pt x="70279" y="7396"/>
                  <a:pt x="70256" y="7259"/>
                  <a:pt x="70279" y="7237"/>
                </a:cubicBezTo>
                <a:cubicBezTo>
                  <a:pt x="70325" y="7191"/>
                  <a:pt x="70371" y="7122"/>
                  <a:pt x="70439" y="7054"/>
                </a:cubicBezTo>
                <a:lnTo>
                  <a:pt x="70485" y="7031"/>
                </a:lnTo>
                <a:cubicBezTo>
                  <a:pt x="70486" y="7029"/>
                  <a:pt x="70489" y="7029"/>
                  <a:pt x="70491" y="7029"/>
                </a:cubicBezTo>
                <a:cubicBezTo>
                  <a:pt x="70513" y="7029"/>
                  <a:pt x="70560" y="7086"/>
                  <a:pt x="70593" y="7086"/>
                </a:cubicBezTo>
                <a:cubicBezTo>
                  <a:pt x="70605" y="7086"/>
                  <a:pt x="70616" y="7077"/>
                  <a:pt x="70622" y="7054"/>
                </a:cubicBezTo>
                <a:lnTo>
                  <a:pt x="70667" y="6826"/>
                </a:lnTo>
                <a:cubicBezTo>
                  <a:pt x="70896" y="6620"/>
                  <a:pt x="70873" y="6438"/>
                  <a:pt x="70781" y="6415"/>
                </a:cubicBezTo>
                <a:cubicBezTo>
                  <a:pt x="70713" y="6392"/>
                  <a:pt x="70918" y="6301"/>
                  <a:pt x="70964" y="6232"/>
                </a:cubicBezTo>
                <a:cubicBezTo>
                  <a:pt x="71010" y="6187"/>
                  <a:pt x="71078" y="6095"/>
                  <a:pt x="71101" y="6072"/>
                </a:cubicBezTo>
                <a:cubicBezTo>
                  <a:pt x="71124" y="6050"/>
                  <a:pt x="71306" y="5753"/>
                  <a:pt x="71398" y="5684"/>
                </a:cubicBezTo>
                <a:cubicBezTo>
                  <a:pt x="71512" y="5593"/>
                  <a:pt x="71672" y="5456"/>
                  <a:pt x="71763" y="5365"/>
                </a:cubicBezTo>
                <a:lnTo>
                  <a:pt x="71763" y="5251"/>
                </a:lnTo>
                <a:lnTo>
                  <a:pt x="71763" y="5205"/>
                </a:lnTo>
                <a:cubicBezTo>
                  <a:pt x="71763" y="5137"/>
                  <a:pt x="71854" y="5137"/>
                  <a:pt x="71877" y="5137"/>
                </a:cubicBezTo>
                <a:cubicBezTo>
                  <a:pt x="71884" y="5143"/>
                  <a:pt x="71892" y="5146"/>
                  <a:pt x="71902" y="5146"/>
                </a:cubicBezTo>
                <a:cubicBezTo>
                  <a:pt x="71925" y="5146"/>
                  <a:pt x="71952" y="5130"/>
                  <a:pt x="71968" y="5114"/>
                </a:cubicBezTo>
                <a:lnTo>
                  <a:pt x="71968" y="5068"/>
                </a:lnTo>
                <a:cubicBezTo>
                  <a:pt x="71945" y="5023"/>
                  <a:pt x="71900" y="4954"/>
                  <a:pt x="71877" y="4886"/>
                </a:cubicBezTo>
                <a:cubicBezTo>
                  <a:pt x="71877" y="4863"/>
                  <a:pt x="71900" y="4771"/>
                  <a:pt x="71923" y="4771"/>
                </a:cubicBezTo>
                <a:cubicBezTo>
                  <a:pt x="72174" y="4749"/>
                  <a:pt x="72082" y="4612"/>
                  <a:pt x="72037" y="4520"/>
                </a:cubicBezTo>
                <a:cubicBezTo>
                  <a:pt x="71991" y="4406"/>
                  <a:pt x="71900" y="4292"/>
                  <a:pt x="71831" y="4178"/>
                </a:cubicBezTo>
                <a:lnTo>
                  <a:pt x="71740" y="4064"/>
                </a:lnTo>
                <a:cubicBezTo>
                  <a:pt x="71649" y="3950"/>
                  <a:pt x="71535" y="3721"/>
                  <a:pt x="71512" y="3562"/>
                </a:cubicBezTo>
                <a:lnTo>
                  <a:pt x="71557" y="3379"/>
                </a:lnTo>
                <a:cubicBezTo>
                  <a:pt x="71578" y="3299"/>
                  <a:pt x="71351" y="3166"/>
                  <a:pt x="71233" y="3166"/>
                </a:cubicBezTo>
                <a:cubicBezTo>
                  <a:pt x="71217" y="3166"/>
                  <a:pt x="71203" y="3168"/>
                  <a:pt x="71192" y="3174"/>
                </a:cubicBezTo>
                <a:lnTo>
                  <a:pt x="70964" y="3333"/>
                </a:lnTo>
                <a:cubicBezTo>
                  <a:pt x="70850" y="3196"/>
                  <a:pt x="70941" y="3082"/>
                  <a:pt x="71032" y="3082"/>
                </a:cubicBezTo>
                <a:cubicBezTo>
                  <a:pt x="71118" y="3082"/>
                  <a:pt x="70800" y="2921"/>
                  <a:pt x="70629" y="2921"/>
                </a:cubicBezTo>
                <a:cubicBezTo>
                  <a:pt x="70618" y="2921"/>
                  <a:pt x="70608" y="2921"/>
                  <a:pt x="70599" y="2923"/>
                </a:cubicBezTo>
                <a:cubicBezTo>
                  <a:pt x="70502" y="2939"/>
                  <a:pt x="70382" y="2955"/>
                  <a:pt x="70312" y="2955"/>
                </a:cubicBezTo>
                <a:cubicBezTo>
                  <a:pt x="70283" y="2955"/>
                  <a:pt x="70263" y="2952"/>
                  <a:pt x="70256" y="2945"/>
                </a:cubicBezTo>
                <a:cubicBezTo>
                  <a:pt x="70235" y="2945"/>
                  <a:pt x="70194" y="2806"/>
                  <a:pt x="70133" y="2806"/>
                </a:cubicBezTo>
                <a:cubicBezTo>
                  <a:pt x="70128" y="2806"/>
                  <a:pt x="70124" y="2807"/>
                  <a:pt x="70119" y="2808"/>
                </a:cubicBezTo>
                <a:cubicBezTo>
                  <a:pt x="70028" y="2808"/>
                  <a:pt x="69868" y="2831"/>
                  <a:pt x="69731" y="2831"/>
                </a:cubicBezTo>
                <a:lnTo>
                  <a:pt x="69640" y="2854"/>
                </a:lnTo>
                <a:lnTo>
                  <a:pt x="69572" y="2877"/>
                </a:lnTo>
                <a:cubicBezTo>
                  <a:pt x="69503" y="2945"/>
                  <a:pt x="69343" y="3037"/>
                  <a:pt x="69229" y="3060"/>
                </a:cubicBezTo>
                <a:lnTo>
                  <a:pt x="69206" y="3037"/>
                </a:lnTo>
                <a:lnTo>
                  <a:pt x="69138" y="2923"/>
                </a:lnTo>
                <a:cubicBezTo>
                  <a:pt x="69071" y="2949"/>
                  <a:pt x="68989" y="2960"/>
                  <a:pt x="68923" y="2960"/>
                </a:cubicBezTo>
                <a:cubicBezTo>
                  <a:pt x="68876" y="2960"/>
                  <a:pt x="68837" y="2955"/>
                  <a:pt x="68818" y="2945"/>
                </a:cubicBezTo>
                <a:cubicBezTo>
                  <a:pt x="68750" y="2945"/>
                  <a:pt x="68659" y="3014"/>
                  <a:pt x="68590" y="3105"/>
                </a:cubicBezTo>
                <a:lnTo>
                  <a:pt x="68362" y="3082"/>
                </a:lnTo>
                <a:lnTo>
                  <a:pt x="68020" y="3082"/>
                </a:lnTo>
                <a:cubicBezTo>
                  <a:pt x="67997" y="3105"/>
                  <a:pt x="67951" y="3242"/>
                  <a:pt x="67951" y="3288"/>
                </a:cubicBezTo>
                <a:cubicBezTo>
                  <a:pt x="67951" y="3321"/>
                  <a:pt x="67878" y="3342"/>
                  <a:pt x="67776" y="3342"/>
                </a:cubicBezTo>
                <a:cubicBezTo>
                  <a:pt x="67738" y="3342"/>
                  <a:pt x="67697" y="3340"/>
                  <a:pt x="67654" y="3333"/>
                </a:cubicBezTo>
                <a:lnTo>
                  <a:pt x="67517" y="3333"/>
                </a:lnTo>
                <a:cubicBezTo>
                  <a:pt x="67380" y="3356"/>
                  <a:pt x="67495" y="3402"/>
                  <a:pt x="67517" y="3448"/>
                </a:cubicBezTo>
                <a:cubicBezTo>
                  <a:pt x="67517" y="3470"/>
                  <a:pt x="67472" y="3516"/>
                  <a:pt x="67449" y="3562"/>
                </a:cubicBezTo>
                <a:cubicBezTo>
                  <a:pt x="67409" y="3601"/>
                  <a:pt x="67370" y="3658"/>
                  <a:pt x="67345" y="3658"/>
                </a:cubicBezTo>
                <a:cubicBezTo>
                  <a:pt x="67341" y="3658"/>
                  <a:pt x="67338" y="3656"/>
                  <a:pt x="67335" y="3653"/>
                </a:cubicBezTo>
                <a:cubicBezTo>
                  <a:pt x="67266" y="3630"/>
                  <a:pt x="67198" y="3585"/>
                  <a:pt x="67152" y="3539"/>
                </a:cubicBezTo>
                <a:lnTo>
                  <a:pt x="67129" y="3539"/>
                </a:lnTo>
                <a:cubicBezTo>
                  <a:pt x="67175" y="3470"/>
                  <a:pt x="67129" y="3425"/>
                  <a:pt x="67038" y="3402"/>
                </a:cubicBezTo>
                <a:lnTo>
                  <a:pt x="67015" y="3516"/>
                </a:lnTo>
                <a:cubicBezTo>
                  <a:pt x="66992" y="3539"/>
                  <a:pt x="66878" y="3585"/>
                  <a:pt x="66810" y="3585"/>
                </a:cubicBezTo>
                <a:lnTo>
                  <a:pt x="66536" y="3585"/>
                </a:lnTo>
                <a:cubicBezTo>
                  <a:pt x="66582" y="3699"/>
                  <a:pt x="66582" y="3858"/>
                  <a:pt x="66536" y="3973"/>
                </a:cubicBezTo>
                <a:lnTo>
                  <a:pt x="66308" y="3950"/>
                </a:lnTo>
                <a:cubicBezTo>
                  <a:pt x="66262" y="3950"/>
                  <a:pt x="66216" y="3950"/>
                  <a:pt x="66193" y="3973"/>
                </a:cubicBezTo>
                <a:lnTo>
                  <a:pt x="66102" y="4041"/>
                </a:lnTo>
                <a:cubicBezTo>
                  <a:pt x="66062" y="4073"/>
                  <a:pt x="66010" y="4089"/>
                  <a:pt x="65953" y="4089"/>
                </a:cubicBezTo>
                <a:cubicBezTo>
                  <a:pt x="65848" y="4089"/>
                  <a:pt x="65726" y="4038"/>
                  <a:pt x="65623" y="3950"/>
                </a:cubicBezTo>
                <a:lnTo>
                  <a:pt x="65349" y="4087"/>
                </a:lnTo>
                <a:cubicBezTo>
                  <a:pt x="65280" y="4132"/>
                  <a:pt x="65212" y="4201"/>
                  <a:pt x="65121" y="4246"/>
                </a:cubicBezTo>
                <a:cubicBezTo>
                  <a:pt x="65075" y="4292"/>
                  <a:pt x="64984" y="4338"/>
                  <a:pt x="64915" y="4338"/>
                </a:cubicBezTo>
                <a:cubicBezTo>
                  <a:pt x="64884" y="4332"/>
                  <a:pt x="64854" y="4329"/>
                  <a:pt x="64825" y="4329"/>
                </a:cubicBezTo>
                <a:cubicBezTo>
                  <a:pt x="64641" y="4329"/>
                  <a:pt x="64501" y="4444"/>
                  <a:pt x="64482" y="4543"/>
                </a:cubicBezTo>
                <a:lnTo>
                  <a:pt x="64413" y="4817"/>
                </a:lnTo>
                <a:cubicBezTo>
                  <a:pt x="64356" y="4749"/>
                  <a:pt x="64288" y="4714"/>
                  <a:pt x="64225" y="4714"/>
                </a:cubicBezTo>
                <a:cubicBezTo>
                  <a:pt x="64162" y="4714"/>
                  <a:pt x="64105" y="4749"/>
                  <a:pt x="64071" y="4817"/>
                </a:cubicBezTo>
                <a:lnTo>
                  <a:pt x="63979" y="4931"/>
                </a:lnTo>
                <a:cubicBezTo>
                  <a:pt x="63927" y="5004"/>
                  <a:pt x="63851" y="5020"/>
                  <a:pt x="63769" y="5020"/>
                </a:cubicBezTo>
                <a:cubicBezTo>
                  <a:pt x="63706" y="5020"/>
                  <a:pt x="63639" y="5011"/>
                  <a:pt x="63577" y="5011"/>
                </a:cubicBezTo>
                <a:cubicBezTo>
                  <a:pt x="63542" y="5011"/>
                  <a:pt x="63508" y="5014"/>
                  <a:pt x="63477" y="5023"/>
                </a:cubicBezTo>
                <a:lnTo>
                  <a:pt x="63454" y="5023"/>
                </a:lnTo>
                <a:cubicBezTo>
                  <a:pt x="63454" y="5023"/>
                  <a:pt x="63226" y="5091"/>
                  <a:pt x="63158" y="5091"/>
                </a:cubicBezTo>
                <a:cubicBezTo>
                  <a:pt x="63093" y="5113"/>
                  <a:pt x="62986" y="5321"/>
                  <a:pt x="62897" y="5321"/>
                </a:cubicBezTo>
                <a:cubicBezTo>
                  <a:pt x="62893" y="5321"/>
                  <a:pt x="62888" y="5320"/>
                  <a:pt x="62884" y="5319"/>
                </a:cubicBezTo>
                <a:cubicBezTo>
                  <a:pt x="62793" y="5319"/>
                  <a:pt x="62907" y="5456"/>
                  <a:pt x="62861" y="5502"/>
                </a:cubicBezTo>
                <a:cubicBezTo>
                  <a:pt x="62840" y="5516"/>
                  <a:pt x="62816" y="5521"/>
                  <a:pt x="62793" y="5521"/>
                </a:cubicBezTo>
                <a:cubicBezTo>
                  <a:pt x="62742" y="5521"/>
                  <a:pt x="62694" y="5495"/>
                  <a:pt x="62678" y="5479"/>
                </a:cubicBezTo>
                <a:cubicBezTo>
                  <a:pt x="62667" y="5456"/>
                  <a:pt x="62644" y="5445"/>
                  <a:pt x="62613" y="5445"/>
                </a:cubicBezTo>
                <a:cubicBezTo>
                  <a:pt x="62581" y="5445"/>
                  <a:pt x="62541" y="5456"/>
                  <a:pt x="62496" y="5479"/>
                </a:cubicBezTo>
                <a:lnTo>
                  <a:pt x="62427" y="5502"/>
                </a:lnTo>
                <a:cubicBezTo>
                  <a:pt x="62405" y="5511"/>
                  <a:pt x="62381" y="5514"/>
                  <a:pt x="62357" y="5514"/>
                </a:cubicBezTo>
                <a:cubicBezTo>
                  <a:pt x="62313" y="5514"/>
                  <a:pt x="62266" y="5504"/>
                  <a:pt x="62223" y="5504"/>
                </a:cubicBezTo>
                <a:cubicBezTo>
                  <a:pt x="62167" y="5504"/>
                  <a:pt x="62116" y="5520"/>
                  <a:pt x="62085" y="5593"/>
                </a:cubicBezTo>
                <a:lnTo>
                  <a:pt x="62016" y="5776"/>
                </a:lnTo>
                <a:cubicBezTo>
                  <a:pt x="61970" y="5762"/>
                  <a:pt x="61917" y="5757"/>
                  <a:pt x="61865" y="5757"/>
                </a:cubicBezTo>
                <a:cubicBezTo>
                  <a:pt x="61739" y="5757"/>
                  <a:pt x="61615" y="5789"/>
                  <a:pt x="61583" y="5821"/>
                </a:cubicBezTo>
                <a:cubicBezTo>
                  <a:pt x="61560" y="5867"/>
                  <a:pt x="61743" y="5936"/>
                  <a:pt x="61834" y="5958"/>
                </a:cubicBezTo>
                <a:cubicBezTo>
                  <a:pt x="61868" y="5958"/>
                  <a:pt x="61811" y="5964"/>
                  <a:pt x="61737" y="5964"/>
                </a:cubicBezTo>
                <a:cubicBezTo>
                  <a:pt x="61663" y="5964"/>
                  <a:pt x="61571" y="5958"/>
                  <a:pt x="61537" y="5936"/>
                </a:cubicBezTo>
                <a:cubicBezTo>
                  <a:pt x="61519" y="5923"/>
                  <a:pt x="61492" y="5918"/>
                  <a:pt x="61460" y="5918"/>
                </a:cubicBezTo>
                <a:cubicBezTo>
                  <a:pt x="61372" y="5918"/>
                  <a:pt x="61243" y="5960"/>
                  <a:pt x="61126" y="6027"/>
                </a:cubicBezTo>
                <a:lnTo>
                  <a:pt x="60989" y="6118"/>
                </a:lnTo>
                <a:cubicBezTo>
                  <a:pt x="60921" y="6164"/>
                  <a:pt x="60807" y="6187"/>
                  <a:pt x="60944" y="6301"/>
                </a:cubicBezTo>
                <a:lnTo>
                  <a:pt x="61035" y="6369"/>
                </a:lnTo>
                <a:cubicBezTo>
                  <a:pt x="60921" y="6438"/>
                  <a:pt x="60738" y="6506"/>
                  <a:pt x="60647" y="6506"/>
                </a:cubicBezTo>
                <a:lnTo>
                  <a:pt x="60624" y="6392"/>
                </a:lnTo>
                <a:lnTo>
                  <a:pt x="60624" y="6369"/>
                </a:lnTo>
                <a:cubicBezTo>
                  <a:pt x="60612" y="6368"/>
                  <a:pt x="60601" y="6367"/>
                  <a:pt x="60589" y="6367"/>
                </a:cubicBezTo>
                <a:cubicBezTo>
                  <a:pt x="60422" y="6367"/>
                  <a:pt x="60280" y="6521"/>
                  <a:pt x="60259" y="6734"/>
                </a:cubicBezTo>
                <a:lnTo>
                  <a:pt x="60008" y="6826"/>
                </a:lnTo>
                <a:cubicBezTo>
                  <a:pt x="59962" y="6826"/>
                  <a:pt x="59871" y="6780"/>
                  <a:pt x="59871" y="6780"/>
                </a:cubicBezTo>
                <a:lnTo>
                  <a:pt x="59734" y="6963"/>
                </a:lnTo>
                <a:cubicBezTo>
                  <a:pt x="59506" y="6963"/>
                  <a:pt x="59300" y="7054"/>
                  <a:pt x="59277" y="7145"/>
                </a:cubicBezTo>
                <a:lnTo>
                  <a:pt x="59095" y="7237"/>
                </a:lnTo>
                <a:cubicBezTo>
                  <a:pt x="59053" y="7257"/>
                  <a:pt x="59020" y="7266"/>
                  <a:pt x="58992" y="7266"/>
                </a:cubicBezTo>
                <a:cubicBezTo>
                  <a:pt x="58928" y="7266"/>
                  <a:pt x="58891" y="7223"/>
                  <a:pt x="58844" y="7191"/>
                </a:cubicBezTo>
                <a:lnTo>
                  <a:pt x="58775" y="7145"/>
                </a:lnTo>
                <a:cubicBezTo>
                  <a:pt x="58763" y="7142"/>
                  <a:pt x="58748" y="7141"/>
                  <a:pt x="58731" y="7141"/>
                </a:cubicBezTo>
                <a:cubicBezTo>
                  <a:pt x="58618" y="7141"/>
                  <a:pt x="58400" y="7203"/>
                  <a:pt x="58182" y="7282"/>
                </a:cubicBezTo>
                <a:lnTo>
                  <a:pt x="58273" y="7533"/>
                </a:lnTo>
                <a:cubicBezTo>
                  <a:pt x="58273" y="7533"/>
                  <a:pt x="58227" y="7579"/>
                  <a:pt x="58205" y="7579"/>
                </a:cubicBezTo>
                <a:lnTo>
                  <a:pt x="57839" y="7670"/>
                </a:lnTo>
                <a:cubicBezTo>
                  <a:pt x="57725" y="7784"/>
                  <a:pt x="57566" y="7967"/>
                  <a:pt x="57474" y="8035"/>
                </a:cubicBezTo>
                <a:lnTo>
                  <a:pt x="57383" y="8104"/>
                </a:lnTo>
                <a:cubicBezTo>
                  <a:pt x="57360" y="8104"/>
                  <a:pt x="57269" y="8058"/>
                  <a:pt x="57223" y="8035"/>
                </a:cubicBezTo>
                <a:lnTo>
                  <a:pt x="57200" y="8035"/>
                </a:lnTo>
                <a:cubicBezTo>
                  <a:pt x="57155" y="8035"/>
                  <a:pt x="56904" y="8218"/>
                  <a:pt x="56835" y="8309"/>
                </a:cubicBezTo>
                <a:cubicBezTo>
                  <a:pt x="56767" y="8378"/>
                  <a:pt x="56516" y="8446"/>
                  <a:pt x="56447" y="8446"/>
                </a:cubicBezTo>
                <a:cubicBezTo>
                  <a:pt x="56401" y="8446"/>
                  <a:pt x="56310" y="8629"/>
                  <a:pt x="56310" y="8675"/>
                </a:cubicBezTo>
                <a:cubicBezTo>
                  <a:pt x="56310" y="8743"/>
                  <a:pt x="56150" y="8789"/>
                  <a:pt x="56105" y="8789"/>
                </a:cubicBezTo>
                <a:cubicBezTo>
                  <a:pt x="56059" y="8789"/>
                  <a:pt x="56013" y="8903"/>
                  <a:pt x="56013" y="8948"/>
                </a:cubicBezTo>
                <a:cubicBezTo>
                  <a:pt x="55991" y="8971"/>
                  <a:pt x="55808" y="9017"/>
                  <a:pt x="55717" y="9017"/>
                </a:cubicBezTo>
                <a:cubicBezTo>
                  <a:pt x="55648" y="9017"/>
                  <a:pt x="55625" y="8994"/>
                  <a:pt x="55671" y="8948"/>
                </a:cubicBezTo>
                <a:lnTo>
                  <a:pt x="55671" y="8926"/>
                </a:lnTo>
                <a:cubicBezTo>
                  <a:pt x="55671" y="8888"/>
                  <a:pt x="55641" y="8851"/>
                  <a:pt x="55605" y="8851"/>
                </a:cubicBezTo>
                <a:cubicBezTo>
                  <a:pt x="55596" y="8851"/>
                  <a:pt x="55588" y="8853"/>
                  <a:pt x="55580" y="8857"/>
                </a:cubicBezTo>
                <a:lnTo>
                  <a:pt x="55351" y="8994"/>
                </a:lnTo>
                <a:cubicBezTo>
                  <a:pt x="55123" y="9177"/>
                  <a:pt x="54895" y="9382"/>
                  <a:pt x="54826" y="9451"/>
                </a:cubicBezTo>
                <a:lnTo>
                  <a:pt x="54758" y="9428"/>
                </a:lnTo>
                <a:lnTo>
                  <a:pt x="54690" y="9428"/>
                </a:lnTo>
                <a:cubicBezTo>
                  <a:pt x="54674" y="9402"/>
                  <a:pt x="54662" y="9391"/>
                  <a:pt x="54653" y="9391"/>
                </a:cubicBezTo>
                <a:cubicBezTo>
                  <a:pt x="54621" y="9391"/>
                  <a:pt x="54621" y="9512"/>
                  <a:pt x="54621" y="9565"/>
                </a:cubicBezTo>
                <a:cubicBezTo>
                  <a:pt x="54638" y="9616"/>
                  <a:pt x="54591" y="9642"/>
                  <a:pt x="54557" y="9642"/>
                </a:cubicBezTo>
                <a:cubicBezTo>
                  <a:pt x="54545" y="9642"/>
                  <a:pt x="54535" y="9639"/>
                  <a:pt x="54530" y="9633"/>
                </a:cubicBezTo>
                <a:cubicBezTo>
                  <a:pt x="54484" y="9633"/>
                  <a:pt x="54461" y="9656"/>
                  <a:pt x="54461" y="9702"/>
                </a:cubicBezTo>
                <a:lnTo>
                  <a:pt x="54461" y="9725"/>
                </a:lnTo>
                <a:cubicBezTo>
                  <a:pt x="54461" y="9747"/>
                  <a:pt x="54370" y="9747"/>
                  <a:pt x="54347" y="9793"/>
                </a:cubicBezTo>
                <a:lnTo>
                  <a:pt x="54279" y="9839"/>
                </a:lnTo>
                <a:cubicBezTo>
                  <a:pt x="54258" y="9859"/>
                  <a:pt x="54228" y="9870"/>
                  <a:pt x="54198" y="9870"/>
                </a:cubicBezTo>
                <a:cubicBezTo>
                  <a:pt x="54160" y="9870"/>
                  <a:pt x="54121" y="9854"/>
                  <a:pt x="54096" y="9816"/>
                </a:cubicBezTo>
                <a:lnTo>
                  <a:pt x="54050" y="9770"/>
                </a:lnTo>
                <a:cubicBezTo>
                  <a:pt x="54028" y="9747"/>
                  <a:pt x="53982" y="9702"/>
                  <a:pt x="53959" y="9702"/>
                </a:cubicBezTo>
                <a:cubicBezTo>
                  <a:pt x="53913" y="9702"/>
                  <a:pt x="53845" y="9747"/>
                  <a:pt x="53845" y="9770"/>
                </a:cubicBezTo>
                <a:lnTo>
                  <a:pt x="53868" y="9930"/>
                </a:lnTo>
                <a:cubicBezTo>
                  <a:pt x="53708" y="9998"/>
                  <a:pt x="53503" y="10067"/>
                  <a:pt x="53411" y="10113"/>
                </a:cubicBezTo>
                <a:lnTo>
                  <a:pt x="53343" y="10158"/>
                </a:lnTo>
                <a:lnTo>
                  <a:pt x="53183" y="10272"/>
                </a:lnTo>
                <a:cubicBezTo>
                  <a:pt x="53145" y="10222"/>
                  <a:pt x="53100" y="10206"/>
                  <a:pt x="53064" y="10206"/>
                </a:cubicBezTo>
                <a:cubicBezTo>
                  <a:pt x="53035" y="10206"/>
                  <a:pt x="53011" y="10216"/>
                  <a:pt x="53000" y="10227"/>
                </a:cubicBezTo>
                <a:cubicBezTo>
                  <a:pt x="52978" y="10272"/>
                  <a:pt x="52795" y="10295"/>
                  <a:pt x="52727" y="10295"/>
                </a:cubicBezTo>
                <a:cubicBezTo>
                  <a:pt x="52658" y="10295"/>
                  <a:pt x="52658" y="10501"/>
                  <a:pt x="52681" y="10569"/>
                </a:cubicBezTo>
                <a:cubicBezTo>
                  <a:pt x="52698" y="10620"/>
                  <a:pt x="52612" y="10646"/>
                  <a:pt x="52549" y="10646"/>
                </a:cubicBezTo>
                <a:cubicBezTo>
                  <a:pt x="52528" y="10646"/>
                  <a:pt x="52510" y="10643"/>
                  <a:pt x="52498" y="10638"/>
                </a:cubicBezTo>
                <a:lnTo>
                  <a:pt x="52156" y="10638"/>
                </a:lnTo>
                <a:cubicBezTo>
                  <a:pt x="52110" y="10638"/>
                  <a:pt x="51996" y="10706"/>
                  <a:pt x="51996" y="10729"/>
                </a:cubicBezTo>
                <a:cubicBezTo>
                  <a:pt x="51973" y="10774"/>
                  <a:pt x="51973" y="10843"/>
                  <a:pt x="51973" y="10889"/>
                </a:cubicBezTo>
                <a:cubicBezTo>
                  <a:pt x="51973" y="10911"/>
                  <a:pt x="51905" y="11003"/>
                  <a:pt x="51814" y="11094"/>
                </a:cubicBezTo>
                <a:lnTo>
                  <a:pt x="51699" y="11117"/>
                </a:lnTo>
                <a:cubicBezTo>
                  <a:pt x="51622" y="11132"/>
                  <a:pt x="51546" y="11210"/>
                  <a:pt x="51455" y="11210"/>
                </a:cubicBezTo>
                <a:cubicBezTo>
                  <a:pt x="51411" y="11210"/>
                  <a:pt x="51363" y="11192"/>
                  <a:pt x="51311" y="11140"/>
                </a:cubicBezTo>
                <a:cubicBezTo>
                  <a:pt x="51311" y="11129"/>
                  <a:pt x="51261" y="11108"/>
                  <a:pt x="51205" y="11108"/>
                </a:cubicBezTo>
                <a:cubicBezTo>
                  <a:pt x="51142" y="11108"/>
                  <a:pt x="51072" y="11134"/>
                  <a:pt x="51060" y="11231"/>
                </a:cubicBezTo>
                <a:lnTo>
                  <a:pt x="51060" y="11254"/>
                </a:lnTo>
                <a:cubicBezTo>
                  <a:pt x="51059" y="11256"/>
                  <a:pt x="51055" y="11256"/>
                  <a:pt x="51049" y="11256"/>
                </a:cubicBezTo>
                <a:cubicBezTo>
                  <a:pt x="51003" y="11256"/>
                  <a:pt x="50837" y="11199"/>
                  <a:pt x="50732" y="11199"/>
                </a:cubicBezTo>
                <a:cubicBezTo>
                  <a:pt x="50692" y="11199"/>
                  <a:pt x="50661" y="11208"/>
                  <a:pt x="50649" y="11231"/>
                </a:cubicBezTo>
                <a:cubicBezTo>
                  <a:pt x="50604" y="11345"/>
                  <a:pt x="50490" y="11436"/>
                  <a:pt x="50398" y="11459"/>
                </a:cubicBezTo>
                <a:lnTo>
                  <a:pt x="50330" y="11414"/>
                </a:lnTo>
                <a:cubicBezTo>
                  <a:pt x="50330" y="11411"/>
                  <a:pt x="50327" y="11410"/>
                  <a:pt x="50320" y="11410"/>
                </a:cubicBezTo>
                <a:cubicBezTo>
                  <a:pt x="50272" y="11410"/>
                  <a:pt x="50053" y="11482"/>
                  <a:pt x="50033" y="11482"/>
                </a:cubicBezTo>
                <a:cubicBezTo>
                  <a:pt x="49942" y="11551"/>
                  <a:pt x="49828" y="11573"/>
                  <a:pt x="49759" y="11642"/>
                </a:cubicBezTo>
                <a:lnTo>
                  <a:pt x="49645" y="11779"/>
                </a:lnTo>
                <a:cubicBezTo>
                  <a:pt x="49588" y="11745"/>
                  <a:pt x="49445" y="11733"/>
                  <a:pt x="49303" y="11733"/>
                </a:cubicBezTo>
                <a:cubicBezTo>
                  <a:pt x="49160" y="11733"/>
                  <a:pt x="49017" y="11745"/>
                  <a:pt x="48960" y="11756"/>
                </a:cubicBezTo>
                <a:cubicBezTo>
                  <a:pt x="48823" y="11802"/>
                  <a:pt x="48572" y="11824"/>
                  <a:pt x="48413" y="11824"/>
                </a:cubicBezTo>
                <a:lnTo>
                  <a:pt x="48390" y="11687"/>
                </a:lnTo>
                <a:cubicBezTo>
                  <a:pt x="48390" y="11619"/>
                  <a:pt x="48367" y="11551"/>
                  <a:pt x="48413" y="11482"/>
                </a:cubicBezTo>
                <a:cubicBezTo>
                  <a:pt x="48504" y="11254"/>
                  <a:pt x="48732" y="11071"/>
                  <a:pt x="48732" y="10797"/>
                </a:cubicBezTo>
                <a:cubicBezTo>
                  <a:pt x="48732" y="10797"/>
                  <a:pt x="48778" y="10797"/>
                  <a:pt x="48823" y="10774"/>
                </a:cubicBezTo>
                <a:lnTo>
                  <a:pt x="48938" y="10774"/>
                </a:lnTo>
                <a:cubicBezTo>
                  <a:pt x="48892" y="10729"/>
                  <a:pt x="48915" y="10546"/>
                  <a:pt x="48983" y="10364"/>
                </a:cubicBezTo>
                <a:lnTo>
                  <a:pt x="49075" y="10204"/>
                </a:lnTo>
                <a:cubicBezTo>
                  <a:pt x="49097" y="10181"/>
                  <a:pt x="49211" y="10181"/>
                  <a:pt x="49211" y="10090"/>
                </a:cubicBezTo>
                <a:lnTo>
                  <a:pt x="49211" y="9839"/>
                </a:lnTo>
                <a:cubicBezTo>
                  <a:pt x="49394" y="9588"/>
                  <a:pt x="49691" y="9336"/>
                  <a:pt x="49691" y="9291"/>
                </a:cubicBezTo>
                <a:cubicBezTo>
                  <a:pt x="49691" y="9245"/>
                  <a:pt x="49873" y="9200"/>
                  <a:pt x="49873" y="9131"/>
                </a:cubicBezTo>
                <a:cubicBezTo>
                  <a:pt x="49873" y="9063"/>
                  <a:pt x="50033" y="8766"/>
                  <a:pt x="50193" y="8446"/>
                </a:cubicBezTo>
                <a:lnTo>
                  <a:pt x="50353" y="8172"/>
                </a:lnTo>
                <a:lnTo>
                  <a:pt x="50444" y="7967"/>
                </a:lnTo>
                <a:cubicBezTo>
                  <a:pt x="50627" y="7784"/>
                  <a:pt x="50741" y="7465"/>
                  <a:pt x="50832" y="7419"/>
                </a:cubicBezTo>
                <a:cubicBezTo>
                  <a:pt x="50901" y="7396"/>
                  <a:pt x="50946" y="7100"/>
                  <a:pt x="51037" y="7008"/>
                </a:cubicBezTo>
                <a:cubicBezTo>
                  <a:pt x="51129" y="6940"/>
                  <a:pt x="51266" y="6803"/>
                  <a:pt x="51357" y="6712"/>
                </a:cubicBezTo>
                <a:lnTo>
                  <a:pt x="51380" y="6597"/>
                </a:lnTo>
                <a:lnTo>
                  <a:pt x="51426" y="6483"/>
                </a:lnTo>
                <a:cubicBezTo>
                  <a:pt x="51426" y="6346"/>
                  <a:pt x="51426" y="6209"/>
                  <a:pt x="51471" y="6164"/>
                </a:cubicBezTo>
                <a:cubicBezTo>
                  <a:pt x="51481" y="6144"/>
                  <a:pt x="51503" y="6137"/>
                  <a:pt x="51528" y="6137"/>
                </a:cubicBezTo>
                <a:cubicBezTo>
                  <a:pt x="51563" y="6137"/>
                  <a:pt x="51605" y="6151"/>
                  <a:pt x="51631" y="6164"/>
                </a:cubicBezTo>
                <a:cubicBezTo>
                  <a:pt x="51634" y="6167"/>
                  <a:pt x="51637" y="6168"/>
                  <a:pt x="51641" y="6168"/>
                </a:cubicBezTo>
                <a:cubicBezTo>
                  <a:pt x="51665" y="6168"/>
                  <a:pt x="51702" y="6103"/>
                  <a:pt x="51722" y="6004"/>
                </a:cubicBezTo>
                <a:lnTo>
                  <a:pt x="51677" y="5981"/>
                </a:lnTo>
                <a:cubicBezTo>
                  <a:pt x="51562" y="5890"/>
                  <a:pt x="51677" y="5821"/>
                  <a:pt x="51699" y="5753"/>
                </a:cubicBezTo>
                <a:cubicBezTo>
                  <a:pt x="51699" y="5707"/>
                  <a:pt x="51722" y="5547"/>
                  <a:pt x="51677" y="5502"/>
                </a:cubicBezTo>
                <a:cubicBezTo>
                  <a:pt x="51608" y="5388"/>
                  <a:pt x="51540" y="5296"/>
                  <a:pt x="51448" y="5205"/>
                </a:cubicBezTo>
                <a:lnTo>
                  <a:pt x="51426" y="5159"/>
                </a:lnTo>
                <a:cubicBezTo>
                  <a:pt x="51403" y="5091"/>
                  <a:pt x="51357" y="4726"/>
                  <a:pt x="51311" y="4680"/>
                </a:cubicBezTo>
                <a:cubicBezTo>
                  <a:pt x="51289" y="4657"/>
                  <a:pt x="51220" y="4566"/>
                  <a:pt x="51174" y="4498"/>
                </a:cubicBezTo>
                <a:lnTo>
                  <a:pt x="51174" y="4429"/>
                </a:lnTo>
                <a:cubicBezTo>
                  <a:pt x="51197" y="4269"/>
                  <a:pt x="51129" y="4155"/>
                  <a:pt x="50969" y="4041"/>
                </a:cubicBezTo>
                <a:lnTo>
                  <a:pt x="50855" y="3950"/>
                </a:lnTo>
                <a:cubicBezTo>
                  <a:pt x="50695" y="3881"/>
                  <a:pt x="50421" y="3744"/>
                  <a:pt x="50239" y="3676"/>
                </a:cubicBezTo>
                <a:lnTo>
                  <a:pt x="50033" y="3676"/>
                </a:lnTo>
                <a:cubicBezTo>
                  <a:pt x="49988" y="3676"/>
                  <a:pt x="49919" y="3676"/>
                  <a:pt x="49896" y="3653"/>
                </a:cubicBezTo>
                <a:lnTo>
                  <a:pt x="49782" y="3539"/>
                </a:lnTo>
                <a:cubicBezTo>
                  <a:pt x="49599" y="3562"/>
                  <a:pt x="49257" y="3607"/>
                  <a:pt x="49189" y="3607"/>
                </a:cubicBezTo>
                <a:cubicBezTo>
                  <a:pt x="49160" y="3617"/>
                  <a:pt x="49112" y="3622"/>
                  <a:pt x="49058" y="3622"/>
                </a:cubicBezTo>
                <a:cubicBezTo>
                  <a:pt x="48981" y="3622"/>
                  <a:pt x="48890" y="3611"/>
                  <a:pt x="48823" y="3585"/>
                </a:cubicBezTo>
                <a:lnTo>
                  <a:pt x="48664" y="3653"/>
                </a:lnTo>
                <a:lnTo>
                  <a:pt x="48504" y="3699"/>
                </a:lnTo>
                <a:cubicBezTo>
                  <a:pt x="48276" y="3699"/>
                  <a:pt x="47865" y="3744"/>
                  <a:pt x="47796" y="3813"/>
                </a:cubicBezTo>
                <a:cubicBezTo>
                  <a:pt x="47705" y="3858"/>
                  <a:pt x="47157" y="3858"/>
                  <a:pt x="46997" y="3927"/>
                </a:cubicBezTo>
                <a:cubicBezTo>
                  <a:pt x="46838" y="4018"/>
                  <a:pt x="46678" y="4109"/>
                  <a:pt x="46655" y="4132"/>
                </a:cubicBezTo>
                <a:lnTo>
                  <a:pt x="46655" y="4155"/>
                </a:lnTo>
                <a:cubicBezTo>
                  <a:pt x="46655" y="4237"/>
                  <a:pt x="46606" y="4254"/>
                  <a:pt x="46547" y="4254"/>
                </a:cubicBezTo>
                <a:cubicBezTo>
                  <a:pt x="46507" y="4254"/>
                  <a:pt x="46463" y="4246"/>
                  <a:pt x="46427" y="4246"/>
                </a:cubicBezTo>
                <a:cubicBezTo>
                  <a:pt x="46381" y="4269"/>
                  <a:pt x="46244" y="4269"/>
                  <a:pt x="46244" y="4292"/>
                </a:cubicBezTo>
                <a:cubicBezTo>
                  <a:pt x="46244" y="4414"/>
                  <a:pt x="46173" y="4424"/>
                  <a:pt x="46092" y="4424"/>
                </a:cubicBezTo>
                <a:cubicBezTo>
                  <a:pt x="46076" y="4424"/>
                  <a:pt x="46059" y="4424"/>
                  <a:pt x="46043" y="4424"/>
                </a:cubicBezTo>
                <a:cubicBezTo>
                  <a:pt x="46018" y="4424"/>
                  <a:pt x="45993" y="4424"/>
                  <a:pt x="45970" y="4429"/>
                </a:cubicBezTo>
                <a:cubicBezTo>
                  <a:pt x="45925" y="4429"/>
                  <a:pt x="45833" y="4452"/>
                  <a:pt x="45833" y="4452"/>
                </a:cubicBezTo>
                <a:lnTo>
                  <a:pt x="45833" y="4657"/>
                </a:lnTo>
                <a:cubicBezTo>
                  <a:pt x="45716" y="4624"/>
                  <a:pt x="45526" y="4603"/>
                  <a:pt x="45361" y="4603"/>
                </a:cubicBezTo>
                <a:cubicBezTo>
                  <a:pt x="45300" y="4603"/>
                  <a:pt x="45243" y="4606"/>
                  <a:pt x="45194" y="4612"/>
                </a:cubicBezTo>
                <a:lnTo>
                  <a:pt x="45103" y="4771"/>
                </a:lnTo>
                <a:cubicBezTo>
                  <a:pt x="45080" y="4794"/>
                  <a:pt x="45080" y="4817"/>
                  <a:pt x="45057" y="4840"/>
                </a:cubicBezTo>
                <a:lnTo>
                  <a:pt x="44692" y="4840"/>
                </a:lnTo>
                <a:cubicBezTo>
                  <a:pt x="44684" y="4839"/>
                  <a:pt x="44677" y="4838"/>
                  <a:pt x="44671" y="4838"/>
                </a:cubicBezTo>
                <a:cubicBezTo>
                  <a:pt x="44549" y="4838"/>
                  <a:pt x="44628" y="5024"/>
                  <a:pt x="44468" y="5024"/>
                </a:cubicBezTo>
                <a:cubicBezTo>
                  <a:pt x="44460" y="5024"/>
                  <a:pt x="44451" y="5024"/>
                  <a:pt x="44441" y="5023"/>
                </a:cubicBezTo>
                <a:cubicBezTo>
                  <a:pt x="44398" y="5012"/>
                  <a:pt x="44357" y="5006"/>
                  <a:pt x="44320" y="5006"/>
                </a:cubicBezTo>
                <a:cubicBezTo>
                  <a:pt x="44198" y="5006"/>
                  <a:pt x="44105" y="5066"/>
                  <a:pt x="44053" y="5205"/>
                </a:cubicBezTo>
                <a:cubicBezTo>
                  <a:pt x="44039" y="5275"/>
                  <a:pt x="43991" y="5302"/>
                  <a:pt x="43924" y="5302"/>
                </a:cubicBezTo>
                <a:cubicBezTo>
                  <a:pt x="43882" y="5302"/>
                  <a:pt x="43832" y="5291"/>
                  <a:pt x="43779" y="5274"/>
                </a:cubicBezTo>
                <a:lnTo>
                  <a:pt x="43665" y="5228"/>
                </a:lnTo>
                <a:lnTo>
                  <a:pt x="43665" y="5228"/>
                </a:lnTo>
                <a:cubicBezTo>
                  <a:pt x="43711" y="5296"/>
                  <a:pt x="43711" y="5388"/>
                  <a:pt x="43665" y="5433"/>
                </a:cubicBezTo>
                <a:lnTo>
                  <a:pt x="43551" y="5342"/>
                </a:lnTo>
                <a:cubicBezTo>
                  <a:pt x="43437" y="5411"/>
                  <a:pt x="43163" y="5570"/>
                  <a:pt x="43140" y="5662"/>
                </a:cubicBezTo>
                <a:cubicBezTo>
                  <a:pt x="43129" y="5693"/>
                  <a:pt x="43104" y="5710"/>
                  <a:pt x="43073" y="5710"/>
                </a:cubicBezTo>
                <a:cubicBezTo>
                  <a:pt x="43037" y="5710"/>
                  <a:pt x="42994" y="5688"/>
                  <a:pt x="42957" y="5639"/>
                </a:cubicBezTo>
                <a:lnTo>
                  <a:pt x="42912" y="5639"/>
                </a:lnTo>
                <a:cubicBezTo>
                  <a:pt x="42661" y="5707"/>
                  <a:pt x="42455" y="5844"/>
                  <a:pt x="42273" y="6004"/>
                </a:cubicBezTo>
                <a:cubicBezTo>
                  <a:pt x="42227" y="6050"/>
                  <a:pt x="42113" y="6095"/>
                  <a:pt x="42067" y="6095"/>
                </a:cubicBezTo>
                <a:cubicBezTo>
                  <a:pt x="42009" y="6057"/>
                  <a:pt x="41960" y="6042"/>
                  <a:pt x="41916" y="6042"/>
                </a:cubicBezTo>
                <a:cubicBezTo>
                  <a:pt x="41806" y="6042"/>
                  <a:pt x="41732" y="6138"/>
                  <a:pt x="41633" y="6187"/>
                </a:cubicBezTo>
                <a:lnTo>
                  <a:pt x="41474" y="6278"/>
                </a:lnTo>
                <a:cubicBezTo>
                  <a:pt x="41291" y="6392"/>
                  <a:pt x="41086" y="6666"/>
                  <a:pt x="41017" y="6871"/>
                </a:cubicBezTo>
                <a:lnTo>
                  <a:pt x="40698" y="6712"/>
                </a:lnTo>
                <a:cubicBezTo>
                  <a:pt x="40696" y="6710"/>
                  <a:pt x="40695" y="6709"/>
                  <a:pt x="40694" y="6709"/>
                </a:cubicBezTo>
                <a:cubicBezTo>
                  <a:pt x="40677" y="6709"/>
                  <a:pt x="40687" y="6849"/>
                  <a:pt x="40538" y="6849"/>
                </a:cubicBezTo>
                <a:lnTo>
                  <a:pt x="40401" y="6871"/>
                </a:lnTo>
                <a:cubicBezTo>
                  <a:pt x="40264" y="6940"/>
                  <a:pt x="39990" y="7031"/>
                  <a:pt x="39944" y="7054"/>
                </a:cubicBezTo>
                <a:cubicBezTo>
                  <a:pt x="39922" y="7100"/>
                  <a:pt x="39830" y="7282"/>
                  <a:pt x="39739" y="7305"/>
                </a:cubicBezTo>
                <a:cubicBezTo>
                  <a:pt x="39670" y="7328"/>
                  <a:pt x="39419" y="7488"/>
                  <a:pt x="39351" y="7533"/>
                </a:cubicBezTo>
                <a:cubicBezTo>
                  <a:pt x="39282" y="7602"/>
                  <a:pt x="39260" y="7670"/>
                  <a:pt x="39260" y="7670"/>
                </a:cubicBezTo>
                <a:cubicBezTo>
                  <a:pt x="39260" y="7670"/>
                  <a:pt x="39146" y="7762"/>
                  <a:pt x="39100" y="7807"/>
                </a:cubicBezTo>
                <a:cubicBezTo>
                  <a:pt x="39068" y="7823"/>
                  <a:pt x="39047" y="7839"/>
                  <a:pt x="39037" y="7839"/>
                </a:cubicBezTo>
                <a:cubicBezTo>
                  <a:pt x="39033" y="7839"/>
                  <a:pt x="39031" y="7837"/>
                  <a:pt x="39031" y="7830"/>
                </a:cubicBezTo>
                <a:lnTo>
                  <a:pt x="39031" y="7784"/>
                </a:lnTo>
                <a:lnTo>
                  <a:pt x="39009" y="7762"/>
                </a:lnTo>
                <a:cubicBezTo>
                  <a:pt x="39009" y="7755"/>
                  <a:pt x="39002" y="7753"/>
                  <a:pt x="38991" y="7753"/>
                </a:cubicBezTo>
                <a:cubicBezTo>
                  <a:pt x="38922" y="7753"/>
                  <a:pt x="38663" y="7868"/>
                  <a:pt x="38643" y="7967"/>
                </a:cubicBezTo>
                <a:cubicBezTo>
                  <a:pt x="38621" y="8104"/>
                  <a:pt x="38392" y="8127"/>
                  <a:pt x="38324" y="8127"/>
                </a:cubicBezTo>
                <a:cubicBezTo>
                  <a:pt x="38255" y="8150"/>
                  <a:pt x="38301" y="8195"/>
                  <a:pt x="38347" y="8195"/>
                </a:cubicBezTo>
                <a:cubicBezTo>
                  <a:pt x="38369" y="8218"/>
                  <a:pt x="38324" y="8241"/>
                  <a:pt x="38232" y="8264"/>
                </a:cubicBezTo>
                <a:lnTo>
                  <a:pt x="38096" y="8264"/>
                </a:lnTo>
                <a:cubicBezTo>
                  <a:pt x="38093" y="8262"/>
                  <a:pt x="38089" y="8262"/>
                  <a:pt x="38085" y="8262"/>
                </a:cubicBezTo>
                <a:cubicBezTo>
                  <a:pt x="38013" y="8262"/>
                  <a:pt x="37724" y="8426"/>
                  <a:pt x="37616" y="8469"/>
                </a:cubicBezTo>
                <a:cubicBezTo>
                  <a:pt x="37502" y="8515"/>
                  <a:pt x="37319" y="8606"/>
                  <a:pt x="37228" y="8652"/>
                </a:cubicBezTo>
                <a:lnTo>
                  <a:pt x="37365" y="8743"/>
                </a:lnTo>
                <a:lnTo>
                  <a:pt x="37388" y="8743"/>
                </a:lnTo>
                <a:cubicBezTo>
                  <a:pt x="37365" y="8789"/>
                  <a:pt x="37000" y="8834"/>
                  <a:pt x="36886" y="8903"/>
                </a:cubicBezTo>
                <a:cubicBezTo>
                  <a:pt x="36794" y="8971"/>
                  <a:pt x="36566" y="9085"/>
                  <a:pt x="36406" y="9154"/>
                </a:cubicBezTo>
                <a:lnTo>
                  <a:pt x="36270" y="9245"/>
                </a:lnTo>
                <a:lnTo>
                  <a:pt x="36224" y="9268"/>
                </a:lnTo>
                <a:cubicBezTo>
                  <a:pt x="36224" y="9359"/>
                  <a:pt x="35699" y="9496"/>
                  <a:pt x="35539" y="9588"/>
                </a:cubicBezTo>
                <a:cubicBezTo>
                  <a:pt x="35402" y="9702"/>
                  <a:pt x="35174" y="9976"/>
                  <a:pt x="35083" y="9976"/>
                </a:cubicBezTo>
                <a:cubicBezTo>
                  <a:pt x="34968" y="9976"/>
                  <a:pt x="34968" y="10113"/>
                  <a:pt x="34991" y="10181"/>
                </a:cubicBezTo>
                <a:cubicBezTo>
                  <a:pt x="35014" y="10227"/>
                  <a:pt x="34877" y="10272"/>
                  <a:pt x="34832" y="10272"/>
                </a:cubicBezTo>
                <a:cubicBezTo>
                  <a:pt x="34809" y="10272"/>
                  <a:pt x="34672" y="10204"/>
                  <a:pt x="34535" y="10090"/>
                </a:cubicBezTo>
                <a:lnTo>
                  <a:pt x="34512" y="10249"/>
                </a:lnTo>
                <a:cubicBezTo>
                  <a:pt x="34497" y="10326"/>
                  <a:pt x="34469" y="10348"/>
                  <a:pt x="34438" y="10348"/>
                </a:cubicBezTo>
                <a:cubicBezTo>
                  <a:pt x="34393" y="10348"/>
                  <a:pt x="34341" y="10297"/>
                  <a:pt x="34319" y="10297"/>
                </a:cubicBezTo>
                <a:cubicBezTo>
                  <a:pt x="34311" y="10297"/>
                  <a:pt x="34307" y="10303"/>
                  <a:pt x="34307" y="10318"/>
                </a:cubicBezTo>
                <a:lnTo>
                  <a:pt x="34307" y="10455"/>
                </a:lnTo>
                <a:cubicBezTo>
                  <a:pt x="34207" y="10475"/>
                  <a:pt x="34056" y="10650"/>
                  <a:pt x="33988" y="10650"/>
                </a:cubicBezTo>
                <a:cubicBezTo>
                  <a:pt x="33978" y="10650"/>
                  <a:pt x="33970" y="10646"/>
                  <a:pt x="33964" y="10638"/>
                </a:cubicBezTo>
                <a:cubicBezTo>
                  <a:pt x="33914" y="10604"/>
                  <a:pt x="33864" y="10583"/>
                  <a:pt x="33823" y="10583"/>
                </a:cubicBezTo>
                <a:cubicBezTo>
                  <a:pt x="33808" y="10583"/>
                  <a:pt x="33794" y="10586"/>
                  <a:pt x="33782" y="10592"/>
                </a:cubicBezTo>
                <a:lnTo>
                  <a:pt x="33782" y="10615"/>
                </a:lnTo>
                <a:lnTo>
                  <a:pt x="33759" y="10683"/>
                </a:lnTo>
                <a:cubicBezTo>
                  <a:pt x="33773" y="10727"/>
                  <a:pt x="33723" y="10742"/>
                  <a:pt x="33679" y="10742"/>
                </a:cubicBezTo>
                <a:cubicBezTo>
                  <a:pt x="33654" y="10742"/>
                  <a:pt x="33630" y="10737"/>
                  <a:pt x="33622" y="10729"/>
                </a:cubicBezTo>
                <a:cubicBezTo>
                  <a:pt x="33621" y="10728"/>
                  <a:pt x="33619" y="10727"/>
                  <a:pt x="33617" y="10727"/>
                </a:cubicBezTo>
                <a:cubicBezTo>
                  <a:pt x="33568" y="10727"/>
                  <a:pt x="33228" y="10961"/>
                  <a:pt x="33097" y="11048"/>
                </a:cubicBezTo>
                <a:cubicBezTo>
                  <a:pt x="32973" y="11131"/>
                  <a:pt x="32794" y="11306"/>
                  <a:pt x="32727" y="11306"/>
                </a:cubicBezTo>
                <a:cubicBezTo>
                  <a:pt x="32719" y="11306"/>
                  <a:pt x="32713" y="11304"/>
                  <a:pt x="32709" y="11299"/>
                </a:cubicBezTo>
                <a:cubicBezTo>
                  <a:pt x="32700" y="11291"/>
                  <a:pt x="32686" y="11287"/>
                  <a:pt x="32668" y="11287"/>
                </a:cubicBezTo>
                <a:cubicBezTo>
                  <a:pt x="32596" y="11287"/>
                  <a:pt x="32467" y="11350"/>
                  <a:pt x="32412" y="11368"/>
                </a:cubicBezTo>
                <a:cubicBezTo>
                  <a:pt x="32384" y="11396"/>
                  <a:pt x="32312" y="11416"/>
                  <a:pt x="32229" y="11416"/>
                </a:cubicBezTo>
                <a:cubicBezTo>
                  <a:pt x="32178" y="11416"/>
                  <a:pt x="32122" y="11408"/>
                  <a:pt x="32070" y="11391"/>
                </a:cubicBezTo>
                <a:lnTo>
                  <a:pt x="32024" y="11551"/>
                </a:lnTo>
                <a:cubicBezTo>
                  <a:pt x="32001" y="11596"/>
                  <a:pt x="31819" y="11642"/>
                  <a:pt x="31819" y="11687"/>
                </a:cubicBezTo>
                <a:cubicBezTo>
                  <a:pt x="31826" y="11762"/>
                  <a:pt x="31814" y="11786"/>
                  <a:pt x="31792" y="11786"/>
                </a:cubicBezTo>
                <a:cubicBezTo>
                  <a:pt x="31755" y="11786"/>
                  <a:pt x="31691" y="11721"/>
                  <a:pt x="31643" y="11721"/>
                </a:cubicBezTo>
                <a:cubicBezTo>
                  <a:pt x="31632" y="11721"/>
                  <a:pt x="31622" y="11724"/>
                  <a:pt x="31613" y="11733"/>
                </a:cubicBezTo>
                <a:cubicBezTo>
                  <a:pt x="31522" y="11802"/>
                  <a:pt x="31339" y="11824"/>
                  <a:pt x="31248" y="11893"/>
                </a:cubicBezTo>
                <a:lnTo>
                  <a:pt x="31179" y="11961"/>
                </a:lnTo>
                <a:cubicBezTo>
                  <a:pt x="31138" y="11982"/>
                  <a:pt x="31084" y="11993"/>
                  <a:pt x="31023" y="11993"/>
                </a:cubicBezTo>
                <a:cubicBezTo>
                  <a:pt x="30949" y="11993"/>
                  <a:pt x="30867" y="11976"/>
                  <a:pt x="30791" y="11939"/>
                </a:cubicBezTo>
                <a:lnTo>
                  <a:pt x="30769" y="12144"/>
                </a:lnTo>
                <a:lnTo>
                  <a:pt x="30769" y="12212"/>
                </a:lnTo>
                <a:cubicBezTo>
                  <a:pt x="30632" y="12258"/>
                  <a:pt x="30449" y="12395"/>
                  <a:pt x="30358" y="12509"/>
                </a:cubicBezTo>
                <a:lnTo>
                  <a:pt x="30175" y="12395"/>
                </a:lnTo>
                <a:cubicBezTo>
                  <a:pt x="30170" y="12393"/>
                  <a:pt x="30163" y="12391"/>
                  <a:pt x="30155" y="12391"/>
                </a:cubicBezTo>
                <a:cubicBezTo>
                  <a:pt x="30083" y="12391"/>
                  <a:pt x="29899" y="12471"/>
                  <a:pt x="29878" y="12532"/>
                </a:cubicBezTo>
                <a:lnTo>
                  <a:pt x="29810" y="12715"/>
                </a:lnTo>
                <a:cubicBezTo>
                  <a:pt x="29627" y="12715"/>
                  <a:pt x="29308" y="12760"/>
                  <a:pt x="29285" y="12829"/>
                </a:cubicBezTo>
                <a:cubicBezTo>
                  <a:pt x="29262" y="12874"/>
                  <a:pt x="29422" y="12897"/>
                  <a:pt x="29513" y="12897"/>
                </a:cubicBezTo>
                <a:cubicBezTo>
                  <a:pt x="29533" y="12891"/>
                  <a:pt x="29553" y="12888"/>
                  <a:pt x="29572" y="12888"/>
                </a:cubicBezTo>
                <a:cubicBezTo>
                  <a:pt x="29616" y="12888"/>
                  <a:pt x="29650" y="12904"/>
                  <a:pt x="29650" y="12920"/>
                </a:cubicBezTo>
                <a:cubicBezTo>
                  <a:pt x="29650" y="12920"/>
                  <a:pt x="29468" y="13034"/>
                  <a:pt x="29399" y="13057"/>
                </a:cubicBezTo>
                <a:cubicBezTo>
                  <a:pt x="29380" y="13070"/>
                  <a:pt x="29359" y="13075"/>
                  <a:pt x="29338" y="13075"/>
                </a:cubicBezTo>
                <a:cubicBezTo>
                  <a:pt x="29283" y="13075"/>
                  <a:pt x="29227" y="13038"/>
                  <a:pt x="29194" y="12989"/>
                </a:cubicBezTo>
                <a:lnTo>
                  <a:pt x="29125" y="12920"/>
                </a:lnTo>
                <a:cubicBezTo>
                  <a:pt x="29102" y="12897"/>
                  <a:pt x="29011" y="12874"/>
                  <a:pt x="29011" y="12874"/>
                </a:cubicBezTo>
                <a:cubicBezTo>
                  <a:pt x="28965" y="12920"/>
                  <a:pt x="28965" y="12989"/>
                  <a:pt x="28920" y="13011"/>
                </a:cubicBezTo>
                <a:cubicBezTo>
                  <a:pt x="28910" y="13016"/>
                  <a:pt x="28898" y="13018"/>
                  <a:pt x="28886" y="13018"/>
                </a:cubicBezTo>
                <a:cubicBezTo>
                  <a:pt x="28850" y="13018"/>
                  <a:pt x="28807" y="13005"/>
                  <a:pt x="28771" y="13005"/>
                </a:cubicBezTo>
                <a:cubicBezTo>
                  <a:pt x="28758" y="13005"/>
                  <a:pt x="28747" y="13007"/>
                  <a:pt x="28737" y="13011"/>
                </a:cubicBezTo>
                <a:lnTo>
                  <a:pt x="28692" y="13011"/>
                </a:lnTo>
                <a:cubicBezTo>
                  <a:pt x="28418" y="13171"/>
                  <a:pt x="27893" y="13331"/>
                  <a:pt x="27801" y="13377"/>
                </a:cubicBezTo>
                <a:cubicBezTo>
                  <a:pt x="27710" y="13422"/>
                  <a:pt x="27573" y="13514"/>
                  <a:pt x="27505" y="13559"/>
                </a:cubicBezTo>
                <a:lnTo>
                  <a:pt x="27482" y="13650"/>
                </a:lnTo>
                <a:lnTo>
                  <a:pt x="27482" y="13673"/>
                </a:lnTo>
                <a:cubicBezTo>
                  <a:pt x="27482" y="13673"/>
                  <a:pt x="27254" y="13650"/>
                  <a:pt x="27185" y="13650"/>
                </a:cubicBezTo>
                <a:cubicBezTo>
                  <a:pt x="27177" y="13648"/>
                  <a:pt x="27171" y="13647"/>
                  <a:pt x="27165" y="13647"/>
                </a:cubicBezTo>
                <a:cubicBezTo>
                  <a:pt x="27121" y="13647"/>
                  <a:pt x="27139" y="13719"/>
                  <a:pt x="27139" y="13719"/>
                </a:cubicBezTo>
                <a:cubicBezTo>
                  <a:pt x="27162" y="13742"/>
                  <a:pt x="27048" y="13833"/>
                  <a:pt x="27002" y="13879"/>
                </a:cubicBezTo>
                <a:cubicBezTo>
                  <a:pt x="26990" y="13891"/>
                  <a:pt x="26972" y="13897"/>
                  <a:pt x="26950" y="13897"/>
                </a:cubicBezTo>
                <a:cubicBezTo>
                  <a:pt x="26893" y="13897"/>
                  <a:pt x="26811" y="13860"/>
                  <a:pt x="26729" y="13810"/>
                </a:cubicBezTo>
                <a:lnTo>
                  <a:pt x="26546" y="13879"/>
                </a:lnTo>
                <a:cubicBezTo>
                  <a:pt x="26409" y="13924"/>
                  <a:pt x="26272" y="13947"/>
                  <a:pt x="26135" y="13993"/>
                </a:cubicBezTo>
                <a:lnTo>
                  <a:pt x="25952" y="14084"/>
                </a:lnTo>
                <a:cubicBezTo>
                  <a:pt x="25724" y="14153"/>
                  <a:pt x="25336" y="14244"/>
                  <a:pt x="25108" y="14312"/>
                </a:cubicBezTo>
                <a:lnTo>
                  <a:pt x="24903" y="14381"/>
                </a:lnTo>
                <a:lnTo>
                  <a:pt x="24811" y="14427"/>
                </a:lnTo>
                <a:cubicBezTo>
                  <a:pt x="24720" y="14427"/>
                  <a:pt x="24492" y="14427"/>
                  <a:pt x="24423" y="14449"/>
                </a:cubicBezTo>
                <a:cubicBezTo>
                  <a:pt x="24418" y="14451"/>
                  <a:pt x="24413" y="14452"/>
                  <a:pt x="24408" y="14452"/>
                </a:cubicBezTo>
                <a:cubicBezTo>
                  <a:pt x="24348" y="14452"/>
                  <a:pt x="24309" y="14332"/>
                  <a:pt x="24309" y="14290"/>
                </a:cubicBezTo>
                <a:cubicBezTo>
                  <a:pt x="24309" y="14244"/>
                  <a:pt x="24469" y="13879"/>
                  <a:pt x="24674" y="13468"/>
                </a:cubicBezTo>
                <a:lnTo>
                  <a:pt x="24948" y="13148"/>
                </a:lnTo>
                <a:lnTo>
                  <a:pt x="24971" y="13125"/>
                </a:lnTo>
                <a:cubicBezTo>
                  <a:pt x="24994" y="13080"/>
                  <a:pt x="24971" y="12829"/>
                  <a:pt x="25062" y="12760"/>
                </a:cubicBezTo>
                <a:cubicBezTo>
                  <a:pt x="25154" y="12715"/>
                  <a:pt x="25542" y="12372"/>
                  <a:pt x="25656" y="12235"/>
                </a:cubicBezTo>
                <a:cubicBezTo>
                  <a:pt x="25770" y="12121"/>
                  <a:pt x="25838" y="11984"/>
                  <a:pt x="25793" y="11961"/>
                </a:cubicBezTo>
                <a:lnTo>
                  <a:pt x="25793" y="11939"/>
                </a:lnTo>
                <a:lnTo>
                  <a:pt x="25770" y="11916"/>
                </a:lnTo>
                <a:cubicBezTo>
                  <a:pt x="25770" y="11916"/>
                  <a:pt x="25952" y="11733"/>
                  <a:pt x="26181" y="11573"/>
                </a:cubicBezTo>
                <a:lnTo>
                  <a:pt x="26272" y="11391"/>
                </a:lnTo>
                <a:lnTo>
                  <a:pt x="26295" y="11345"/>
                </a:lnTo>
                <a:cubicBezTo>
                  <a:pt x="26318" y="11299"/>
                  <a:pt x="26477" y="11163"/>
                  <a:pt x="26614" y="11048"/>
                </a:cubicBezTo>
                <a:lnTo>
                  <a:pt x="26706" y="10957"/>
                </a:lnTo>
                <a:cubicBezTo>
                  <a:pt x="26820" y="10797"/>
                  <a:pt x="26957" y="10683"/>
                  <a:pt x="27117" y="10546"/>
                </a:cubicBezTo>
                <a:lnTo>
                  <a:pt x="27208" y="10478"/>
                </a:lnTo>
                <a:cubicBezTo>
                  <a:pt x="27299" y="10409"/>
                  <a:pt x="27687" y="9953"/>
                  <a:pt x="27801" y="9793"/>
                </a:cubicBezTo>
                <a:cubicBezTo>
                  <a:pt x="27915" y="9633"/>
                  <a:pt x="28395" y="9154"/>
                  <a:pt x="28532" y="9017"/>
                </a:cubicBezTo>
                <a:cubicBezTo>
                  <a:pt x="28669" y="8880"/>
                  <a:pt x="29308" y="8287"/>
                  <a:pt x="29490" y="8081"/>
                </a:cubicBezTo>
                <a:cubicBezTo>
                  <a:pt x="29696" y="7898"/>
                  <a:pt x="30130" y="7533"/>
                  <a:pt x="30221" y="7442"/>
                </a:cubicBezTo>
                <a:cubicBezTo>
                  <a:pt x="30335" y="7351"/>
                  <a:pt x="30449" y="7237"/>
                  <a:pt x="30472" y="7214"/>
                </a:cubicBezTo>
                <a:lnTo>
                  <a:pt x="30472" y="7168"/>
                </a:lnTo>
                <a:lnTo>
                  <a:pt x="30540" y="6985"/>
                </a:lnTo>
                <a:cubicBezTo>
                  <a:pt x="30746" y="6849"/>
                  <a:pt x="31111" y="6552"/>
                  <a:pt x="31157" y="6483"/>
                </a:cubicBezTo>
                <a:cubicBezTo>
                  <a:pt x="31225" y="6415"/>
                  <a:pt x="31590" y="6164"/>
                  <a:pt x="31956" y="5913"/>
                </a:cubicBezTo>
                <a:lnTo>
                  <a:pt x="32047" y="5525"/>
                </a:lnTo>
                <a:cubicBezTo>
                  <a:pt x="32070" y="5525"/>
                  <a:pt x="32298" y="5319"/>
                  <a:pt x="32549" y="5091"/>
                </a:cubicBezTo>
                <a:lnTo>
                  <a:pt x="32800" y="4908"/>
                </a:lnTo>
                <a:lnTo>
                  <a:pt x="33005" y="4749"/>
                </a:lnTo>
                <a:cubicBezTo>
                  <a:pt x="33165" y="4520"/>
                  <a:pt x="33485" y="4018"/>
                  <a:pt x="33713" y="3607"/>
                </a:cubicBezTo>
                <a:lnTo>
                  <a:pt x="34033" y="3311"/>
                </a:lnTo>
                <a:cubicBezTo>
                  <a:pt x="34078" y="3288"/>
                  <a:pt x="34078" y="3242"/>
                  <a:pt x="34078" y="3219"/>
                </a:cubicBezTo>
                <a:cubicBezTo>
                  <a:pt x="34124" y="3060"/>
                  <a:pt x="34147" y="2900"/>
                  <a:pt x="34238" y="2763"/>
                </a:cubicBezTo>
                <a:lnTo>
                  <a:pt x="34329" y="2603"/>
                </a:lnTo>
                <a:cubicBezTo>
                  <a:pt x="34238" y="2466"/>
                  <a:pt x="34010" y="2169"/>
                  <a:pt x="33827" y="1941"/>
                </a:cubicBezTo>
                <a:lnTo>
                  <a:pt x="33713" y="1713"/>
                </a:lnTo>
                <a:cubicBezTo>
                  <a:pt x="33622" y="1553"/>
                  <a:pt x="33553" y="1416"/>
                  <a:pt x="33462" y="1256"/>
                </a:cubicBezTo>
                <a:cubicBezTo>
                  <a:pt x="33416" y="1142"/>
                  <a:pt x="33234" y="1028"/>
                  <a:pt x="33416" y="891"/>
                </a:cubicBezTo>
                <a:lnTo>
                  <a:pt x="33439" y="891"/>
                </a:lnTo>
                <a:cubicBezTo>
                  <a:pt x="33439" y="845"/>
                  <a:pt x="33257" y="594"/>
                  <a:pt x="33028" y="321"/>
                </a:cubicBezTo>
                <a:lnTo>
                  <a:pt x="32617" y="229"/>
                </a:lnTo>
                <a:cubicBezTo>
                  <a:pt x="32572" y="218"/>
                  <a:pt x="32509" y="218"/>
                  <a:pt x="32458" y="218"/>
                </a:cubicBezTo>
                <a:cubicBezTo>
                  <a:pt x="32406" y="218"/>
                  <a:pt x="32366" y="218"/>
                  <a:pt x="32366" y="206"/>
                </a:cubicBezTo>
                <a:lnTo>
                  <a:pt x="32321" y="92"/>
                </a:lnTo>
                <a:cubicBezTo>
                  <a:pt x="32275" y="104"/>
                  <a:pt x="32121" y="109"/>
                  <a:pt x="31958" y="109"/>
                </a:cubicBezTo>
                <a:cubicBezTo>
                  <a:pt x="31796" y="109"/>
                  <a:pt x="31625" y="104"/>
                  <a:pt x="31545" y="92"/>
                </a:cubicBezTo>
                <a:cubicBezTo>
                  <a:pt x="31362" y="92"/>
                  <a:pt x="31111" y="47"/>
                  <a:pt x="309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9" name="Google Shape;529;p35"/>
          <p:cNvGrpSpPr/>
          <p:nvPr/>
        </p:nvGrpSpPr>
        <p:grpSpPr>
          <a:xfrm rot="5400000">
            <a:off x="8423772" y="780589"/>
            <a:ext cx="805790" cy="369469"/>
            <a:chOff x="8484425" y="4271775"/>
            <a:chExt cx="365338" cy="167514"/>
          </a:xfrm>
        </p:grpSpPr>
        <p:sp>
          <p:nvSpPr>
            <p:cNvPr id="530" name="Google Shape;530;p35"/>
            <p:cNvSpPr/>
            <p:nvPr/>
          </p:nvSpPr>
          <p:spPr>
            <a:xfrm>
              <a:off x="8484425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8585804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8687184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8788563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8484425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8585804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8687184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8788563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35"/>
          <p:cNvGrpSpPr/>
          <p:nvPr/>
        </p:nvGrpSpPr>
        <p:grpSpPr>
          <a:xfrm rot="10800000" flipH="1">
            <a:off x="191571" y="3556437"/>
            <a:ext cx="371744" cy="369474"/>
            <a:chOff x="1612138" y="848725"/>
            <a:chExt cx="470800" cy="467925"/>
          </a:xfrm>
        </p:grpSpPr>
        <p:sp>
          <p:nvSpPr>
            <p:cNvPr id="539" name="Google Shape;539;p35"/>
            <p:cNvSpPr/>
            <p:nvPr/>
          </p:nvSpPr>
          <p:spPr>
            <a:xfrm>
              <a:off x="1612138" y="892650"/>
              <a:ext cx="156375" cy="424000"/>
            </a:xfrm>
            <a:custGeom>
              <a:avLst/>
              <a:gdLst/>
              <a:ahLst/>
              <a:cxnLst/>
              <a:rect l="l" t="t" r="r" b="b"/>
              <a:pathLst>
                <a:path w="6255" h="16960" extrusionOk="0">
                  <a:moveTo>
                    <a:pt x="23" y="1"/>
                  </a:moveTo>
                  <a:lnTo>
                    <a:pt x="1" y="13582"/>
                  </a:lnTo>
                  <a:lnTo>
                    <a:pt x="6232" y="16960"/>
                  </a:lnTo>
                  <a:lnTo>
                    <a:pt x="6255" y="340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1612713" y="848725"/>
              <a:ext cx="470225" cy="128975"/>
            </a:xfrm>
            <a:custGeom>
              <a:avLst/>
              <a:gdLst/>
              <a:ahLst/>
              <a:cxnLst/>
              <a:rect l="l" t="t" r="r" b="b"/>
              <a:pathLst>
                <a:path w="18809" h="5159" extrusionOk="0">
                  <a:moveTo>
                    <a:pt x="12577" y="0"/>
                  </a:moveTo>
                  <a:lnTo>
                    <a:pt x="0" y="1758"/>
                  </a:lnTo>
                  <a:lnTo>
                    <a:pt x="6232" y="5159"/>
                  </a:lnTo>
                  <a:lnTo>
                    <a:pt x="18808" y="3378"/>
                  </a:lnTo>
                  <a:lnTo>
                    <a:pt x="12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1767913" y="933175"/>
              <a:ext cx="315025" cy="383475"/>
            </a:xfrm>
            <a:custGeom>
              <a:avLst/>
              <a:gdLst/>
              <a:ahLst/>
              <a:cxnLst/>
              <a:rect l="l" t="t" r="r" b="b"/>
              <a:pathLst>
                <a:path w="12601" h="15339" extrusionOk="0">
                  <a:moveTo>
                    <a:pt x="12600" y="0"/>
                  </a:moveTo>
                  <a:lnTo>
                    <a:pt x="24" y="1781"/>
                  </a:lnTo>
                  <a:lnTo>
                    <a:pt x="1" y="15339"/>
                  </a:lnTo>
                  <a:lnTo>
                    <a:pt x="12555" y="13581"/>
                  </a:lnTo>
                  <a:lnTo>
                    <a:pt x="12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5"/>
          <p:cNvSpPr/>
          <p:nvPr/>
        </p:nvSpPr>
        <p:spPr>
          <a:xfrm>
            <a:off x="-948362" y="-933462"/>
            <a:ext cx="2126400" cy="2126400"/>
          </a:xfrm>
          <a:prstGeom prst="star8">
            <a:avLst>
              <a:gd name="adj" fmla="val 2183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5"/>
          <p:cNvSpPr/>
          <p:nvPr/>
        </p:nvSpPr>
        <p:spPr>
          <a:xfrm>
            <a:off x="7421100" y="3989475"/>
            <a:ext cx="1590300" cy="1590300"/>
          </a:xfrm>
          <a:prstGeom prst="star8">
            <a:avLst>
              <a:gd name="adj" fmla="val 2183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lt2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36"/>
          <p:cNvGrpSpPr/>
          <p:nvPr/>
        </p:nvGrpSpPr>
        <p:grpSpPr>
          <a:xfrm flipH="1">
            <a:off x="8649149" y="451903"/>
            <a:ext cx="371744" cy="369474"/>
            <a:chOff x="1612138" y="848725"/>
            <a:chExt cx="470800" cy="467925"/>
          </a:xfrm>
        </p:grpSpPr>
        <p:sp>
          <p:nvSpPr>
            <p:cNvPr id="546" name="Google Shape;546;p36"/>
            <p:cNvSpPr/>
            <p:nvPr/>
          </p:nvSpPr>
          <p:spPr>
            <a:xfrm>
              <a:off x="1612138" y="892650"/>
              <a:ext cx="156375" cy="424000"/>
            </a:xfrm>
            <a:custGeom>
              <a:avLst/>
              <a:gdLst/>
              <a:ahLst/>
              <a:cxnLst/>
              <a:rect l="l" t="t" r="r" b="b"/>
              <a:pathLst>
                <a:path w="6255" h="16960" extrusionOk="0">
                  <a:moveTo>
                    <a:pt x="23" y="1"/>
                  </a:moveTo>
                  <a:lnTo>
                    <a:pt x="1" y="13582"/>
                  </a:lnTo>
                  <a:lnTo>
                    <a:pt x="6232" y="16960"/>
                  </a:lnTo>
                  <a:lnTo>
                    <a:pt x="6255" y="340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612713" y="848725"/>
              <a:ext cx="470225" cy="128975"/>
            </a:xfrm>
            <a:custGeom>
              <a:avLst/>
              <a:gdLst/>
              <a:ahLst/>
              <a:cxnLst/>
              <a:rect l="l" t="t" r="r" b="b"/>
              <a:pathLst>
                <a:path w="18809" h="5159" extrusionOk="0">
                  <a:moveTo>
                    <a:pt x="12577" y="0"/>
                  </a:moveTo>
                  <a:lnTo>
                    <a:pt x="0" y="1758"/>
                  </a:lnTo>
                  <a:lnTo>
                    <a:pt x="6232" y="5159"/>
                  </a:lnTo>
                  <a:lnTo>
                    <a:pt x="18808" y="3378"/>
                  </a:lnTo>
                  <a:lnTo>
                    <a:pt x="12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1767913" y="933175"/>
              <a:ext cx="315025" cy="383475"/>
            </a:xfrm>
            <a:custGeom>
              <a:avLst/>
              <a:gdLst/>
              <a:ahLst/>
              <a:cxnLst/>
              <a:rect l="l" t="t" r="r" b="b"/>
              <a:pathLst>
                <a:path w="12601" h="15339" extrusionOk="0">
                  <a:moveTo>
                    <a:pt x="12600" y="0"/>
                  </a:moveTo>
                  <a:lnTo>
                    <a:pt x="24" y="1781"/>
                  </a:lnTo>
                  <a:lnTo>
                    <a:pt x="1" y="15339"/>
                  </a:lnTo>
                  <a:lnTo>
                    <a:pt x="12555" y="13581"/>
                  </a:lnTo>
                  <a:lnTo>
                    <a:pt x="12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36"/>
          <p:cNvSpPr/>
          <p:nvPr/>
        </p:nvSpPr>
        <p:spPr>
          <a:xfrm rot="10800000">
            <a:off x="1966990" y="4698005"/>
            <a:ext cx="2126322" cy="386177"/>
          </a:xfrm>
          <a:custGeom>
            <a:avLst/>
            <a:gdLst/>
            <a:ahLst/>
            <a:cxnLst/>
            <a:rect l="l" t="t" r="r" b="b"/>
            <a:pathLst>
              <a:path w="88791" h="16126" extrusionOk="0">
                <a:moveTo>
                  <a:pt x="30814" y="1"/>
                </a:moveTo>
                <a:cubicBezTo>
                  <a:pt x="30723" y="1"/>
                  <a:pt x="30661" y="118"/>
                  <a:pt x="30558" y="118"/>
                </a:cubicBezTo>
                <a:cubicBezTo>
                  <a:pt x="30532" y="118"/>
                  <a:pt x="30504" y="111"/>
                  <a:pt x="30472" y="92"/>
                </a:cubicBezTo>
                <a:cubicBezTo>
                  <a:pt x="30426" y="69"/>
                  <a:pt x="30386" y="61"/>
                  <a:pt x="30350" y="61"/>
                </a:cubicBezTo>
                <a:cubicBezTo>
                  <a:pt x="30241" y="61"/>
                  <a:pt x="30164" y="138"/>
                  <a:pt x="30061" y="138"/>
                </a:cubicBezTo>
                <a:cubicBezTo>
                  <a:pt x="29696" y="138"/>
                  <a:pt x="29376" y="252"/>
                  <a:pt x="29057" y="321"/>
                </a:cubicBezTo>
                <a:cubicBezTo>
                  <a:pt x="28943" y="343"/>
                  <a:pt x="28783" y="366"/>
                  <a:pt x="28760" y="435"/>
                </a:cubicBezTo>
                <a:lnTo>
                  <a:pt x="28714" y="572"/>
                </a:lnTo>
                <a:cubicBezTo>
                  <a:pt x="28577" y="572"/>
                  <a:pt x="28212" y="572"/>
                  <a:pt x="28121" y="594"/>
                </a:cubicBezTo>
                <a:cubicBezTo>
                  <a:pt x="28030" y="640"/>
                  <a:pt x="27664" y="777"/>
                  <a:pt x="27550" y="823"/>
                </a:cubicBezTo>
                <a:cubicBezTo>
                  <a:pt x="27436" y="868"/>
                  <a:pt x="27048" y="982"/>
                  <a:pt x="26980" y="1051"/>
                </a:cubicBezTo>
                <a:cubicBezTo>
                  <a:pt x="26888" y="1097"/>
                  <a:pt x="26820" y="1142"/>
                  <a:pt x="26797" y="1142"/>
                </a:cubicBezTo>
                <a:lnTo>
                  <a:pt x="26797" y="1119"/>
                </a:lnTo>
                <a:cubicBezTo>
                  <a:pt x="26760" y="1104"/>
                  <a:pt x="26724" y="1098"/>
                  <a:pt x="26689" y="1098"/>
                </a:cubicBezTo>
                <a:cubicBezTo>
                  <a:pt x="26573" y="1098"/>
                  <a:pt x="26463" y="1165"/>
                  <a:pt x="26341" y="1165"/>
                </a:cubicBezTo>
                <a:cubicBezTo>
                  <a:pt x="26249" y="1188"/>
                  <a:pt x="26158" y="1348"/>
                  <a:pt x="25975" y="1348"/>
                </a:cubicBezTo>
                <a:lnTo>
                  <a:pt x="25952" y="1348"/>
                </a:lnTo>
                <a:cubicBezTo>
                  <a:pt x="25934" y="1404"/>
                  <a:pt x="25869" y="1445"/>
                  <a:pt x="25833" y="1445"/>
                </a:cubicBezTo>
                <a:cubicBezTo>
                  <a:pt x="25826" y="1445"/>
                  <a:pt x="25820" y="1443"/>
                  <a:pt x="25816" y="1439"/>
                </a:cubicBezTo>
                <a:cubicBezTo>
                  <a:pt x="25793" y="1439"/>
                  <a:pt x="25724" y="1507"/>
                  <a:pt x="25679" y="1599"/>
                </a:cubicBezTo>
                <a:lnTo>
                  <a:pt x="25542" y="1576"/>
                </a:lnTo>
                <a:cubicBezTo>
                  <a:pt x="25521" y="1572"/>
                  <a:pt x="25502" y="1570"/>
                  <a:pt x="25483" y="1570"/>
                </a:cubicBezTo>
                <a:cubicBezTo>
                  <a:pt x="25396" y="1570"/>
                  <a:pt x="25324" y="1611"/>
                  <a:pt x="25268" y="1667"/>
                </a:cubicBezTo>
                <a:lnTo>
                  <a:pt x="25199" y="1713"/>
                </a:lnTo>
                <a:cubicBezTo>
                  <a:pt x="25108" y="1781"/>
                  <a:pt x="24674" y="1987"/>
                  <a:pt x="24537" y="2032"/>
                </a:cubicBezTo>
                <a:cubicBezTo>
                  <a:pt x="24400" y="2078"/>
                  <a:pt x="23898" y="2306"/>
                  <a:pt x="23784" y="2398"/>
                </a:cubicBezTo>
                <a:cubicBezTo>
                  <a:pt x="23670" y="2489"/>
                  <a:pt x="22962" y="2831"/>
                  <a:pt x="22757" y="2945"/>
                </a:cubicBezTo>
                <a:cubicBezTo>
                  <a:pt x="22529" y="3060"/>
                  <a:pt x="22209" y="3242"/>
                  <a:pt x="22027" y="3356"/>
                </a:cubicBezTo>
                <a:lnTo>
                  <a:pt x="21867" y="3425"/>
                </a:lnTo>
                <a:cubicBezTo>
                  <a:pt x="21684" y="3539"/>
                  <a:pt x="21502" y="3585"/>
                  <a:pt x="21319" y="3676"/>
                </a:cubicBezTo>
                <a:cubicBezTo>
                  <a:pt x="21114" y="3790"/>
                  <a:pt x="21045" y="3927"/>
                  <a:pt x="20885" y="4041"/>
                </a:cubicBezTo>
                <a:lnTo>
                  <a:pt x="20862" y="4064"/>
                </a:lnTo>
                <a:cubicBezTo>
                  <a:pt x="20858" y="4062"/>
                  <a:pt x="20852" y="4062"/>
                  <a:pt x="20846" y="4062"/>
                </a:cubicBezTo>
                <a:cubicBezTo>
                  <a:pt x="20756" y="4062"/>
                  <a:pt x="20491" y="4205"/>
                  <a:pt x="20406" y="4269"/>
                </a:cubicBezTo>
                <a:cubicBezTo>
                  <a:pt x="20345" y="4330"/>
                  <a:pt x="20274" y="4361"/>
                  <a:pt x="20220" y="4361"/>
                </a:cubicBezTo>
                <a:cubicBezTo>
                  <a:pt x="20193" y="4361"/>
                  <a:pt x="20170" y="4353"/>
                  <a:pt x="20155" y="4338"/>
                </a:cubicBezTo>
                <a:lnTo>
                  <a:pt x="20132" y="4338"/>
                </a:lnTo>
                <a:lnTo>
                  <a:pt x="19949" y="4452"/>
                </a:lnTo>
                <a:cubicBezTo>
                  <a:pt x="19744" y="4589"/>
                  <a:pt x="18922" y="5091"/>
                  <a:pt x="18671" y="5228"/>
                </a:cubicBezTo>
                <a:cubicBezTo>
                  <a:pt x="18420" y="5388"/>
                  <a:pt x="17553" y="5890"/>
                  <a:pt x="17325" y="6050"/>
                </a:cubicBezTo>
                <a:cubicBezTo>
                  <a:pt x="17073" y="6209"/>
                  <a:pt x="16252" y="6689"/>
                  <a:pt x="16001" y="6849"/>
                </a:cubicBezTo>
                <a:cubicBezTo>
                  <a:pt x="15750" y="6985"/>
                  <a:pt x="15225" y="7305"/>
                  <a:pt x="15110" y="7396"/>
                </a:cubicBezTo>
                <a:cubicBezTo>
                  <a:pt x="14974" y="7465"/>
                  <a:pt x="14700" y="7647"/>
                  <a:pt x="14631" y="7670"/>
                </a:cubicBezTo>
                <a:cubicBezTo>
                  <a:pt x="14540" y="7670"/>
                  <a:pt x="14380" y="7716"/>
                  <a:pt x="14243" y="7762"/>
                </a:cubicBezTo>
                <a:lnTo>
                  <a:pt x="14243" y="7807"/>
                </a:lnTo>
                <a:lnTo>
                  <a:pt x="14243" y="7944"/>
                </a:lnTo>
                <a:cubicBezTo>
                  <a:pt x="14106" y="7967"/>
                  <a:pt x="13764" y="8127"/>
                  <a:pt x="13672" y="8172"/>
                </a:cubicBezTo>
                <a:cubicBezTo>
                  <a:pt x="13581" y="8241"/>
                  <a:pt x="13330" y="8355"/>
                  <a:pt x="13102" y="8423"/>
                </a:cubicBezTo>
                <a:lnTo>
                  <a:pt x="12965" y="8606"/>
                </a:lnTo>
                <a:cubicBezTo>
                  <a:pt x="12874" y="8743"/>
                  <a:pt x="12600" y="8743"/>
                  <a:pt x="12463" y="8857"/>
                </a:cubicBezTo>
                <a:cubicBezTo>
                  <a:pt x="12394" y="8903"/>
                  <a:pt x="12326" y="8971"/>
                  <a:pt x="12257" y="9017"/>
                </a:cubicBezTo>
                <a:lnTo>
                  <a:pt x="12212" y="9040"/>
                </a:lnTo>
                <a:cubicBezTo>
                  <a:pt x="12166" y="9085"/>
                  <a:pt x="11983" y="9131"/>
                  <a:pt x="11961" y="9154"/>
                </a:cubicBezTo>
                <a:cubicBezTo>
                  <a:pt x="11915" y="9177"/>
                  <a:pt x="11664" y="9359"/>
                  <a:pt x="11573" y="9405"/>
                </a:cubicBezTo>
                <a:cubicBezTo>
                  <a:pt x="11481" y="9428"/>
                  <a:pt x="11162" y="9588"/>
                  <a:pt x="11070" y="9633"/>
                </a:cubicBezTo>
                <a:cubicBezTo>
                  <a:pt x="10979" y="9679"/>
                  <a:pt x="10865" y="9702"/>
                  <a:pt x="10842" y="9725"/>
                </a:cubicBezTo>
                <a:cubicBezTo>
                  <a:pt x="10842" y="9725"/>
                  <a:pt x="10523" y="9998"/>
                  <a:pt x="10386" y="10044"/>
                </a:cubicBezTo>
                <a:cubicBezTo>
                  <a:pt x="10226" y="10113"/>
                  <a:pt x="9701" y="10364"/>
                  <a:pt x="9541" y="10455"/>
                </a:cubicBezTo>
                <a:cubicBezTo>
                  <a:pt x="9381" y="10546"/>
                  <a:pt x="9039" y="10774"/>
                  <a:pt x="8948" y="10820"/>
                </a:cubicBezTo>
                <a:cubicBezTo>
                  <a:pt x="8833" y="10866"/>
                  <a:pt x="8742" y="10934"/>
                  <a:pt x="8719" y="10934"/>
                </a:cubicBezTo>
                <a:cubicBezTo>
                  <a:pt x="8697" y="10934"/>
                  <a:pt x="8194" y="11094"/>
                  <a:pt x="8103" y="11163"/>
                </a:cubicBezTo>
                <a:cubicBezTo>
                  <a:pt x="7989" y="11231"/>
                  <a:pt x="7715" y="11391"/>
                  <a:pt x="7464" y="11551"/>
                </a:cubicBezTo>
                <a:lnTo>
                  <a:pt x="7213" y="11665"/>
                </a:lnTo>
                <a:lnTo>
                  <a:pt x="7167" y="11687"/>
                </a:lnTo>
                <a:cubicBezTo>
                  <a:pt x="7076" y="11687"/>
                  <a:pt x="7076" y="11619"/>
                  <a:pt x="7167" y="11505"/>
                </a:cubicBezTo>
                <a:lnTo>
                  <a:pt x="7190" y="11436"/>
                </a:lnTo>
                <a:cubicBezTo>
                  <a:pt x="7190" y="11345"/>
                  <a:pt x="7373" y="11277"/>
                  <a:pt x="7236" y="11163"/>
                </a:cubicBezTo>
                <a:cubicBezTo>
                  <a:pt x="7213" y="11163"/>
                  <a:pt x="7373" y="11026"/>
                  <a:pt x="7418" y="10957"/>
                </a:cubicBezTo>
                <a:lnTo>
                  <a:pt x="7510" y="10820"/>
                </a:lnTo>
                <a:cubicBezTo>
                  <a:pt x="7601" y="10660"/>
                  <a:pt x="7806" y="10318"/>
                  <a:pt x="7852" y="10227"/>
                </a:cubicBezTo>
                <a:cubicBezTo>
                  <a:pt x="7898" y="10135"/>
                  <a:pt x="8035" y="9953"/>
                  <a:pt x="8126" y="9816"/>
                </a:cubicBezTo>
                <a:lnTo>
                  <a:pt x="8217" y="9679"/>
                </a:lnTo>
                <a:cubicBezTo>
                  <a:pt x="8309" y="9542"/>
                  <a:pt x="8377" y="9382"/>
                  <a:pt x="8445" y="9245"/>
                </a:cubicBezTo>
                <a:lnTo>
                  <a:pt x="8537" y="9108"/>
                </a:lnTo>
                <a:cubicBezTo>
                  <a:pt x="8651" y="8948"/>
                  <a:pt x="8833" y="8697"/>
                  <a:pt x="8948" y="8583"/>
                </a:cubicBezTo>
                <a:lnTo>
                  <a:pt x="8925" y="8423"/>
                </a:lnTo>
                <a:cubicBezTo>
                  <a:pt x="8925" y="8423"/>
                  <a:pt x="8970" y="8401"/>
                  <a:pt x="8970" y="8401"/>
                </a:cubicBezTo>
                <a:lnTo>
                  <a:pt x="9016" y="7990"/>
                </a:lnTo>
                <a:cubicBezTo>
                  <a:pt x="9290" y="7602"/>
                  <a:pt x="9632" y="7031"/>
                  <a:pt x="9792" y="6712"/>
                </a:cubicBezTo>
                <a:lnTo>
                  <a:pt x="9610" y="6415"/>
                </a:lnTo>
                <a:lnTo>
                  <a:pt x="9587" y="6346"/>
                </a:lnTo>
                <a:cubicBezTo>
                  <a:pt x="9564" y="6278"/>
                  <a:pt x="9381" y="6050"/>
                  <a:pt x="9153" y="5890"/>
                </a:cubicBezTo>
                <a:lnTo>
                  <a:pt x="9085" y="5707"/>
                </a:lnTo>
                <a:cubicBezTo>
                  <a:pt x="9016" y="5433"/>
                  <a:pt x="8651" y="5274"/>
                  <a:pt x="8765" y="4977"/>
                </a:cubicBezTo>
                <a:lnTo>
                  <a:pt x="8765" y="4954"/>
                </a:lnTo>
                <a:cubicBezTo>
                  <a:pt x="8719" y="4931"/>
                  <a:pt x="8560" y="4794"/>
                  <a:pt x="8400" y="4680"/>
                </a:cubicBezTo>
                <a:lnTo>
                  <a:pt x="8263" y="4543"/>
                </a:lnTo>
                <a:cubicBezTo>
                  <a:pt x="8238" y="4525"/>
                  <a:pt x="8216" y="4518"/>
                  <a:pt x="8198" y="4518"/>
                </a:cubicBezTo>
                <a:cubicBezTo>
                  <a:pt x="8148" y="4518"/>
                  <a:pt x="8120" y="4566"/>
                  <a:pt x="8103" y="4566"/>
                </a:cubicBezTo>
                <a:lnTo>
                  <a:pt x="7943" y="4452"/>
                </a:lnTo>
                <a:cubicBezTo>
                  <a:pt x="7715" y="4498"/>
                  <a:pt x="7213" y="4498"/>
                  <a:pt x="7099" y="4498"/>
                </a:cubicBezTo>
                <a:cubicBezTo>
                  <a:pt x="6962" y="4498"/>
                  <a:pt x="6711" y="4520"/>
                  <a:pt x="6528" y="4520"/>
                </a:cubicBezTo>
                <a:lnTo>
                  <a:pt x="6346" y="4520"/>
                </a:lnTo>
                <a:lnTo>
                  <a:pt x="5912" y="4498"/>
                </a:lnTo>
                <a:cubicBezTo>
                  <a:pt x="5501" y="4680"/>
                  <a:pt x="5067" y="4863"/>
                  <a:pt x="4953" y="4931"/>
                </a:cubicBezTo>
                <a:lnTo>
                  <a:pt x="4793" y="4931"/>
                </a:lnTo>
                <a:cubicBezTo>
                  <a:pt x="4725" y="4931"/>
                  <a:pt x="4656" y="4977"/>
                  <a:pt x="4588" y="5000"/>
                </a:cubicBezTo>
                <a:cubicBezTo>
                  <a:pt x="4497" y="5091"/>
                  <a:pt x="4360" y="5159"/>
                  <a:pt x="4314" y="5251"/>
                </a:cubicBezTo>
                <a:lnTo>
                  <a:pt x="4223" y="5388"/>
                </a:lnTo>
                <a:cubicBezTo>
                  <a:pt x="4216" y="5387"/>
                  <a:pt x="4208" y="5386"/>
                  <a:pt x="4199" y="5386"/>
                </a:cubicBezTo>
                <a:cubicBezTo>
                  <a:pt x="4046" y="5386"/>
                  <a:pt x="3692" y="5574"/>
                  <a:pt x="3584" y="5639"/>
                </a:cubicBezTo>
                <a:cubicBezTo>
                  <a:pt x="3470" y="5707"/>
                  <a:pt x="3196" y="5844"/>
                  <a:pt x="2967" y="5936"/>
                </a:cubicBezTo>
                <a:lnTo>
                  <a:pt x="2785" y="6050"/>
                </a:lnTo>
                <a:cubicBezTo>
                  <a:pt x="2693" y="6095"/>
                  <a:pt x="2602" y="6141"/>
                  <a:pt x="2511" y="6187"/>
                </a:cubicBezTo>
                <a:lnTo>
                  <a:pt x="2442" y="6232"/>
                </a:lnTo>
                <a:cubicBezTo>
                  <a:pt x="2351" y="6278"/>
                  <a:pt x="2260" y="6369"/>
                  <a:pt x="2214" y="6415"/>
                </a:cubicBezTo>
                <a:lnTo>
                  <a:pt x="2169" y="6460"/>
                </a:lnTo>
                <a:cubicBezTo>
                  <a:pt x="2077" y="6597"/>
                  <a:pt x="1689" y="6529"/>
                  <a:pt x="1758" y="6803"/>
                </a:cubicBezTo>
                <a:cubicBezTo>
                  <a:pt x="1758" y="6826"/>
                  <a:pt x="1666" y="6849"/>
                  <a:pt x="1621" y="6849"/>
                </a:cubicBezTo>
                <a:cubicBezTo>
                  <a:pt x="1484" y="6849"/>
                  <a:pt x="1438" y="6871"/>
                  <a:pt x="1438" y="6985"/>
                </a:cubicBezTo>
                <a:lnTo>
                  <a:pt x="1461" y="7077"/>
                </a:lnTo>
                <a:cubicBezTo>
                  <a:pt x="1370" y="7100"/>
                  <a:pt x="1233" y="7122"/>
                  <a:pt x="1141" y="7145"/>
                </a:cubicBezTo>
                <a:lnTo>
                  <a:pt x="1096" y="7191"/>
                </a:lnTo>
                <a:lnTo>
                  <a:pt x="959" y="7351"/>
                </a:lnTo>
                <a:cubicBezTo>
                  <a:pt x="822" y="7556"/>
                  <a:pt x="731" y="7739"/>
                  <a:pt x="753" y="7762"/>
                </a:cubicBezTo>
                <a:lnTo>
                  <a:pt x="776" y="7762"/>
                </a:lnTo>
                <a:lnTo>
                  <a:pt x="822" y="7784"/>
                </a:lnTo>
                <a:cubicBezTo>
                  <a:pt x="890" y="7807"/>
                  <a:pt x="913" y="7853"/>
                  <a:pt x="890" y="7921"/>
                </a:cubicBezTo>
                <a:lnTo>
                  <a:pt x="845" y="7944"/>
                </a:lnTo>
                <a:lnTo>
                  <a:pt x="753" y="7967"/>
                </a:lnTo>
                <a:cubicBezTo>
                  <a:pt x="736" y="7976"/>
                  <a:pt x="717" y="7979"/>
                  <a:pt x="697" y="7979"/>
                </a:cubicBezTo>
                <a:cubicBezTo>
                  <a:pt x="613" y="7979"/>
                  <a:pt x="516" y="7913"/>
                  <a:pt x="479" y="7876"/>
                </a:cubicBezTo>
                <a:cubicBezTo>
                  <a:pt x="475" y="7866"/>
                  <a:pt x="468" y="7862"/>
                  <a:pt x="459" y="7862"/>
                </a:cubicBezTo>
                <a:cubicBezTo>
                  <a:pt x="427" y="7862"/>
                  <a:pt x="369" y="7927"/>
                  <a:pt x="297" y="8035"/>
                </a:cubicBezTo>
                <a:lnTo>
                  <a:pt x="320" y="8104"/>
                </a:lnTo>
                <a:cubicBezTo>
                  <a:pt x="388" y="8218"/>
                  <a:pt x="388" y="8264"/>
                  <a:pt x="274" y="8355"/>
                </a:cubicBezTo>
                <a:lnTo>
                  <a:pt x="0" y="8560"/>
                </a:lnTo>
                <a:cubicBezTo>
                  <a:pt x="251" y="8766"/>
                  <a:pt x="525" y="8948"/>
                  <a:pt x="616" y="8948"/>
                </a:cubicBezTo>
                <a:lnTo>
                  <a:pt x="616" y="8857"/>
                </a:lnTo>
                <a:cubicBezTo>
                  <a:pt x="630" y="8790"/>
                  <a:pt x="667" y="8770"/>
                  <a:pt x="710" y="8770"/>
                </a:cubicBezTo>
                <a:cubicBezTo>
                  <a:pt x="739" y="8770"/>
                  <a:pt x="771" y="8779"/>
                  <a:pt x="799" y="8789"/>
                </a:cubicBezTo>
                <a:lnTo>
                  <a:pt x="890" y="8834"/>
                </a:lnTo>
                <a:cubicBezTo>
                  <a:pt x="1004" y="8903"/>
                  <a:pt x="525" y="8994"/>
                  <a:pt x="411" y="9108"/>
                </a:cubicBezTo>
                <a:cubicBezTo>
                  <a:pt x="311" y="9209"/>
                  <a:pt x="458" y="9344"/>
                  <a:pt x="557" y="9344"/>
                </a:cubicBezTo>
                <a:cubicBezTo>
                  <a:pt x="570" y="9344"/>
                  <a:pt x="583" y="9342"/>
                  <a:pt x="594" y="9336"/>
                </a:cubicBezTo>
                <a:cubicBezTo>
                  <a:pt x="669" y="9280"/>
                  <a:pt x="898" y="9239"/>
                  <a:pt x="1041" y="9239"/>
                </a:cubicBezTo>
                <a:cubicBezTo>
                  <a:pt x="1072" y="9239"/>
                  <a:pt x="1098" y="9241"/>
                  <a:pt x="1119" y="9245"/>
                </a:cubicBezTo>
                <a:cubicBezTo>
                  <a:pt x="1126" y="9247"/>
                  <a:pt x="1134" y="9248"/>
                  <a:pt x="1142" y="9248"/>
                </a:cubicBezTo>
                <a:cubicBezTo>
                  <a:pt x="1229" y="9248"/>
                  <a:pt x="1328" y="9137"/>
                  <a:pt x="1370" y="8948"/>
                </a:cubicBezTo>
                <a:lnTo>
                  <a:pt x="1644" y="9108"/>
                </a:lnTo>
                <a:lnTo>
                  <a:pt x="1689" y="9131"/>
                </a:lnTo>
                <a:cubicBezTo>
                  <a:pt x="1780" y="9085"/>
                  <a:pt x="2305" y="8857"/>
                  <a:pt x="2465" y="8789"/>
                </a:cubicBezTo>
                <a:cubicBezTo>
                  <a:pt x="2625" y="8720"/>
                  <a:pt x="2739" y="8606"/>
                  <a:pt x="2716" y="8538"/>
                </a:cubicBezTo>
                <a:lnTo>
                  <a:pt x="2739" y="8538"/>
                </a:lnTo>
                <a:lnTo>
                  <a:pt x="2899" y="8469"/>
                </a:lnTo>
                <a:cubicBezTo>
                  <a:pt x="3082" y="8423"/>
                  <a:pt x="3972" y="7944"/>
                  <a:pt x="4268" y="7784"/>
                </a:cubicBezTo>
                <a:cubicBezTo>
                  <a:pt x="4565" y="7647"/>
                  <a:pt x="5090" y="7396"/>
                  <a:pt x="5433" y="7214"/>
                </a:cubicBezTo>
                <a:lnTo>
                  <a:pt x="5752" y="7077"/>
                </a:lnTo>
                <a:lnTo>
                  <a:pt x="5821" y="7054"/>
                </a:lnTo>
                <a:cubicBezTo>
                  <a:pt x="5823" y="7053"/>
                  <a:pt x="5825" y="7053"/>
                  <a:pt x="5827" y="7053"/>
                </a:cubicBezTo>
                <a:cubicBezTo>
                  <a:pt x="5882" y="7053"/>
                  <a:pt x="5796" y="7332"/>
                  <a:pt x="5752" y="7442"/>
                </a:cubicBezTo>
                <a:cubicBezTo>
                  <a:pt x="5706" y="7556"/>
                  <a:pt x="5478" y="7876"/>
                  <a:pt x="5296" y="8172"/>
                </a:cubicBezTo>
                <a:lnTo>
                  <a:pt x="5113" y="8423"/>
                </a:lnTo>
                <a:lnTo>
                  <a:pt x="5044" y="8560"/>
                </a:lnTo>
                <a:cubicBezTo>
                  <a:pt x="4976" y="8697"/>
                  <a:pt x="4793" y="8971"/>
                  <a:pt x="4634" y="9177"/>
                </a:cubicBezTo>
                <a:lnTo>
                  <a:pt x="4542" y="9359"/>
                </a:lnTo>
                <a:cubicBezTo>
                  <a:pt x="4474" y="9451"/>
                  <a:pt x="4428" y="9542"/>
                  <a:pt x="4360" y="9633"/>
                </a:cubicBezTo>
                <a:lnTo>
                  <a:pt x="4291" y="9702"/>
                </a:lnTo>
                <a:cubicBezTo>
                  <a:pt x="4223" y="9793"/>
                  <a:pt x="4154" y="9953"/>
                  <a:pt x="4131" y="10067"/>
                </a:cubicBezTo>
                <a:lnTo>
                  <a:pt x="4109" y="10181"/>
                </a:lnTo>
                <a:cubicBezTo>
                  <a:pt x="4086" y="10204"/>
                  <a:pt x="3880" y="10592"/>
                  <a:pt x="3675" y="11071"/>
                </a:cubicBezTo>
                <a:lnTo>
                  <a:pt x="3698" y="11551"/>
                </a:lnTo>
                <a:lnTo>
                  <a:pt x="3743" y="11870"/>
                </a:lnTo>
                <a:cubicBezTo>
                  <a:pt x="3903" y="12190"/>
                  <a:pt x="4177" y="12715"/>
                  <a:pt x="4246" y="12829"/>
                </a:cubicBezTo>
                <a:cubicBezTo>
                  <a:pt x="4291" y="12920"/>
                  <a:pt x="4360" y="13034"/>
                  <a:pt x="4360" y="13034"/>
                </a:cubicBezTo>
                <a:cubicBezTo>
                  <a:pt x="4360" y="13034"/>
                  <a:pt x="4451" y="13103"/>
                  <a:pt x="4520" y="13194"/>
                </a:cubicBezTo>
                <a:lnTo>
                  <a:pt x="4611" y="13262"/>
                </a:lnTo>
                <a:lnTo>
                  <a:pt x="4725" y="13308"/>
                </a:lnTo>
                <a:cubicBezTo>
                  <a:pt x="4771" y="13422"/>
                  <a:pt x="4725" y="13559"/>
                  <a:pt x="4702" y="13559"/>
                </a:cubicBezTo>
                <a:cubicBezTo>
                  <a:pt x="4679" y="13582"/>
                  <a:pt x="4771" y="13673"/>
                  <a:pt x="4930" y="13765"/>
                </a:cubicBezTo>
                <a:lnTo>
                  <a:pt x="4930" y="13879"/>
                </a:lnTo>
                <a:lnTo>
                  <a:pt x="4976" y="14107"/>
                </a:lnTo>
                <a:cubicBezTo>
                  <a:pt x="5181" y="14198"/>
                  <a:pt x="5661" y="14404"/>
                  <a:pt x="5798" y="14427"/>
                </a:cubicBezTo>
                <a:cubicBezTo>
                  <a:pt x="5935" y="14449"/>
                  <a:pt x="6163" y="14472"/>
                  <a:pt x="6300" y="14472"/>
                </a:cubicBezTo>
                <a:lnTo>
                  <a:pt x="6437" y="14472"/>
                </a:lnTo>
                <a:cubicBezTo>
                  <a:pt x="6528" y="14472"/>
                  <a:pt x="6609" y="14482"/>
                  <a:pt x="6687" y="14482"/>
                </a:cubicBezTo>
                <a:cubicBezTo>
                  <a:pt x="6726" y="14482"/>
                  <a:pt x="6764" y="14480"/>
                  <a:pt x="6802" y="14472"/>
                </a:cubicBezTo>
                <a:cubicBezTo>
                  <a:pt x="6916" y="14427"/>
                  <a:pt x="7030" y="14449"/>
                  <a:pt x="7099" y="14427"/>
                </a:cubicBezTo>
                <a:cubicBezTo>
                  <a:pt x="7169" y="14397"/>
                  <a:pt x="7225" y="14380"/>
                  <a:pt x="7276" y="14380"/>
                </a:cubicBezTo>
                <a:cubicBezTo>
                  <a:pt x="7343" y="14380"/>
                  <a:pt x="7400" y="14408"/>
                  <a:pt x="7464" y="14472"/>
                </a:cubicBezTo>
                <a:cubicBezTo>
                  <a:pt x="7510" y="14449"/>
                  <a:pt x="7715" y="14358"/>
                  <a:pt x="7806" y="14358"/>
                </a:cubicBezTo>
                <a:cubicBezTo>
                  <a:pt x="7875" y="14358"/>
                  <a:pt x="8057" y="14312"/>
                  <a:pt x="8240" y="14267"/>
                </a:cubicBezTo>
                <a:lnTo>
                  <a:pt x="8377" y="14221"/>
                </a:lnTo>
                <a:lnTo>
                  <a:pt x="8514" y="14198"/>
                </a:lnTo>
                <a:cubicBezTo>
                  <a:pt x="8674" y="14175"/>
                  <a:pt x="9062" y="14130"/>
                  <a:pt x="9085" y="14084"/>
                </a:cubicBezTo>
                <a:cubicBezTo>
                  <a:pt x="9130" y="14016"/>
                  <a:pt x="9313" y="13924"/>
                  <a:pt x="9473" y="13879"/>
                </a:cubicBezTo>
                <a:lnTo>
                  <a:pt x="9610" y="13810"/>
                </a:lnTo>
                <a:lnTo>
                  <a:pt x="9769" y="13742"/>
                </a:lnTo>
                <a:cubicBezTo>
                  <a:pt x="9929" y="13673"/>
                  <a:pt x="10523" y="13399"/>
                  <a:pt x="10705" y="13308"/>
                </a:cubicBezTo>
                <a:cubicBezTo>
                  <a:pt x="10865" y="13217"/>
                  <a:pt x="11824" y="12760"/>
                  <a:pt x="12120" y="12600"/>
                </a:cubicBezTo>
                <a:cubicBezTo>
                  <a:pt x="12417" y="12464"/>
                  <a:pt x="12782" y="12258"/>
                  <a:pt x="12942" y="12167"/>
                </a:cubicBezTo>
                <a:lnTo>
                  <a:pt x="13102" y="12076"/>
                </a:lnTo>
                <a:lnTo>
                  <a:pt x="13239" y="12007"/>
                </a:lnTo>
                <a:cubicBezTo>
                  <a:pt x="13376" y="11939"/>
                  <a:pt x="13718" y="11756"/>
                  <a:pt x="13809" y="11710"/>
                </a:cubicBezTo>
                <a:cubicBezTo>
                  <a:pt x="13878" y="11665"/>
                  <a:pt x="14083" y="11528"/>
                  <a:pt x="14220" y="11436"/>
                </a:cubicBezTo>
                <a:lnTo>
                  <a:pt x="14380" y="11391"/>
                </a:lnTo>
                <a:lnTo>
                  <a:pt x="14563" y="11322"/>
                </a:lnTo>
                <a:cubicBezTo>
                  <a:pt x="14677" y="11231"/>
                  <a:pt x="15042" y="11117"/>
                  <a:pt x="15110" y="11071"/>
                </a:cubicBezTo>
                <a:cubicBezTo>
                  <a:pt x="15156" y="11003"/>
                  <a:pt x="15978" y="10478"/>
                  <a:pt x="16275" y="10318"/>
                </a:cubicBezTo>
                <a:cubicBezTo>
                  <a:pt x="16571" y="10135"/>
                  <a:pt x="17119" y="9793"/>
                  <a:pt x="17484" y="9565"/>
                </a:cubicBezTo>
                <a:lnTo>
                  <a:pt x="17849" y="9382"/>
                </a:lnTo>
                <a:lnTo>
                  <a:pt x="18215" y="9200"/>
                </a:lnTo>
                <a:cubicBezTo>
                  <a:pt x="18603" y="8948"/>
                  <a:pt x="19607" y="8287"/>
                  <a:pt x="19904" y="8150"/>
                </a:cubicBezTo>
                <a:cubicBezTo>
                  <a:pt x="20178" y="7990"/>
                  <a:pt x="21114" y="7419"/>
                  <a:pt x="21410" y="7259"/>
                </a:cubicBezTo>
                <a:cubicBezTo>
                  <a:pt x="21684" y="7122"/>
                  <a:pt x="22118" y="6871"/>
                  <a:pt x="22369" y="6712"/>
                </a:cubicBezTo>
                <a:lnTo>
                  <a:pt x="22597" y="6597"/>
                </a:lnTo>
                <a:cubicBezTo>
                  <a:pt x="22962" y="6392"/>
                  <a:pt x="23305" y="6187"/>
                  <a:pt x="23670" y="5981"/>
                </a:cubicBezTo>
                <a:lnTo>
                  <a:pt x="24058" y="5776"/>
                </a:lnTo>
                <a:cubicBezTo>
                  <a:pt x="24492" y="5547"/>
                  <a:pt x="25816" y="4886"/>
                  <a:pt x="26181" y="4680"/>
                </a:cubicBezTo>
                <a:cubicBezTo>
                  <a:pt x="26546" y="4498"/>
                  <a:pt x="27025" y="4224"/>
                  <a:pt x="27231" y="4087"/>
                </a:cubicBezTo>
                <a:lnTo>
                  <a:pt x="27459" y="3995"/>
                </a:lnTo>
                <a:lnTo>
                  <a:pt x="27687" y="3927"/>
                </a:lnTo>
                <a:cubicBezTo>
                  <a:pt x="27938" y="3813"/>
                  <a:pt x="28395" y="3653"/>
                  <a:pt x="28486" y="3630"/>
                </a:cubicBezTo>
                <a:cubicBezTo>
                  <a:pt x="28600" y="3607"/>
                  <a:pt x="28943" y="3333"/>
                  <a:pt x="29102" y="3311"/>
                </a:cubicBezTo>
                <a:cubicBezTo>
                  <a:pt x="29262" y="3288"/>
                  <a:pt x="29536" y="3196"/>
                  <a:pt x="29650" y="3196"/>
                </a:cubicBezTo>
                <a:cubicBezTo>
                  <a:pt x="29657" y="3195"/>
                  <a:pt x="29663" y="3195"/>
                  <a:pt x="29668" y="3195"/>
                </a:cubicBezTo>
                <a:cubicBezTo>
                  <a:pt x="29751" y="3195"/>
                  <a:pt x="29646" y="3360"/>
                  <a:pt x="29582" y="3425"/>
                </a:cubicBezTo>
                <a:cubicBezTo>
                  <a:pt x="29536" y="3470"/>
                  <a:pt x="29239" y="3630"/>
                  <a:pt x="29194" y="3699"/>
                </a:cubicBezTo>
                <a:cubicBezTo>
                  <a:pt x="29148" y="3767"/>
                  <a:pt x="28920" y="3995"/>
                  <a:pt x="28851" y="4087"/>
                </a:cubicBezTo>
                <a:cubicBezTo>
                  <a:pt x="28783" y="4155"/>
                  <a:pt x="28600" y="4383"/>
                  <a:pt x="28555" y="4452"/>
                </a:cubicBezTo>
                <a:cubicBezTo>
                  <a:pt x="28509" y="4520"/>
                  <a:pt x="28121" y="4680"/>
                  <a:pt x="28030" y="4771"/>
                </a:cubicBezTo>
                <a:cubicBezTo>
                  <a:pt x="27961" y="4886"/>
                  <a:pt x="27733" y="5228"/>
                  <a:pt x="27505" y="5570"/>
                </a:cubicBezTo>
                <a:lnTo>
                  <a:pt x="27071" y="5730"/>
                </a:lnTo>
                <a:cubicBezTo>
                  <a:pt x="27025" y="5753"/>
                  <a:pt x="27002" y="5799"/>
                  <a:pt x="26980" y="5867"/>
                </a:cubicBezTo>
                <a:cubicBezTo>
                  <a:pt x="26957" y="5913"/>
                  <a:pt x="26934" y="5981"/>
                  <a:pt x="26888" y="6027"/>
                </a:cubicBezTo>
                <a:cubicBezTo>
                  <a:pt x="26729" y="6209"/>
                  <a:pt x="26546" y="6369"/>
                  <a:pt x="26386" y="6529"/>
                </a:cubicBezTo>
                <a:cubicBezTo>
                  <a:pt x="26345" y="6591"/>
                  <a:pt x="26379" y="6692"/>
                  <a:pt x="26247" y="6692"/>
                </a:cubicBezTo>
                <a:cubicBezTo>
                  <a:pt x="26234" y="6692"/>
                  <a:pt x="26220" y="6691"/>
                  <a:pt x="26204" y="6689"/>
                </a:cubicBezTo>
                <a:lnTo>
                  <a:pt x="26181" y="6689"/>
                </a:lnTo>
                <a:cubicBezTo>
                  <a:pt x="26160" y="6791"/>
                  <a:pt x="26067" y="6875"/>
                  <a:pt x="25998" y="6875"/>
                </a:cubicBezTo>
                <a:cubicBezTo>
                  <a:pt x="25990" y="6875"/>
                  <a:pt x="25982" y="6874"/>
                  <a:pt x="25975" y="6871"/>
                </a:cubicBezTo>
                <a:lnTo>
                  <a:pt x="25952" y="6894"/>
                </a:lnTo>
                <a:cubicBezTo>
                  <a:pt x="25861" y="7054"/>
                  <a:pt x="25861" y="7259"/>
                  <a:pt x="25610" y="7351"/>
                </a:cubicBezTo>
                <a:cubicBezTo>
                  <a:pt x="25564" y="7351"/>
                  <a:pt x="25564" y="7442"/>
                  <a:pt x="25542" y="7488"/>
                </a:cubicBezTo>
                <a:lnTo>
                  <a:pt x="25473" y="7647"/>
                </a:lnTo>
                <a:cubicBezTo>
                  <a:pt x="25359" y="7807"/>
                  <a:pt x="24948" y="8104"/>
                  <a:pt x="24903" y="8218"/>
                </a:cubicBezTo>
                <a:cubicBezTo>
                  <a:pt x="24857" y="8309"/>
                  <a:pt x="24469" y="8720"/>
                  <a:pt x="24355" y="8834"/>
                </a:cubicBezTo>
                <a:cubicBezTo>
                  <a:pt x="24218" y="8948"/>
                  <a:pt x="24126" y="9063"/>
                  <a:pt x="24149" y="9085"/>
                </a:cubicBezTo>
                <a:lnTo>
                  <a:pt x="24149" y="9108"/>
                </a:lnTo>
                <a:cubicBezTo>
                  <a:pt x="24126" y="9177"/>
                  <a:pt x="24104" y="9336"/>
                  <a:pt x="24081" y="9336"/>
                </a:cubicBezTo>
                <a:cubicBezTo>
                  <a:pt x="23807" y="9336"/>
                  <a:pt x="23944" y="9519"/>
                  <a:pt x="23853" y="9588"/>
                </a:cubicBezTo>
                <a:cubicBezTo>
                  <a:pt x="23738" y="9702"/>
                  <a:pt x="23579" y="9770"/>
                  <a:pt x="23510" y="9907"/>
                </a:cubicBezTo>
                <a:cubicBezTo>
                  <a:pt x="23373" y="10090"/>
                  <a:pt x="23259" y="10295"/>
                  <a:pt x="23191" y="10501"/>
                </a:cubicBezTo>
                <a:cubicBezTo>
                  <a:pt x="23145" y="10615"/>
                  <a:pt x="23145" y="10706"/>
                  <a:pt x="23031" y="10774"/>
                </a:cubicBezTo>
                <a:cubicBezTo>
                  <a:pt x="22962" y="10820"/>
                  <a:pt x="22894" y="10889"/>
                  <a:pt x="22871" y="10934"/>
                </a:cubicBezTo>
                <a:lnTo>
                  <a:pt x="22803" y="11048"/>
                </a:lnTo>
                <a:cubicBezTo>
                  <a:pt x="22757" y="11163"/>
                  <a:pt x="22666" y="11345"/>
                  <a:pt x="22597" y="11459"/>
                </a:cubicBezTo>
                <a:lnTo>
                  <a:pt x="22552" y="11551"/>
                </a:lnTo>
                <a:cubicBezTo>
                  <a:pt x="22506" y="11665"/>
                  <a:pt x="22483" y="11779"/>
                  <a:pt x="22460" y="11893"/>
                </a:cubicBezTo>
                <a:lnTo>
                  <a:pt x="22415" y="11984"/>
                </a:lnTo>
                <a:cubicBezTo>
                  <a:pt x="22369" y="12098"/>
                  <a:pt x="22141" y="12327"/>
                  <a:pt x="22209" y="12372"/>
                </a:cubicBezTo>
                <a:cubicBezTo>
                  <a:pt x="22255" y="12441"/>
                  <a:pt x="22163" y="12737"/>
                  <a:pt x="22163" y="12852"/>
                </a:cubicBezTo>
                <a:cubicBezTo>
                  <a:pt x="22163" y="12966"/>
                  <a:pt x="22141" y="13240"/>
                  <a:pt x="22163" y="13308"/>
                </a:cubicBezTo>
                <a:cubicBezTo>
                  <a:pt x="22186" y="13377"/>
                  <a:pt x="22186" y="13605"/>
                  <a:pt x="22118" y="13787"/>
                </a:cubicBezTo>
                <a:lnTo>
                  <a:pt x="22209" y="13993"/>
                </a:lnTo>
                <a:lnTo>
                  <a:pt x="22278" y="14175"/>
                </a:lnTo>
                <a:cubicBezTo>
                  <a:pt x="22369" y="14358"/>
                  <a:pt x="22711" y="14906"/>
                  <a:pt x="23054" y="15340"/>
                </a:cubicBezTo>
                <a:lnTo>
                  <a:pt x="23305" y="15796"/>
                </a:lnTo>
                <a:lnTo>
                  <a:pt x="23350" y="15865"/>
                </a:lnTo>
                <a:cubicBezTo>
                  <a:pt x="23510" y="15933"/>
                  <a:pt x="23921" y="16093"/>
                  <a:pt x="24058" y="16116"/>
                </a:cubicBezTo>
                <a:cubicBezTo>
                  <a:pt x="24149" y="16116"/>
                  <a:pt x="24535" y="16126"/>
                  <a:pt x="24863" y="16126"/>
                </a:cubicBezTo>
                <a:cubicBezTo>
                  <a:pt x="25027" y="16126"/>
                  <a:pt x="25176" y="16123"/>
                  <a:pt x="25268" y="16116"/>
                </a:cubicBezTo>
                <a:cubicBezTo>
                  <a:pt x="25542" y="16093"/>
                  <a:pt x="25930" y="16024"/>
                  <a:pt x="25998" y="16001"/>
                </a:cubicBezTo>
                <a:cubicBezTo>
                  <a:pt x="26067" y="15979"/>
                  <a:pt x="26226" y="15956"/>
                  <a:pt x="26386" y="15956"/>
                </a:cubicBezTo>
                <a:lnTo>
                  <a:pt x="26500" y="15910"/>
                </a:lnTo>
                <a:lnTo>
                  <a:pt x="27048" y="15819"/>
                </a:lnTo>
                <a:cubicBezTo>
                  <a:pt x="27619" y="15613"/>
                  <a:pt x="28167" y="15408"/>
                  <a:pt x="28258" y="15362"/>
                </a:cubicBezTo>
                <a:lnTo>
                  <a:pt x="28372" y="15317"/>
                </a:lnTo>
                <a:cubicBezTo>
                  <a:pt x="28463" y="15294"/>
                  <a:pt x="28623" y="15340"/>
                  <a:pt x="28669" y="15225"/>
                </a:cubicBezTo>
                <a:lnTo>
                  <a:pt x="28737" y="15088"/>
                </a:lnTo>
                <a:cubicBezTo>
                  <a:pt x="28751" y="15094"/>
                  <a:pt x="28771" y="15097"/>
                  <a:pt x="28795" y="15097"/>
                </a:cubicBezTo>
                <a:cubicBezTo>
                  <a:pt x="28969" y="15097"/>
                  <a:pt x="29376" y="14966"/>
                  <a:pt x="29536" y="14906"/>
                </a:cubicBezTo>
                <a:cubicBezTo>
                  <a:pt x="29719" y="14837"/>
                  <a:pt x="29970" y="14792"/>
                  <a:pt x="30084" y="14792"/>
                </a:cubicBezTo>
                <a:lnTo>
                  <a:pt x="30198" y="14723"/>
                </a:lnTo>
                <a:lnTo>
                  <a:pt x="30540" y="14472"/>
                </a:lnTo>
                <a:cubicBezTo>
                  <a:pt x="30997" y="14312"/>
                  <a:pt x="31545" y="14107"/>
                  <a:pt x="31750" y="13993"/>
                </a:cubicBezTo>
                <a:lnTo>
                  <a:pt x="31933" y="13879"/>
                </a:lnTo>
                <a:cubicBezTo>
                  <a:pt x="32344" y="13696"/>
                  <a:pt x="32732" y="13491"/>
                  <a:pt x="33142" y="13308"/>
                </a:cubicBezTo>
                <a:cubicBezTo>
                  <a:pt x="33348" y="13217"/>
                  <a:pt x="33485" y="13011"/>
                  <a:pt x="33759" y="13011"/>
                </a:cubicBezTo>
                <a:cubicBezTo>
                  <a:pt x="33850" y="12989"/>
                  <a:pt x="33896" y="12874"/>
                  <a:pt x="33987" y="12829"/>
                </a:cubicBezTo>
                <a:cubicBezTo>
                  <a:pt x="34078" y="12783"/>
                  <a:pt x="34192" y="12783"/>
                  <a:pt x="34307" y="12737"/>
                </a:cubicBezTo>
                <a:cubicBezTo>
                  <a:pt x="34398" y="12715"/>
                  <a:pt x="34466" y="12623"/>
                  <a:pt x="34558" y="12623"/>
                </a:cubicBezTo>
                <a:lnTo>
                  <a:pt x="34809" y="12646"/>
                </a:lnTo>
                <a:cubicBezTo>
                  <a:pt x="34717" y="12555"/>
                  <a:pt x="34854" y="12441"/>
                  <a:pt x="34900" y="12395"/>
                </a:cubicBezTo>
                <a:cubicBezTo>
                  <a:pt x="34946" y="12349"/>
                  <a:pt x="35448" y="12144"/>
                  <a:pt x="35585" y="12053"/>
                </a:cubicBezTo>
                <a:cubicBezTo>
                  <a:pt x="35745" y="11961"/>
                  <a:pt x="36018" y="11802"/>
                  <a:pt x="36201" y="11687"/>
                </a:cubicBezTo>
                <a:lnTo>
                  <a:pt x="36384" y="11619"/>
                </a:lnTo>
                <a:lnTo>
                  <a:pt x="36566" y="11551"/>
                </a:lnTo>
                <a:cubicBezTo>
                  <a:pt x="36726" y="11436"/>
                  <a:pt x="37160" y="11208"/>
                  <a:pt x="37251" y="11163"/>
                </a:cubicBezTo>
                <a:cubicBezTo>
                  <a:pt x="37342" y="11094"/>
                  <a:pt x="37479" y="11026"/>
                  <a:pt x="37548" y="10980"/>
                </a:cubicBezTo>
                <a:lnTo>
                  <a:pt x="37593" y="10957"/>
                </a:lnTo>
                <a:lnTo>
                  <a:pt x="37776" y="10797"/>
                </a:lnTo>
                <a:cubicBezTo>
                  <a:pt x="38050" y="10683"/>
                  <a:pt x="38415" y="10478"/>
                  <a:pt x="38575" y="10341"/>
                </a:cubicBezTo>
                <a:lnTo>
                  <a:pt x="38803" y="10272"/>
                </a:lnTo>
                <a:cubicBezTo>
                  <a:pt x="38872" y="10249"/>
                  <a:pt x="38940" y="10227"/>
                  <a:pt x="38986" y="10181"/>
                </a:cubicBezTo>
                <a:lnTo>
                  <a:pt x="39191" y="9998"/>
                </a:lnTo>
                <a:cubicBezTo>
                  <a:pt x="39305" y="9976"/>
                  <a:pt x="39488" y="9907"/>
                  <a:pt x="39534" y="9884"/>
                </a:cubicBezTo>
                <a:cubicBezTo>
                  <a:pt x="39556" y="9861"/>
                  <a:pt x="39785" y="9747"/>
                  <a:pt x="39853" y="9702"/>
                </a:cubicBezTo>
                <a:cubicBezTo>
                  <a:pt x="39922" y="9656"/>
                  <a:pt x="40195" y="9496"/>
                  <a:pt x="40264" y="9451"/>
                </a:cubicBezTo>
                <a:cubicBezTo>
                  <a:pt x="40332" y="9382"/>
                  <a:pt x="40629" y="9177"/>
                  <a:pt x="40720" y="9154"/>
                </a:cubicBezTo>
                <a:cubicBezTo>
                  <a:pt x="40812" y="9131"/>
                  <a:pt x="41017" y="9063"/>
                  <a:pt x="41177" y="8971"/>
                </a:cubicBezTo>
                <a:lnTo>
                  <a:pt x="41291" y="8880"/>
                </a:lnTo>
                <a:lnTo>
                  <a:pt x="41816" y="8492"/>
                </a:lnTo>
                <a:cubicBezTo>
                  <a:pt x="42501" y="8241"/>
                  <a:pt x="43163" y="7990"/>
                  <a:pt x="43277" y="7967"/>
                </a:cubicBezTo>
                <a:lnTo>
                  <a:pt x="43323" y="7921"/>
                </a:lnTo>
                <a:lnTo>
                  <a:pt x="43414" y="7762"/>
                </a:lnTo>
                <a:cubicBezTo>
                  <a:pt x="43619" y="7716"/>
                  <a:pt x="43893" y="7647"/>
                  <a:pt x="43939" y="7625"/>
                </a:cubicBezTo>
                <a:cubicBezTo>
                  <a:pt x="43984" y="7602"/>
                  <a:pt x="44350" y="7396"/>
                  <a:pt x="44487" y="7351"/>
                </a:cubicBezTo>
                <a:cubicBezTo>
                  <a:pt x="44624" y="7305"/>
                  <a:pt x="45080" y="7122"/>
                  <a:pt x="45217" y="7054"/>
                </a:cubicBezTo>
                <a:cubicBezTo>
                  <a:pt x="45331" y="6985"/>
                  <a:pt x="45674" y="6666"/>
                  <a:pt x="45810" y="6643"/>
                </a:cubicBezTo>
                <a:cubicBezTo>
                  <a:pt x="45970" y="6620"/>
                  <a:pt x="46746" y="6415"/>
                  <a:pt x="46975" y="6324"/>
                </a:cubicBezTo>
                <a:cubicBezTo>
                  <a:pt x="47203" y="6209"/>
                  <a:pt x="48481" y="5730"/>
                  <a:pt x="48938" y="5616"/>
                </a:cubicBezTo>
                <a:cubicBezTo>
                  <a:pt x="49154" y="5570"/>
                  <a:pt x="49348" y="5553"/>
                  <a:pt x="49488" y="5553"/>
                </a:cubicBezTo>
                <a:cubicBezTo>
                  <a:pt x="49628" y="5553"/>
                  <a:pt x="49714" y="5570"/>
                  <a:pt x="49714" y="5593"/>
                </a:cubicBezTo>
                <a:cubicBezTo>
                  <a:pt x="49691" y="5639"/>
                  <a:pt x="49645" y="5753"/>
                  <a:pt x="49577" y="5844"/>
                </a:cubicBezTo>
                <a:lnTo>
                  <a:pt x="49211" y="5844"/>
                </a:lnTo>
                <a:cubicBezTo>
                  <a:pt x="49234" y="5981"/>
                  <a:pt x="49211" y="6187"/>
                  <a:pt x="49120" y="6278"/>
                </a:cubicBezTo>
                <a:lnTo>
                  <a:pt x="49052" y="6369"/>
                </a:lnTo>
                <a:lnTo>
                  <a:pt x="48983" y="6415"/>
                </a:lnTo>
                <a:cubicBezTo>
                  <a:pt x="49006" y="6483"/>
                  <a:pt x="48960" y="6597"/>
                  <a:pt x="48915" y="6620"/>
                </a:cubicBezTo>
                <a:cubicBezTo>
                  <a:pt x="48892" y="6666"/>
                  <a:pt x="48869" y="6734"/>
                  <a:pt x="48892" y="6803"/>
                </a:cubicBezTo>
                <a:lnTo>
                  <a:pt x="48892" y="6871"/>
                </a:lnTo>
                <a:lnTo>
                  <a:pt x="48892" y="6894"/>
                </a:lnTo>
                <a:cubicBezTo>
                  <a:pt x="48846" y="6917"/>
                  <a:pt x="48778" y="7008"/>
                  <a:pt x="48755" y="7100"/>
                </a:cubicBezTo>
                <a:lnTo>
                  <a:pt x="48390" y="7100"/>
                </a:lnTo>
                <a:cubicBezTo>
                  <a:pt x="48481" y="7191"/>
                  <a:pt x="48481" y="7305"/>
                  <a:pt x="48413" y="7374"/>
                </a:cubicBezTo>
                <a:lnTo>
                  <a:pt x="48344" y="7442"/>
                </a:lnTo>
                <a:lnTo>
                  <a:pt x="48321" y="7465"/>
                </a:lnTo>
                <a:cubicBezTo>
                  <a:pt x="48344" y="7533"/>
                  <a:pt x="48070" y="7693"/>
                  <a:pt x="48047" y="7784"/>
                </a:cubicBezTo>
                <a:cubicBezTo>
                  <a:pt x="48025" y="7876"/>
                  <a:pt x="48002" y="8218"/>
                  <a:pt x="47933" y="8287"/>
                </a:cubicBezTo>
                <a:cubicBezTo>
                  <a:pt x="47842" y="8355"/>
                  <a:pt x="47933" y="8446"/>
                  <a:pt x="47979" y="8446"/>
                </a:cubicBezTo>
                <a:cubicBezTo>
                  <a:pt x="48047" y="8446"/>
                  <a:pt x="47865" y="8629"/>
                  <a:pt x="47773" y="8629"/>
                </a:cubicBezTo>
                <a:cubicBezTo>
                  <a:pt x="47659" y="8652"/>
                  <a:pt x="47637" y="8675"/>
                  <a:pt x="47705" y="8697"/>
                </a:cubicBezTo>
                <a:lnTo>
                  <a:pt x="47751" y="8720"/>
                </a:lnTo>
                <a:lnTo>
                  <a:pt x="47796" y="8743"/>
                </a:lnTo>
                <a:cubicBezTo>
                  <a:pt x="47865" y="8812"/>
                  <a:pt x="47842" y="8834"/>
                  <a:pt x="47751" y="8857"/>
                </a:cubicBezTo>
                <a:lnTo>
                  <a:pt x="47705" y="8857"/>
                </a:lnTo>
                <a:lnTo>
                  <a:pt x="47568" y="8903"/>
                </a:lnTo>
                <a:cubicBezTo>
                  <a:pt x="47568" y="8994"/>
                  <a:pt x="47568" y="9177"/>
                  <a:pt x="47545" y="9268"/>
                </a:cubicBezTo>
                <a:lnTo>
                  <a:pt x="47522" y="9359"/>
                </a:lnTo>
                <a:lnTo>
                  <a:pt x="47477" y="9451"/>
                </a:lnTo>
                <a:cubicBezTo>
                  <a:pt x="47461" y="9443"/>
                  <a:pt x="47441" y="9439"/>
                  <a:pt x="47418" y="9439"/>
                </a:cubicBezTo>
                <a:cubicBezTo>
                  <a:pt x="47314" y="9439"/>
                  <a:pt x="47152" y="9521"/>
                  <a:pt x="47020" y="9633"/>
                </a:cubicBezTo>
                <a:lnTo>
                  <a:pt x="46975" y="9793"/>
                </a:lnTo>
                <a:cubicBezTo>
                  <a:pt x="46929" y="9976"/>
                  <a:pt x="46906" y="10158"/>
                  <a:pt x="46769" y="10318"/>
                </a:cubicBezTo>
                <a:lnTo>
                  <a:pt x="46655" y="10455"/>
                </a:lnTo>
                <a:cubicBezTo>
                  <a:pt x="46655" y="10660"/>
                  <a:pt x="46655" y="11003"/>
                  <a:pt x="46678" y="11254"/>
                </a:cubicBezTo>
                <a:lnTo>
                  <a:pt x="46769" y="11436"/>
                </a:lnTo>
                <a:cubicBezTo>
                  <a:pt x="46860" y="11596"/>
                  <a:pt x="46860" y="11756"/>
                  <a:pt x="46952" y="11893"/>
                </a:cubicBezTo>
                <a:cubicBezTo>
                  <a:pt x="47066" y="12030"/>
                  <a:pt x="47203" y="12144"/>
                  <a:pt x="47157" y="12327"/>
                </a:cubicBezTo>
                <a:lnTo>
                  <a:pt x="47157" y="12349"/>
                </a:lnTo>
                <a:cubicBezTo>
                  <a:pt x="47203" y="12372"/>
                  <a:pt x="47454" y="12555"/>
                  <a:pt x="47500" y="12646"/>
                </a:cubicBezTo>
                <a:cubicBezTo>
                  <a:pt x="47522" y="12737"/>
                  <a:pt x="47614" y="12943"/>
                  <a:pt x="47705" y="13080"/>
                </a:cubicBezTo>
                <a:lnTo>
                  <a:pt x="47819" y="13194"/>
                </a:lnTo>
                <a:cubicBezTo>
                  <a:pt x="47821" y="13196"/>
                  <a:pt x="47824" y="13197"/>
                  <a:pt x="47827" y="13197"/>
                </a:cubicBezTo>
                <a:cubicBezTo>
                  <a:pt x="47849" y="13197"/>
                  <a:pt x="47893" y="13158"/>
                  <a:pt x="47946" y="13158"/>
                </a:cubicBezTo>
                <a:cubicBezTo>
                  <a:pt x="47971" y="13158"/>
                  <a:pt x="47998" y="13167"/>
                  <a:pt x="48025" y="13194"/>
                </a:cubicBezTo>
                <a:lnTo>
                  <a:pt x="48070" y="13240"/>
                </a:lnTo>
                <a:cubicBezTo>
                  <a:pt x="48110" y="13266"/>
                  <a:pt x="48158" y="13277"/>
                  <a:pt x="48205" y="13277"/>
                </a:cubicBezTo>
                <a:cubicBezTo>
                  <a:pt x="48238" y="13277"/>
                  <a:pt x="48270" y="13272"/>
                  <a:pt x="48298" y="13262"/>
                </a:cubicBezTo>
                <a:lnTo>
                  <a:pt x="48390" y="13308"/>
                </a:lnTo>
                <a:lnTo>
                  <a:pt x="48686" y="13468"/>
                </a:lnTo>
                <a:cubicBezTo>
                  <a:pt x="49052" y="13468"/>
                  <a:pt x="49622" y="13399"/>
                  <a:pt x="49919" y="13331"/>
                </a:cubicBezTo>
                <a:lnTo>
                  <a:pt x="50535" y="13331"/>
                </a:lnTo>
                <a:cubicBezTo>
                  <a:pt x="50855" y="13217"/>
                  <a:pt x="51471" y="12989"/>
                  <a:pt x="51631" y="12943"/>
                </a:cubicBezTo>
                <a:cubicBezTo>
                  <a:pt x="51768" y="12874"/>
                  <a:pt x="51973" y="12852"/>
                  <a:pt x="52087" y="12852"/>
                </a:cubicBezTo>
                <a:lnTo>
                  <a:pt x="52156" y="12715"/>
                </a:lnTo>
                <a:cubicBezTo>
                  <a:pt x="52202" y="12646"/>
                  <a:pt x="52384" y="12600"/>
                  <a:pt x="52521" y="12555"/>
                </a:cubicBezTo>
                <a:lnTo>
                  <a:pt x="52635" y="12486"/>
                </a:lnTo>
                <a:cubicBezTo>
                  <a:pt x="52749" y="12441"/>
                  <a:pt x="52955" y="12327"/>
                  <a:pt x="53069" y="12258"/>
                </a:cubicBezTo>
                <a:lnTo>
                  <a:pt x="53183" y="12212"/>
                </a:lnTo>
                <a:lnTo>
                  <a:pt x="53297" y="12167"/>
                </a:lnTo>
                <a:cubicBezTo>
                  <a:pt x="53457" y="12144"/>
                  <a:pt x="53708" y="12098"/>
                  <a:pt x="53754" y="12076"/>
                </a:cubicBezTo>
                <a:cubicBezTo>
                  <a:pt x="53777" y="12053"/>
                  <a:pt x="54028" y="11916"/>
                  <a:pt x="54302" y="11779"/>
                </a:cubicBezTo>
                <a:lnTo>
                  <a:pt x="54530" y="11619"/>
                </a:lnTo>
                <a:lnTo>
                  <a:pt x="54644" y="11528"/>
                </a:lnTo>
                <a:cubicBezTo>
                  <a:pt x="54781" y="11482"/>
                  <a:pt x="55078" y="11391"/>
                  <a:pt x="55146" y="11345"/>
                </a:cubicBezTo>
                <a:cubicBezTo>
                  <a:pt x="55215" y="11322"/>
                  <a:pt x="55351" y="11277"/>
                  <a:pt x="55374" y="11254"/>
                </a:cubicBezTo>
                <a:cubicBezTo>
                  <a:pt x="55420" y="11231"/>
                  <a:pt x="55603" y="11117"/>
                  <a:pt x="55694" y="11071"/>
                </a:cubicBezTo>
                <a:cubicBezTo>
                  <a:pt x="55762" y="11048"/>
                  <a:pt x="55876" y="10957"/>
                  <a:pt x="55945" y="10866"/>
                </a:cubicBezTo>
                <a:lnTo>
                  <a:pt x="56105" y="10820"/>
                </a:lnTo>
                <a:lnTo>
                  <a:pt x="56379" y="10729"/>
                </a:lnTo>
                <a:cubicBezTo>
                  <a:pt x="56630" y="10569"/>
                  <a:pt x="56995" y="10295"/>
                  <a:pt x="57063" y="10272"/>
                </a:cubicBezTo>
                <a:cubicBezTo>
                  <a:pt x="57132" y="10249"/>
                  <a:pt x="57566" y="10113"/>
                  <a:pt x="57657" y="10044"/>
                </a:cubicBezTo>
                <a:cubicBezTo>
                  <a:pt x="57771" y="9976"/>
                  <a:pt x="58250" y="9588"/>
                  <a:pt x="58433" y="9496"/>
                </a:cubicBezTo>
                <a:cubicBezTo>
                  <a:pt x="58615" y="9428"/>
                  <a:pt x="59049" y="9382"/>
                  <a:pt x="59118" y="9314"/>
                </a:cubicBezTo>
                <a:cubicBezTo>
                  <a:pt x="59186" y="9245"/>
                  <a:pt x="59369" y="9108"/>
                  <a:pt x="59506" y="8971"/>
                </a:cubicBezTo>
                <a:lnTo>
                  <a:pt x="59734" y="8926"/>
                </a:lnTo>
                <a:lnTo>
                  <a:pt x="59802" y="8926"/>
                </a:lnTo>
                <a:cubicBezTo>
                  <a:pt x="59871" y="8834"/>
                  <a:pt x="60442" y="8583"/>
                  <a:pt x="60624" y="8469"/>
                </a:cubicBezTo>
                <a:cubicBezTo>
                  <a:pt x="60784" y="8378"/>
                  <a:pt x="61423" y="8013"/>
                  <a:pt x="62039" y="7670"/>
                </a:cubicBezTo>
                <a:lnTo>
                  <a:pt x="62678" y="7488"/>
                </a:lnTo>
                <a:lnTo>
                  <a:pt x="62907" y="7419"/>
                </a:lnTo>
                <a:cubicBezTo>
                  <a:pt x="63135" y="7259"/>
                  <a:pt x="63660" y="6940"/>
                  <a:pt x="63797" y="6917"/>
                </a:cubicBezTo>
                <a:cubicBezTo>
                  <a:pt x="63934" y="6871"/>
                  <a:pt x="64094" y="6849"/>
                  <a:pt x="64116" y="6826"/>
                </a:cubicBezTo>
                <a:lnTo>
                  <a:pt x="64139" y="6803"/>
                </a:lnTo>
                <a:cubicBezTo>
                  <a:pt x="64253" y="6643"/>
                  <a:pt x="64482" y="6597"/>
                  <a:pt x="64664" y="6552"/>
                </a:cubicBezTo>
                <a:cubicBezTo>
                  <a:pt x="64733" y="6529"/>
                  <a:pt x="64801" y="6506"/>
                  <a:pt x="64847" y="6483"/>
                </a:cubicBezTo>
                <a:cubicBezTo>
                  <a:pt x="64892" y="6438"/>
                  <a:pt x="64847" y="6369"/>
                  <a:pt x="64961" y="6346"/>
                </a:cubicBezTo>
                <a:lnTo>
                  <a:pt x="65235" y="6278"/>
                </a:lnTo>
                <a:cubicBezTo>
                  <a:pt x="65486" y="6164"/>
                  <a:pt x="65988" y="5867"/>
                  <a:pt x="66330" y="5662"/>
                </a:cubicBezTo>
                <a:lnTo>
                  <a:pt x="66741" y="5593"/>
                </a:lnTo>
                <a:lnTo>
                  <a:pt x="66764" y="5593"/>
                </a:lnTo>
                <a:cubicBezTo>
                  <a:pt x="66787" y="5570"/>
                  <a:pt x="66764" y="5433"/>
                  <a:pt x="66741" y="5388"/>
                </a:cubicBezTo>
                <a:cubicBezTo>
                  <a:pt x="66737" y="5379"/>
                  <a:pt x="66740" y="5375"/>
                  <a:pt x="66748" y="5375"/>
                </a:cubicBezTo>
                <a:cubicBezTo>
                  <a:pt x="66783" y="5375"/>
                  <a:pt x="66910" y="5442"/>
                  <a:pt x="66947" y="5479"/>
                </a:cubicBezTo>
                <a:cubicBezTo>
                  <a:pt x="66956" y="5489"/>
                  <a:pt x="66977" y="5493"/>
                  <a:pt x="67006" y="5493"/>
                </a:cubicBezTo>
                <a:cubicBezTo>
                  <a:pt x="67117" y="5493"/>
                  <a:pt x="67356" y="5428"/>
                  <a:pt x="67609" y="5319"/>
                </a:cubicBezTo>
                <a:lnTo>
                  <a:pt x="67860" y="5182"/>
                </a:lnTo>
                <a:cubicBezTo>
                  <a:pt x="67997" y="5091"/>
                  <a:pt x="68156" y="5023"/>
                  <a:pt x="68339" y="5023"/>
                </a:cubicBezTo>
                <a:cubicBezTo>
                  <a:pt x="68522" y="5000"/>
                  <a:pt x="68681" y="4954"/>
                  <a:pt x="68818" y="4840"/>
                </a:cubicBezTo>
                <a:cubicBezTo>
                  <a:pt x="68864" y="4817"/>
                  <a:pt x="68910" y="4771"/>
                  <a:pt x="68978" y="4749"/>
                </a:cubicBezTo>
                <a:cubicBezTo>
                  <a:pt x="68998" y="4746"/>
                  <a:pt x="69019" y="4745"/>
                  <a:pt x="69040" y="4745"/>
                </a:cubicBezTo>
                <a:cubicBezTo>
                  <a:pt x="69103" y="4745"/>
                  <a:pt x="69170" y="4754"/>
                  <a:pt x="69232" y="4754"/>
                </a:cubicBezTo>
                <a:cubicBezTo>
                  <a:pt x="69315" y="4754"/>
                  <a:pt x="69389" y="4737"/>
                  <a:pt x="69435" y="4657"/>
                </a:cubicBezTo>
                <a:cubicBezTo>
                  <a:pt x="69472" y="4598"/>
                  <a:pt x="69514" y="4580"/>
                  <a:pt x="69558" y="4580"/>
                </a:cubicBezTo>
                <a:cubicBezTo>
                  <a:pt x="69630" y="4580"/>
                  <a:pt x="69707" y="4626"/>
                  <a:pt x="69781" y="4626"/>
                </a:cubicBezTo>
                <a:cubicBezTo>
                  <a:pt x="69803" y="4626"/>
                  <a:pt x="69825" y="4622"/>
                  <a:pt x="69846" y="4612"/>
                </a:cubicBezTo>
                <a:cubicBezTo>
                  <a:pt x="69982" y="4543"/>
                  <a:pt x="70165" y="4543"/>
                  <a:pt x="70279" y="4429"/>
                </a:cubicBezTo>
                <a:lnTo>
                  <a:pt x="70279" y="4406"/>
                </a:lnTo>
                <a:cubicBezTo>
                  <a:pt x="70348" y="4429"/>
                  <a:pt x="70371" y="4498"/>
                  <a:pt x="70325" y="4566"/>
                </a:cubicBezTo>
                <a:lnTo>
                  <a:pt x="70348" y="4612"/>
                </a:lnTo>
                <a:cubicBezTo>
                  <a:pt x="70371" y="4680"/>
                  <a:pt x="70462" y="4703"/>
                  <a:pt x="70530" y="4749"/>
                </a:cubicBezTo>
                <a:cubicBezTo>
                  <a:pt x="70530" y="4771"/>
                  <a:pt x="70485" y="4840"/>
                  <a:pt x="70462" y="4840"/>
                </a:cubicBezTo>
                <a:lnTo>
                  <a:pt x="70393" y="4886"/>
                </a:lnTo>
                <a:cubicBezTo>
                  <a:pt x="70302" y="4908"/>
                  <a:pt x="70165" y="4954"/>
                  <a:pt x="70074" y="5023"/>
                </a:cubicBezTo>
                <a:lnTo>
                  <a:pt x="70028" y="5068"/>
                </a:lnTo>
                <a:cubicBezTo>
                  <a:pt x="70005" y="5068"/>
                  <a:pt x="70028" y="5159"/>
                  <a:pt x="70074" y="5159"/>
                </a:cubicBezTo>
                <a:cubicBezTo>
                  <a:pt x="70075" y="5161"/>
                  <a:pt x="70077" y="5161"/>
                  <a:pt x="70078" y="5161"/>
                </a:cubicBezTo>
                <a:cubicBezTo>
                  <a:pt x="70096" y="5161"/>
                  <a:pt x="70130" y="5093"/>
                  <a:pt x="70164" y="5093"/>
                </a:cubicBezTo>
                <a:cubicBezTo>
                  <a:pt x="70180" y="5093"/>
                  <a:pt x="70197" y="5110"/>
                  <a:pt x="70211" y="5159"/>
                </a:cubicBezTo>
                <a:lnTo>
                  <a:pt x="70234" y="5205"/>
                </a:lnTo>
                <a:cubicBezTo>
                  <a:pt x="70142" y="5274"/>
                  <a:pt x="69891" y="5365"/>
                  <a:pt x="69823" y="5365"/>
                </a:cubicBezTo>
                <a:cubicBezTo>
                  <a:pt x="69731" y="5365"/>
                  <a:pt x="69846" y="5547"/>
                  <a:pt x="69800" y="5616"/>
                </a:cubicBezTo>
                <a:cubicBezTo>
                  <a:pt x="69783" y="5649"/>
                  <a:pt x="69767" y="5661"/>
                  <a:pt x="69752" y="5661"/>
                </a:cubicBezTo>
                <a:cubicBezTo>
                  <a:pt x="69724" y="5661"/>
                  <a:pt x="69700" y="5622"/>
                  <a:pt x="69686" y="5593"/>
                </a:cubicBezTo>
                <a:cubicBezTo>
                  <a:pt x="69686" y="5584"/>
                  <a:pt x="69683" y="5581"/>
                  <a:pt x="69678" y="5581"/>
                </a:cubicBezTo>
                <a:cubicBezTo>
                  <a:pt x="69659" y="5581"/>
                  <a:pt x="69604" y="5643"/>
                  <a:pt x="69549" y="5662"/>
                </a:cubicBezTo>
                <a:cubicBezTo>
                  <a:pt x="69503" y="5684"/>
                  <a:pt x="69389" y="5753"/>
                  <a:pt x="69321" y="5844"/>
                </a:cubicBezTo>
                <a:lnTo>
                  <a:pt x="69298" y="5936"/>
                </a:lnTo>
                <a:lnTo>
                  <a:pt x="69229" y="6118"/>
                </a:lnTo>
                <a:cubicBezTo>
                  <a:pt x="69092" y="6278"/>
                  <a:pt x="68750" y="6666"/>
                  <a:pt x="68659" y="6780"/>
                </a:cubicBezTo>
                <a:cubicBezTo>
                  <a:pt x="68567" y="6871"/>
                  <a:pt x="68453" y="7031"/>
                  <a:pt x="68408" y="7122"/>
                </a:cubicBezTo>
                <a:lnTo>
                  <a:pt x="68362" y="7214"/>
                </a:lnTo>
                <a:cubicBezTo>
                  <a:pt x="68362" y="7214"/>
                  <a:pt x="68430" y="7237"/>
                  <a:pt x="68453" y="7237"/>
                </a:cubicBezTo>
                <a:lnTo>
                  <a:pt x="68476" y="7237"/>
                </a:lnTo>
                <a:cubicBezTo>
                  <a:pt x="68482" y="7235"/>
                  <a:pt x="68488" y="7234"/>
                  <a:pt x="68493" y="7234"/>
                </a:cubicBezTo>
                <a:cubicBezTo>
                  <a:pt x="68548" y="7234"/>
                  <a:pt x="68565" y="7332"/>
                  <a:pt x="68544" y="7374"/>
                </a:cubicBezTo>
                <a:cubicBezTo>
                  <a:pt x="68544" y="7385"/>
                  <a:pt x="68522" y="7391"/>
                  <a:pt x="68496" y="7391"/>
                </a:cubicBezTo>
                <a:cubicBezTo>
                  <a:pt x="68470" y="7391"/>
                  <a:pt x="68442" y="7385"/>
                  <a:pt x="68430" y="7374"/>
                </a:cubicBezTo>
                <a:cubicBezTo>
                  <a:pt x="68430" y="7374"/>
                  <a:pt x="68248" y="7556"/>
                  <a:pt x="68271" y="7625"/>
                </a:cubicBezTo>
                <a:cubicBezTo>
                  <a:pt x="68290" y="7653"/>
                  <a:pt x="68285" y="7666"/>
                  <a:pt x="68268" y="7666"/>
                </a:cubicBezTo>
                <a:cubicBezTo>
                  <a:pt x="68244" y="7666"/>
                  <a:pt x="68196" y="7642"/>
                  <a:pt x="68156" y="7602"/>
                </a:cubicBezTo>
                <a:cubicBezTo>
                  <a:pt x="68153" y="7598"/>
                  <a:pt x="68149" y="7596"/>
                  <a:pt x="68145" y="7596"/>
                </a:cubicBezTo>
                <a:cubicBezTo>
                  <a:pt x="68104" y="7596"/>
                  <a:pt x="68065" y="7813"/>
                  <a:pt x="68065" y="7876"/>
                </a:cubicBezTo>
                <a:cubicBezTo>
                  <a:pt x="68065" y="7967"/>
                  <a:pt x="67883" y="7990"/>
                  <a:pt x="67837" y="8013"/>
                </a:cubicBezTo>
                <a:cubicBezTo>
                  <a:pt x="67791" y="8035"/>
                  <a:pt x="67860" y="8104"/>
                  <a:pt x="67905" y="8127"/>
                </a:cubicBezTo>
                <a:cubicBezTo>
                  <a:pt x="67974" y="8150"/>
                  <a:pt x="67791" y="8195"/>
                  <a:pt x="67723" y="8195"/>
                </a:cubicBezTo>
                <a:cubicBezTo>
                  <a:pt x="67654" y="8195"/>
                  <a:pt x="67746" y="8264"/>
                  <a:pt x="67928" y="8355"/>
                </a:cubicBezTo>
                <a:lnTo>
                  <a:pt x="67814" y="8515"/>
                </a:lnTo>
                <a:cubicBezTo>
                  <a:pt x="67791" y="8538"/>
                  <a:pt x="67768" y="8583"/>
                  <a:pt x="67746" y="8606"/>
                </a:cubicBezTo>
                <a:cubicBezTo>
                  <a:pt x="67700" y="8629"/>
                  <a:pt x="67631" y="8697"/>
                  <a:pt x="67609" y="8697"/>
                </a:cubicBezTo>
                <a:cubicBezTo>
                  <a:pt x="67449" y="8629"/>
                  <a:pt x="67654" y="8606"/>
                  <a:pt x="67654" y="8560"/>
                </a:cubicBezTo>
                <a:lnTo>
                  <a:pt x="67631" y="8515"/>
                </a:lnTo>
                <a:cubicBezTo>
                  <a:pt x="67625" y="8496"/>
                  <a:pt x="67614" y="8488"/>
                  <a:pt x="67600" y="8488"/>
                </a:cubicBezTo>
                <a:cubicBezTo>
                  <a:pt x="67560" y="8488"/>
                  <a:pt x="67493" y="8551"/>
                  <a:pt x="67426" y="8652"/>
                </a:cubicBezTo>
                <a:lnTo>
                  <a:pt x="67335" y="8766"/>
                </a:lnTo>
                <a:lnTo>
                  <a:pt x="67312" y="8812"/>
                </a:lnTo>
                <a:cubicBezTo>
                  <a:pt x="67243" y="8834"/>
                  <a:pt x="67061" y="8948"/>
                  <a:pt x="67084" y="8971"/>
                </a:cubicBezTo>
                <a:cubicBezTo>
                  <a:pt x="67129" y="8994"/>
                  <a:pt x="67198" y="9040"/>
                  <a:pt x="67221" y="9063"/>
                </a:cubicBezTo>
                <a:lnTo>
                  <a:pt x="67221" y="9085"/>
                </a:lnTo>
                <a:cubicBezTo>
                  <a:pt x="67221" y="9245"/>
                  <a:pt x="67266" y="9405"/>
                  <a:pt x="67084" y="9542"/>
                </a:cubicBezTo>
                <a:cubicBezTo>
                  <a:pt x="66924" y="9656"/>
                  <a:pt x="66787" y="9793"/>
                  <a:pt x="66604" y="9907"/>
                </a:cubicBezTo>
                <a:cubicBezTo>
                  <a:pt x="66490" y="9976"/>
                  <a:pt x="66399" y="10067"/>
                  <a:pt x="66650" y="10113"/>
                </a:cubicBezTo>
                <a:lnTo>
                  <a:pt x="66764" y="10135"/>
                </a:lnTo>
                <a:cubicBezTo>
                  <a:pt x="66696" y="10227"/>
                  <a:pt x="66604" y="10409"/>
                  <a:pt x="66513" y="10592"/>
                </a:cubicBezTo>
                <a:lnTo>
                  <a:pt x="66490" y="10820"/>
                </a:lnTo>
                <a:lnTo>
                  <a:pt x="66490" y="10980"/>
                </a:lnTo>
                <a:cubicBezTo>
                  <a:pt x="66513" y="11140"/>
                  <a:pt x="66513" y="11299"/>
                  <a:pt x="66513" y="11299"/>
                </a:cubicBezTo>
                <a:cubicBezTo>
                  <a:pt x="66513" y="11322"/>
                  <a:pt x="66582" y="11505"/>
                  <a:pt x="66650" y="11733"/>
                </a:cubicBezTo>
                <a:lnTo>
                  <a:pt x="66787" y="11870"/>
                </a:lnTo>
                <a:lnTo>
                  <a:pt x="66924" y="12030"/>
                </a:lnTo>
                <a:cubicBezTo>
                  <a:pt x="67038" y="12212"/>
                  <a:pt x="67107" y="12441"/>
                  <a:pt x="67061" y="12555"/>
                </a:cubicBezTo>
                <a:lnTo>
                  <a:pt x="67335" y="12555"/>
                </a:lnTo>
                <a:cubicBezTo>
                  <a:pt x="67403" y="12669"/>
                  <a:pt x="67540" y="12829"/>
                  <a:pt x="67586" y="12852"/>
                </a:cubicBezTo>
                <a:cubicBezTo>
                  <a:pt x="67631" y="12852"/>
                  <a:pt x="67860" y="12920"/>
                  <a:pt x="67951" y="12943"/>
                </a:cubicBezTo>
                <a:cubicBezTo>
                  <a:pt x="68020" y="12943"/>
                  <a:pt x="68225" y="13011"/>
                  <a:pt x="68385" y="13057"/>
                </a:cubicBezTo>
                <a:lnTo>
                  <a:pt x="68522" y="13125"/>
                </a:lnTo>
                <a:cubicBezTo>
                  <a:pt x="68550" y="13144"/>
                  <a:pt x="68576" y="13152"/>
                  <a:pt x="68600" y="13152"/>
                </a:cubicBezTo>
                <a:cubicBezTo>
                  <a:pt x="68673" y="13152"/>
                  <a:pt x="68734" y="13087"/>
                  <a:pt x="68828" y="13087"/>
                </a:cubicBezTo>
                <a:cubicBezTo>
                  <a:pt x="68853" y="13087"/>
                  <a:pt x="68880" y="13091"/>
                  <a:pt x="68910" y="13103"/>
                </a:cubicBezTo>
                <a:lnTo>
                  <a:pt x="69138" y="13148"/>
                </a:lnTo>
                <a:cubicBezTo>
                  <a:pt x="69435" y="13125"/>
                  <a:pt x="69709" y="13080"/>
                  <a:pt x="69731" y="13034"/>
                </a:cubicBezTo>
                <a:cubicBezTo>
                  <a:pt x="69731" y="13028"/>
                  <a:pt x="69737" y="13026"/>
                  <a:pt x="69747" y="13026"/>
                </a:cubicBezTo>
                <a:cubicBezTo>
                  <a:pt x="69777" y="13026"/>
                  <a:pt x="69846" y="13051"/>
                  <a:pt x="69914" y="13103"/>
                </a:cubicBezTo>
                <a:lnTo>
                  <a:pt x="70005" y="13125"/>
                </a:lnTo>
                <a:cubicBezTo>
                  <a:pt x="70018" y="13128"/>
                  <a:pt x="70028" y="13129"/>
                  <a:pt x="70037" y="13129"/>
                </a:cubicBezTo>
                <a:cubicBezTo>
                  <a:pt x="70115" y="13129"/>
                  <a:pt x="70099" y="13050"/>
                  <a:pt x="70119" y="12989"/>
                </a:cubicBezTo>
                <a:lnTo>
                  <a:pt x="70142" y="12989"/>
                </a:lnTo>
                <a:cubicBezTo>
                  <a:pt x="70160" y="12989"/>
                  <a:pt x="70339" y="13056"/>
                  <a:pt x="70442" y="13056"/>
                </a:cubicBezTo>
                <a:cubicBezTo>
                  <a:pt x="70473" y="13056"/>
                  <a:pt x="70497" y="13050"/>
                  <a:pt x="70507" y="13034"/>
                </a:cubicBezTo>
                <a:cubicBezTo>
                  <a:pt x="70534" y="12994"/>
                  <a:pt x="70584" y="12970"/>
                  <a:pt x="70634" y="12970"/>
                </a:cubicBezTo>
                <a:cubicBezTo>
                  <a:pt x="70670" y="12970"/>
                  <a:pt x="70707" y="12983"/>
                  <a:pt x="70736" y="13011"/>
                </a:cubicBezTo>
                <a:lnTo>
                  <a:pt x="70941" y="12966"/>
                </a:lnTo>
                <a:lnTo>
                  <a:pt x="71055" y="12943"/>
                </a:lnTo>
                <a:cubicBezTo>
                  <a:pt x="71192" y="12897"/>
                  <a:pt x="71512" y="12852"/>
                  <a:pt x="71740" y="12829"/>
                </a:cubicBezTo>
                <a:lnTo>
                  <a:pt x="71877" y="12715"/>
                </a:lnTo>
                <a:cubicBezTo>
                  <a:pt x="72060" y="12578"/>
                  <a:pt x="72333" y="12692"/>
                  <a:pt x="72470" y="12532"/>
                </a:cubicBezTo>
                <a:lnTo>
                  <a:pt x="72562" y="12441"/>
                </a:lnTo>
                <a:cubicBezTo>
                  <a:pt x="72699" y="12395"/>
                  <a:pt x="72836" y="12327"/>
                  <a:pt x="72858" y="12327"/>
                </a:cubicBezTo>
                <a:lnTo>
                  <a:pt x="72881" y="12327"/>
                </a:lnTo>
                <a:lnTo>
                  <a:pt x="73178" y="12486"/>
                </a:lnTo>
                <a:cubicBezTo>
                  <a:pt x="73452" y="12372"/>
                  <a:pt x="73886" y="12121"/>
                  <a:pt x="74000" y="12121"/>
                </a:cubicBezTo>
                <a:cubicBezTo>
                  <a:pt x="74091" y="12121"/>
                  <a:pt x="74411" y="11984"/>
                  <a:pt x="74548" y="11961"/>
                </a:cubicBezTo>
                <a:cubicBezTo>
                  <a:pt x="74662" y="11961"/>
                  <a:pt x="74867" y="11939"/>
                  <a:pt x="74913" y="11916"/>
                </a:cubicBezTo>
                <a:cubicBezTo>
                  <a:pt x="74958" y="11916"/>
                  <a:pt x="75278" y="11756"/>
                  <a:pt x="75415" y="11710"/>
                </a:cubicBezTo>
                <a:cubicBezTo>
                  <a:pt x="75529" y="11665"/>
                  <a:pt x="75757" y="11573"/>
                  <a:pt x="75849" y="11573"/>
                </a:cubicBezTo>
                <a:cubicBezTo>
                  <a:pt x="75940" y="11573"/>
                  <a:pt x="76511" y="11414"/>
                  <a:pt x="76693" y="11368"/>
                </a:cubicBezTo>
                <a:cubicBezTo>
                  <a:pt x="76876" y="11322"/>
                  <a:pt x="77150" y="11254"/>
                  <a:pt x="77287" y="11208"/>
                </a:cubicBezTo>
                <a:lnTo>
                  <a:pt x="77309" y="11140"/>
                </a:lnTo>
                <a:cubicBezTo>
                  <a:pt x="77326" y="11073"/>
                  <a:pt x="77349" y="11052"/>
                  <a:pt x="77372" y="11052"/>
                </a:cubicBezTo>
                <a:cubicBezTo>
                  <a:pt x="77412" y="11052"/>
                  <a:pt x="77455" y="11117"/>
                  <a:pt x="77469" y="11117"/>
                </a:cubicBezTo>
                <a:lnTo>
                  <a:pt x="77743" y="10934"/>
                </a:lnTo>
                <a:cubicBezTo>
                  <a:pt x="78085" y="10866"/>
                  <a:pt x="78451" y="10797"/>
                  <a:pt x="78496" y="10774"/>
                </a:cubicBezTo>
                <a:cubicBezTo>
                  <a:pt x="78542" y="10752"/>
                  <a:pt x="78725" y="10638"/>
                  <a:pt x="78793" y="10615"/>
                </a:cubicBezTo>
                <a:cubicBezTo>
                  <a:pt x="78862" y="10615"/>
                  <a:pt x="78976" y="10592"/>
                  <a:pt x="79067" y="10592"/>
                </a:cubicBezTo>
                <a:lnTo>
                  <a:pt x="79090" y="10546"/>
                </a:lnTo>
                <a:lnTo>
                  <a:pt x="79181" y="10455"/>
                </a:lnTo>
                <a:lnTo>
                  <a:pt x="79615" y="10455"/>
                </a:lnTo>
                <a:lnTo>
                  <a:pt x="79638" y="10432"/>
                </a:lnTo>
                <a:cubicBezTo>
                  <a:pt x="79843" y="10227"/>
                  <a:pt x="80163" y="10227"/>
                  <a:pt x="80436" y="10135"/>
                </a:cubicBezTo>
                <a:lnTo>
                  <a:pt x="80573" y="10090"/>
                </a:lnTo>
                <a:cubicBezTo>
                  <a:pt x="80756" y="10067"/>
                  <a:pt x="81098" y="9976"/>
                  <a:pt x="81190" y="9953"/>
                </a:cubicBezTo>
                <a:cubicBezTo>
                  <a:pt x="81254" y="9910"/>
                  <a:pt x="81477" y="9768"/>
                  <a:pt x="81580" y="9768"/>
                </a:cubicBezTo>
                <a:cubicBezTo>
                  <a:pt x="81588" y="9768"/>
                  <a:pt x="81595" y="9769"/>
                  <a:pt x="81601" y="9770"/>
                </a:cubicBezTo>
                <a:cubicBezTo>
                  <a:pt x="81641" y="9797"/>
                  <a:pt x="81712" y="9808"/>
                  <a:pt x="81783" y="9808"/>
                </a:cubicBezTo>
                <a:cubicBezTo>
                  <a:pt x="81833" y="9808"/>
                  <a:pt x="81882" y="9802"/>
                  <a:pt x="81920" y="9793"/>
                </a:cubicBezTo>
                <a:lnTo>
                  <a:pt x="82011" y="9770"/>
                </a:lnTo>
                <a:cubicBezTo>
                  <a:pt x="82057" y="9770"/>
                  <a:pt x="82114" y="9787"/>
                  <a:pt x="82163" y="9787"/>
                </a:cubicBezTo>
                <a:cubicBezTo>
                  <a:pt x="82211" y="9787"/>
                  <a:pt x="82251" y="9770"/>
                  <a:pt x="82263" y="9702"/>
                </a:cubicBezTo>
                <a:cubicBezTo>
                  <a:pt x="82270" y="9639"/>
                  <a:pt x="82286" y="9620"/>
                  <a:pt x="82306" y="9620"/>
                </a:cubicBezTo>
                <a:cubicBezTo>
                  <a:pt x="82341" y="9620"/>
                  <a:pt x="82390" y="9681"/>
                  <a:pt x="82432" y="9681"/>
                </a:cubicBezTo>
                <a:cubicBezTo>
                  <a:pt x="82437" y="9681"/>
                  <a:pt x="82441" y="9680"/>
                  <a:pt x="82445" y="9679"/>
                </a:cubicBezTo>
                <a:lnTo>
                  <a:pt x="82605" y="9633"/>
                </a:lnTo>
                <a:cubicBezTo>
                  <a:pt x="82810" y="9588"/>
                  <a:pt x="83267" y="9451"/>
                  <a:pt x="83335" y="9405"/>
                </a:cubicBezTo>
                <a:cubicBezTo>
                  <a:pt x="83387" y="9354"/>
                  <a:pt x="83528" y="9328"/>
                  <a:pt x="83682" y="9328"/>
                </a:cubicBezTo>
                <a:cubicBezTo>
                  <a:pt x="83733" y="9328"/>
                  <a:pt x="83786" y="9331"/>
                  <a:pt x="83837" y="9336"/>
                </a:cubicBezTo>
                <a:lnTo>
                  <a:pt x="84043" y="9359"/>
                </a:lnTo>
                <a:lnTo>
                  <a:pt x="84066" y="9359"/>
                </a:lnTo>
                <a:lnTo>
                  <a:pt x="84180" y="9222"/>
                </a:lnTo>
                <a:cubicBezTo>
                  <a:pt x="84198" y="9225"/>
                  <a:pt x="84218" y="9226"/>
                  <a:pt x="84239" y="9226"/>
                </a:cubicBezTo>
                <a:cubicBezTo>
                  <a:pt x="84413" y="9226"/>
                  <a:pt x="84692" y="9154"/>
                  <a:pt x="84773" y="9154"/>
                </a:cubicBezTo>
                <a:cubicBezTo>
                  <a:pt x="84819" y="9165"/>
                  <a:pt x="84887" y="9171"/>
                  <a:pt x="84950" y="9171"/>
                </a:cubicBezTo>
                <a:cubicBezTo>
                  <a:pt x="85013" y="9171"/>
                  <a:pt x="85070" y="9165"/>
                  <a:pt x="85093" y="9154"/>
                </a:cubicBezTo>
                <a:cubicBezTo>
                  <a:pt x="85138" y="9154"/>
                  <a:pt x="85572" y="9085"/>
                  <a:pt x="85709" y="9063"/>
                </a:cubicBezTo>
                <a:cubicBezTo>
                  <a:pt x="85752" y="9056"/>
                  <a:pt x="85819" y="9054"/>
                  <a:pt x="85898" y="9054"/>
                </a:cubicBezTo>
                <a:cubicBezTo>
                  <a:pt x="86113" y="9054"/>
                  <a:pt x="86414" y="9075"/>
                  <a:pt x="86531" y="9108"/>
                </a:cubicBezTo>
                <a:cubicBezTo>
                  <a:pt x="86668" y="9131"/>
                  <a:pt x="86850" y="9154"/>
                  <a:pt x="86919" y="9177"/>
                </a:cubicBezTo>
                <a:lnTo>
                  <a:pt x="86965" y="9177"/>
                </a:lnTo>
                <a:cubicBezTo>
                  <a:pt x="87010" y="9177"/>
                  <a:pt x="87079" y="9131"/>
                  <a:pt x="87079" y="9131"/>
                </a:cubicBezTo>
                <a:lnTo>
                  <a:pt x="87101" y="9177"/>
                </a:lnTo>
                <a:cubicBezTo>
                  <a:pt x="87130" y="9220"/>
                  <a:pt x="87187" y="9236"/>
                  <a:pt x="87236" y="9236"/>
                </a:cubicBezTo>
                <a:cubicBezTo>
                  <a:pt x="87264" y="9236"/>
                  <a:pt x="87290" y="9231"/>
                  <a:pt x="87307" y="9222"/>
                </a:cubicBezTo>
                <a:cubicBezTo>
                  <a:pt x="87330" y="9222"/>
                  <a:pt x="87535" y="9268"/>
                  <a:pt x="87581" y="9314"/>
                </a:cubicBezTo>
                <a:cubicBezTo>
                  <a:pt x="87626" y="9359"/>
                  <a:pt x="87786" y="9565"/>
                  <a:pt x="87855" y="9588"/>
                </a:cubicBezTo>
                <a:cubicBezTo>
                  <a:pt x="87942" y="9609"/>
                  <a:pt x="88049" y="9817"/>
                  <a:pt x="88138" y="9817"/>
                </a:cubicBezTo>
                <a:cubicBezTo>
                  <a:pt x="88143" y="9817"/>
                  <a:pt x="88147" y="9817"/>
                  <a:pt x="88151" y="9816"/>
                </a:cubicBezTo>
                <a:cubicBezTo>
                  <a:pt x="88243" y="9816"/>
                  <a:pt x="88288" y="9861"/>
                  <a:pt x="88288" y="9884"/>
                </a:cubicBezTo>
                <a:cubicBezTo>
                  <a:pt x="88266" y="9907"/>
                  <a:pt x="88311" y="9930"/>
                  <a:pt x="88380" y="9930"/>
                </a:cubicBezTo>
                <a:lnTo>
                  <a:pt x="88425" y="9907"/>
                </a:lnTo>
                <a:cubicBezTo>
                  <a:pt x="88448" y="9907"/>
                  <a:pt x="88425" y="9839"/>
                  <a:pt x="88448" y="9839"/>
                </a:cubicBezTo>
                <a:lnTo>
                  <a:pt x="88471" y="9816"/>
                </a:lnTo>
                <a:cubicBezTo>
                  <a:pt x="88517" y="9816"/>
                  <a:pt x="88562" y="9884"/>
                  <a:pt x="88562" y="9976"/>
                </a:cubicBezTo>
                <a:lnTo>
                  <a:pt x="88676" y="9953"/>
                </a:lnTo>
                <a:lnTo>
                  <a:pt x="88745" y="9930"/>
                </a:lnTo>
                <a:cubicBezTo>
                  <a:pt x="88791" y="9884"/>
                  <a:pt x="88791" y="9747"/>
                  <a:pt x="88722" y="9656"/>
                </a:cubicBezTo>
                <a:lnTo>
                  <a:pt x="88654" y="9588"/>
                </a:lnTo>
                <a:cubicBezTo>
                  <a:pt x="88585" y="9496"/>
                  <a:pt x="88494" y="9428"/>
                  <a:pt x="88471" y="9336"/>
                </a:cubicBezTo>
                <a:lnTo>
                  <a:pt x="88425" y="9177"/>
                </a:lnTo>
                <a:cubicBezTo>
                  <a:pt x="88448" y="8994"/>
                  <a:pt x="88448" y="8834"/>
                  <a:pt x="88448" y="8812"/>
                </a:cubicBezTo>
                <a:cubicBezTo>
                  <a:pt x="88448" y="8812"/>
                  <a:pt x="88539" y="8675"/>
                  <a:pt x="88471" y="8652"/>
                </a:cubicBezTo>
                <a:cubicBezTo>
                  <a:pt x="88425" y="8629"/>
                  <a:pt x="88288" y="8401"/>
                  <a:pt x="88220" y="8355"/>
                </a:cubicBezTo>
                <a:cubicBezTo>
                  <a:pt x="88174" y="8287"/>
                  <a:pt x="87855" y="8081"/>
                  <a:pt x="87535" y="7921"/>
                </a:cubicBezTo>
                <a:lnTo>
                  <a:pt x="87238" y="7762"/>
                </a:lnTo>
                <a:lnTo>
                  <a:pt x="87193" y="7739"/>
                </a:lnTo>
                <a:cubicBezTo>
                  <a:pt x="87182" y="7734"/>
                  <a:pt x="87152" y="7732"/>
                  <a:pt x="87110" y="7732"/>
                </a:cubicBezTo>
                <a:cubicBezTo>
                  <a:pt x="87035" y="7732"/>
                  <a:pt x="86921" y="7737"/>
                  <a:pt x="86815" y="7737"/>
                </a:cubicBezTo>
                <a:cubicBezTo>
                  <a:pt x="86718" y="7737"/>
                  <a:pt x="86627" y="7733"/>
                  <a:pt x="86576" y="7716"/>
                </a:cubicBezTo>
                <a:cubicBezTo>
                  <a:pt x="86447" y="7651"/>
                  <a:pt x="86132" y="7463"/>
                  <a:pt x="86003" y="7463"/>
                </a:cubicBezTo>
                <a:cubicBezTo>
                  <a:pt x="85996" y="7463"/>
                  <a:pt x="85989" y="7464"/>
                  <a:pt x="85983" y="7465"/>
                </a:cubicBezTo>
                <a:cubicBezTo>
                  <a:pt x="85952" y="7471"/>
                  <a:pt x="85915" y="7474"/>
                  <a:pt x="85875" y="7474"/>
                </a:cubicBezTo>
                <a:cubicBezTo>
                  <a:pt x="85764" y="7474"/>
                  <a:pt x="85627" y="7453"/>
                  <a:pt x="85527" y="7419"/>
                </a:cubicBezTo>
                <a:lnTo>
                  <a:pt x="85390" y="7510"/>
                </a:lnTo>
                <a:cubicBezTo>
                  <a:pt x="85385" y="7515"/>
                  <a:pt x="85378" y="7517"/>
                  <a:pt x="85368" y="7517"/>
                </a:cubicBezTo>
                <a:cubicBezTo>
                  <a:pt x="85326" y="7517"/>
                  <a:pt x="85248" y="7483"/>
                  <a:pt x="85230" y="7465"/>
                </a:cubicBezTo>
                <a:lnTo>
                  <a:pt x="85138" y="7328"/>
                </a:lnTo>
                <a:cubicBezTo>
                  <a:pt x="85059" y="7339"/>
                  <a:pt x="84939" y="7339"/>
                  <a:pt x="84827" y="7339"/>
                </a:cubicBezTo>
                <a:cubicBezTo>
                  <a:pt x="84716" y="7339"/>
                  <a:pt x="84614" y="7339"/>
                  <a:pt x="84568" y="7351"/>
                </a:cubicBezTo>
                <a:cubicBezTo>
                  <a:pt x="84477" y="7374"/>
                  <a:pt x="84340" y="7396"/>
                  <a:pt x="84248" y="7396"/>
                </a:cubicBezTo>
                <a:lnTo>
                  <a:pt x="84180" y="7442"/>
                </a:lnTo>
                <a:lnTo>
                  <a:pt x="84111" y="7465"/>
                </a:lnTo>
                <a:cubicBezTo>
                  <a:pt x="84043" y="7533"/>
                  <a:pt x="83815" y="7625"/>
                  <a:pt x="83586" y="7670"/>
                </a:cubicBezTo>
                <a:lnTo>
                  <a:pt x="83449" y="7830"/>
                </a:lnTo>
                <a:cubicBezTo>
                  <a:pt x="83449" y="7837"/>
                  <a:pt x="83440" y="7839"/>
                  <a:pt x="83425" y="7839"/>
                </a:cubicBezTo>
                <a:cubicBezTo>
                  <a:pt x="83388" y="7839"/>
                  <a:pt x="83322" y="7823"/>
                  <a:pt x="83290" y="7807"/>
                </a:cubicBezTo>
                <a:cubicBezTo>
                  <a:pt x="83198" y="7762"/>
                  <a:pt x="83176" y="7716"/>
                  <a:pt x="83267" y="7647"/>
                </a:cubicBezTo>
                <a:lnTo>
                  <a:pt x="83290" y="7625"/>
                </a:lnTo>
                <a:cubicBezTo>
                  <a:pt x="83290" y="7596"/>
                  <a:pt x="83274" y="7586"/>
                  <a:pt x="83252" y="7586"/>
                </a:cubicBezTo>
                <a:cubicBezTo>
                  <a:pt x="83202" y="7586"/>
                  <a:pt x="83116" y="7639"/>
                  <a:pt x="83084" y="7670"/>
                </a:cubicBezTo>
                <a:cubicBezTo>
                  <a:pt x="83079" y="7680"/>
                  <a:pt x="83073" y="7685"/>
                  <a:pt x="83067" y="7685"/>
                </a:cubicBezTo>
                <a:cubicBezTo>
                  <a:pt x="83043" y="7685"/>
                  <a:pt x="83011" y="7623"/>
                  <a:pt x="82993" y="7533"/>
                </a:cubicBezTo>
                <a:lnTo>
                  <a:pt x="82810" y="7625"/>
                </a:lnTo>
                <a:cubicBezTo>
                  <a:pt x="82673" y="7716"/>
                  <a:pt x="82445" y="7647"/>
                  <a:pt x="82331" y="7830"/>
                </a:cubicBezTo>
                <a:cubicBezTo>
                  <a:pt x="82317" y="7851"/>
                  <a:pt x="82299" y="7859"/>
                  <a:pt x="82279" y="7859"/>
                </a:cubicBezTo>
                <a:cubicBezTo>
                  <a:pt x="82232" y="7859"/>
                  <a:pt x="82173" y="7816"/>
                  <a:pt x="82126" y="7784"/>
                </a:cubicBezTo>
                <a:lnTo>
                  <a:pt x="82103" y="7784"/>
                </a:lnTo>
                <a:cubicBezTo>
                  <a:pt x="82034" y="7784"/>
                  <a:pt x="82011" y="7807"/>
                  <a:pt x="82057" y="7853"/>
                </a:cubicBezTo>
                <a:lnTo>
                  <a:pt x="82057" y="7898"/>
                </a:lnTo>
                <a:cubicBezTo>
                  <a:pt x="82057" y="7944"/>
                  <a:pt x="82034" y="8013"/>
                  <a:pt x="82011" y="8013"/>
                </a:cubicBezTo>
                <a:lnTo>
                  <a:pt x="81943" y="7990"/>
                </a:lnTo>
                <a:cubicBezTo>
                  <a:pt x="81933" y="7987"/>
                  <a:pt x="81923" y="7986"/>
                  <a:pt x="81912" y="7986"/>
                </a:cubicBezTo>
                <a:cubicBezTo>
                  <a:pt x="81823" y="7986"/>
                  <a:pt x="81710" y="8063"/>
                  <a:pt x="81669" y="8104"/>
                </a:cubicBezTo>
                <a:cubicBezTo>
                  <a:pt x="81649" y="8124"/>
                  <a:pt x="81619" y="8136"/>
                  <a:pt x="81586" y="8136"/>
                </a:cubicBezTo>
                <a:cubicBezTo>
                  <a:pt x="81546" y="8136"/>
                  <a:pt x="81501" y="8119"/>
                  <a:pt x="81464" y="8081"/>
                </a:cubicBezTo>
                <a:lnTo>
                  <a:pt x="81395" y="8035"/>
                </a:lnTo>
                <a:lnTo>
                  <a:pt x="81349" y="7990"/>
                </a:lnTo>
                <a:cubicBezTo>
                  <a:pt x="81338" y="7984"/>
                  <a:pt x="81325" y="7982"/>
                  <a:pt x="81310" y="7982"/>
                </a:cubicBezTo>
                <a:cubicBezTo>
                  <a:pt x="81205" y="7982"/>
                  <a:pt x="81024" y="8110"/>
                  <a:pt x="80984" y="8150"/>
                </a:cubicBezTo>
                <a:cubicBezTo>
                  <a:pt x="80928" y="8206"/>
                  <a:pt x="80872" y="8247"/>
                  <a:pt x="80841" y="8247"/>
                </a:cubicBezTo>
                <a:cubicBezTo>
                  <a:pt x="80834" y="8247"/>
                  <a:pt x="80829" y="8245"/>
                  <a:pt x="80825" y="8241"/>
                </a:cubicBezTo>
                <a:cubicBezTo>
                  <a:pt x="80825" y="8218"/>
                  <a:pt x="80825" y="8150"/>
                  <a:pt x="80825" y="8150"/>
                </a:cubicBezTo>
                <a:cubicBezTo>
                  <a:pt x="80665" y="8150"/>
                  <a:pt x="80505" y="8127"/>
                  <a:pt x="80322" y="8127"/>
                </a:cubicBezTo>
                <a:cubicBezTo>
                  <a:pt x="80322" y="8127"/>
                  <a:pt x="80300" y="8218"/>
                  <a:pt x="80322" y="8241"/>
                </a:cubicBezTo>
                <a:lnTo>
                  <a:pt x="80368" y="8264"/>
                </a:lnTo>
                <a:cubicBezTo>
                  <a:pt x="80482" y="8309"/>
                  <a:pt x="80436" y="8378"/>
                  <a:pt x="80277" y="8446"/>
                </a:cubicBezTo>
                <a:lnTo>
                  <a:pt x="80254" y="8423"/>
                </a:lnTo>
                <a:lnTo>
                  <a:pt x="80094" y="8287"/>
                </a:lnTo>
                <a:cubicBezTo>
                  <a:pt x="80048" y="8401"/>
                  <a:pt x="79957" y="8492"/>
                  <a:pt x="79934" y="8492"/>
                </a:cubicBezTo>
                <a:cubicBezTo>
                  <a:pt x="79934" y="8494"/>
                  <a:pt x="79934" y="8494"/>
                  <a:pt x="79934" y="8494"/>
                </a:cubicBezTo>
                <a:cubicBezTo>
                  <a:pt x="79928" y="8494"/>
                  <a:pt x="79889" y="8374"/>
                  <a:pt x="79889" y="8332"/>
                </a:cubicBezTo>
                <a:cubicBezTo>
                  <a:pt x="79882" y="8318"/>
                  <a:pt x="79861" y="8313"/>
                  <a:pt x="79835" y="8313"/>
                </a:cubicBezTo>
                <a:cubicBezTo>
                  <a:pt x="79778" y="8313"/>
                  <a:pt x="79692" y="8339"/>
                  <a:pt x="79660" y="8355"/>
                </a:cubicBezTo>
                <a:cubicBezTo>
                  <a:pt x="79615" y="8378"/>
                  <a:pt x="79706" y="8446"/>
                  <a:pt x="79729" y="8446"/>
                </a:cubicBezTo>
                <a:cubicBezTo>
                  <a:pt x="79775" y="8469"/>
                  <a:pt x="79775" y="8492"/>
                  <a:pt x="79729" y="8515"/>
                </a:cubicBezTo>
                <a:lnTo>
                  <a:pt x="79638" y="8515"/>
                </a:lnTo>
                <a:cubicBezTo>
                  <a:pt x="79546" y="8492"/>
                  <a:pt x="79341" y="8469"/>
                  <a:pt x="79181" y="8423"/>
                </a:cubicBezTo>
                <a:lnTo>
                  <a:pt x="79067" y="8583"/>
                </a:lnTo>
                <a:cubicBezTo>
                  <a:pt x="79021" y="8629"/>
                  <a:pt x="78976" y="8697"/>
                  <a:pt x="78976" y="8766"/>
                </a:cubicBezTo>
                <a:lnTo>
                  <a:pt x="78930" y="8948"/>
                </a:lnTo>
                <a:cubicBezTo>
                  <a:pt x="78747" y="8903"/>
                  <a:pt x="78656" y="8812"/>
                  <a:pt x="78702" y="8766"/>
                </a:cubicBezTo>
                <a:lnTo>
                  <a:pt x="78725" y="8766"/>
                </a:lnTo>
                <a:cubicBezTo>
                  <a:pt x="78744" y="8770"/>
                  <a:pt x="78762" y="8772"/>
                  <a:pt x="78777" y="8772"/>
                </a:cubicBezTo>
                <a:cubicBezTo>
                  <a:pt x="78852" y="8772"/>
                  <a:pt x="78880" y="8727"/>
                  <a:pt x="78862" y="8652"/>
                </a:cubicBezTo>
                <a:cubicBezTo>
                  <a:pt x="78845" y="8636"/>
                  <a:pt x="78795" y="8619"/>
                  <a:pt x="78751" y="8619"/>
                </a:cubicBezTo>
                <a:cubicBezTo>
                  <a:pt x="78732" y="8619"/>
                  <a:pt x="78715" y="8622"/>
                  <a:pt x="78702" y="8629"/>
                </a:cubicBezTo>
                <a:lnTo>
                  <a:pt x="78610" y="8652"/>
                </a:lnTo>
                <a:cubicBezTo>
                  <a:pt x="78519" y="8697"/>
                  <a:pt x="78496" y="8834"/>
                  <a:pt x="78519" y="8880"/>
                </a:cubicBezTo>
                <a:cubicBezTo>
                  <a:pt x="78531" y="8903"/>
                  <a:pt x="78474" y="8909"/>
                  <a:pt x="78405" y="8909"/>
                </a:cubicBezTo>
                <a:cubicBezTo>
                  <a:pt x="78337" y="8909"/>
                  <a:pt x="78257" y="8903"/>
                  <a:pt x="78222" y="8903"/>
                </a:cubicBezTo>
                <a:cubicBezTo>
                  <a:pt x="78213" y="8900"/>
                  <a:pt x="78203" y="8899"/>
                  <a:pt x="78195" y="8899"/>
                </a:cubicBezTo>
                <a:cubicBezTo>
                  <a:pt x="78127" y="8899"/>
                  <a:pt x="78111" y="8976"/>
                  <a:pt x="78131" y="9017"/>
                </a:cubicBezTo>
                <a:cubicBezTo>
                  <a:pt x="78131" y="9063"/>
                  <a:pt x="78131" y="9085"/>
                  <a:pt x="78108" y="9108"/>
                </a:cubicBezTo>
                <a:cubicBezTo>
                  <a:pt x="78108" y="9108"/>
                  <a:pt x="77971" y="9017"/>
                  <a:pt x="77926" y="8971"/>
                </a:cubicBezTo>
                <a:cubicBezTo>
                  <a:pt x="77921" y="8969"/>
                  <a:pt x="77913" y="8968"/>
                  <a:pt x="77903" y="8968"/>
                </a:cubicBezTo>
                <a:cubicBezTo>
                  <a:pt x="77822" y="8968"/>
                  <a:pt x="77599" y="9042"/>
                  <a:pt x="77538" y="9063"/>
                </a:cubicBezTo>
                <a:cubicBezTo>
                  <a:pt x="77446" y="9108"/>
                  <a:pt x="77150" y="9200"/>
                  <a:pt x="77058" y="9245"/>
                </a:cubicBezTo>
                <a:cubicBezTo>
                  <a:pt x="76967" y="9268"/>
                  <a:pt x="76830" y="9359"/>
                  <a:pt x="76739" y="9451"/>
                </a:cubicBezTo>
                <a:lnTo>
                  <a:pt x="76762" y="9519"/>
                </a:lnTo>
                <a:cubicBezTo>
                  <a:pt x="76784" y="9588"/>
                  <a:pt x="76784" y="9610"/>
                  <a:pt x="76693" y="9610"/>
                </a:cubicBezTo>
                <a:lnTo>
                  <a:pt x="76670" y="9610"/>
                </a:lnTo>
                <a:cubicBezTo>
                  <a:pt x="76625" y="9565"/>
                  <a:pt x="76488" y="9451"/>
                  <a:pt x="76328" y="9359"/>
                </a:cubicBezTo>
                <a:lnTo>
                  <a:pt x="76214" y="9473"/>
                </a:lnTo>
                <a:lnTo>
                  <a:pt x="76145" y="9565"/>
                </a:lnTo>
                <a:cubicBezTo>
                  <a:pt x="76086" y="9664"/>
                  <a:pt x="76026" y="9729"/>
                  <a:pt x="75997" y="9729"/>
                </a:cubicBezTo>
                <a:cubicBezTo>
                  <a:pt x="75992" y="9729"/>
                  <a:pt x="75988" y="9727"/>
                  <a:pt x="75986" y="9725"/>
                </a:cubicBezTo>
                <a:lnTo>
                  <a:pt x="75986" y="9702"/>
                </a:lnTo>
                <a:cubicBezTo>
                  <a:pt x="75963" y="9656"/>
                  <a:pt x="75963" y="9542"/>
                  <a:pt x="75917" y="9542"/>
                </a:cubicBezTo>
                <a:cubicBezTo>
                  <a:pt x="75890" y="9530"/>
                  <a:pt x="75868" y="9525"/>
                  <a:pt x="75851" y="9525"/>
                </a:cubicBezTo>
                <a:cubicBezTo>
                  <a:pt x="75770" y="9525"/>
                  <a:pt x="75791" y="9641"/>
                  <a:pt x="75734" y="9679"/>
                </a:cubicBezTo>
                <a:lnTo>
                  <a:pt x="75620" y="9747"/>
                </a:lnTo>
                <a:cubicBezTo>
                  <a:pt x="75620" y="9836"/>
                  <a:pt x="75593" y="9869"/>
                  <a:pt x="75581" y="9869"/>
                </a:cubicBezTo>
                <a:cubicBezTo>
                  <a:pt x="75577" y="9869"/>
                  <a:pt x="75575" y="9867"/>
                  <a:pt x="75575" y="9861"/>
                </a:cubicBezTo>
                <a:cubicBezTo>
                  <a:pt x="75573" y="9860"/>
                  <a:pt x="75571" y="9859"/>
                  <a:pt x="75567" y="9859"/>
                </a:cubicBezTo>
                <a:cubicBezTo>
                  <a:pt x="75514" y="9859"/>
                  <a:pt x="75249" y="10003"/>
                  <a:pt x="75164" y="10067"/>
                </a:cubicBezTo>
                <a:cubicBezTo>
                  <a:pt x="75050" y="10135"/>
                  <a:pt x="74867" y="10204"/>
                  <a:pt x="74753" y="10249"/>
                </a:cubicBezTo>
                <a:lnTo>
                  <a:pt x="74730" y="10090"/>
                </a:lnTo>
                <a:cubicBezTo>
                  <a:pt x="74730" y="10071"/>
                  <a:pt x="74670" y="10038"/>
                  <a:pt x="74623" y="10038"/>
                </a:cubicBezTo>
                <a:cubicBezTo>
                  <a:pt x="74612" y="10038"/>
                  <a:pt x="74602" y="10040"/>
                  <a:pt x="74593" y="10044"/>
                </a:cubicBezTo>
                <a:lnTo>
                  <a:pt x="74502" y="10067"/>
                </a:lnTo>
                <a:cubicBezTo>
                  <a:pt x="74433" y="10135"/>
                  <a:pt x="74251" y="10364"/>
                  <a:pt x="74228" y="10364"/>
                </a:cubicBezTo>
                <a:cubicBezTo>
                  <a:pt x="74205" y="10364"/>
                  <a:pt x="74045" y="10341"/>
                  <a:pt x="73863" y="10318"/>
                </a:cubicBezTo>
                <a:lnTo>
                  <a:pt x="73749" y="10386"/>
                </a:lnTo>
                <a:lnTo>
                  <a:pt x="73543" y="10455"/>
                </a:lnTo>
                <a:cubicBezTo>
                  <a:pt x="73511" y="10423"/>
                  <a:pt x="73473" y="10407"/>
                  <a:pt x="73435" y="10407"/>
                </a:cubicBezTo>
                <a:cubicBezTo>
                  <a:pt x="73366" y="10407"/>
                  <a:pt x="73299" y="10458"/>
                  <a:pt x="73269" y="10546"/>
                </a:cubicBezTo>
                <a:lnTo>
                  <a:pt x="73064" y="10386"/>
                </a:lnTo>
                <a:lnTo>
                  <a:pt x="73041" y="10364"/>
                </a:lnTo>
                <a:cubicBezTo>
                  <a:pt x="72973" y="10364"/>
                  <a:pt x="72881" y="10455"/>
                  <a:pt x="72858" y="10546"/>
                </a:cubicBezTo>
                <a:lnTo>
                  <a:pt x="72904" y="10569"/>
                </a:lnTo>
                <a:lnTo>
                  <a:pt x="72973" y="10615"/>
                </a:lnTo>
                <a:cubicBezTo>
                  <a:pt x="73132" y="10638"/>
                  <a:pt x="73132" y="10683"/>
                  <a:pt x="72995" y="10683"/>
                </a:cubicBezTo>
                <a:lnTo>
                  <a:pt x="72927" y="10729"/>
                </a:lnTo>
                <a:lnTo>
                  <a:pt x="72744" y="10843"/>
                </a:lnTo>
                <a:cubicBezTo>
                  <a:pt x="72706" y="10746"/>
                  <a:pt x="72537" y="10650"/>
                  <a:pt x="72444" y="10650"/>
                </a:cubicBezTo>
                <a:cubicBezTo>
                  <a:pt x="72427" y="10650"/>
                  <a:pt x="72413" y="10653"/>
                  <a:pt x="72402" y="10660"/>
                </a:cubicBezTo>
                <a:cubicBezTo>
                  <a:pt x="72356" y="10683"/>
                  <a:pt x="72128" y="10843"/>
                  <a:pt x="72037" y="10866"/>
                </a:cubicBezTo>
                <a:cubicBezTo>
                  <a:pt x="71945" y="10866"/>
                  <a:pt x="71557" y="10934"/>
                  <a:pt x="71489" y="11026"/>
                </a:cubicBezTo>
                <a:cubicBezTo>
                  <a:pt x="71449" y="11105"/>
                  <a:pt x="71410" y="11167"/>
                  <a:pt x="71385" y="11167"/>
                </a:cubicBezTo>
                <a:cubicBezTo>
                  <a:pt x="71381" y="11167"/>
                  <a:pt x="71378" y="11166"/>
                  <a:pt x="71375" y="11163"/>
                </a:cubicBezTo>
                <a:lnTo>
                  <a:pt x="71352" y="11163"/>
                </a:lnTo>
                <a:lnTo>
                  <a:pt x="71215" y="11140"/>
                </a:lnTo>
                <a:cubicBezTo>
                  <a:pt x="71197" y="11103"/>
                  <a:pt x="71146" y="11089"/>
                  <a:pt x="71095" y="11089"/>
                </a:cubicBezTo>
                <a:cubicBezTo>
                  <a:pt x="71020" y="11089"/>
                  <a:pt x="70946" y="11121"/>
                  <a:pt x="70987" y="11163"/>
                </a:cubicBezTo>
                <a:cubicBezTo>
                  <a:pt x="71055" y="11208"/>
                  <a:pt x="70873" y="11368"/>
                  <a:pt x="70759" y="11391"/>
                </a:cubicBezTo>
                <a:cubicBezTo>
                  <a:pt x="70667" y="11436"/>
                  <a:pt x="70507" y="11436"/>
                  <a:pt x="70485" y="11436"/>
                </a:cubicBezTo>
                <a:cubicBezTo>
                  <a:pt x="70462" y="11436"/>
                  <a:pt x="70325" y="11391"/>
                  <a:pt x="70256" y="11368"/>
                </a:cubicBezTo>
                <a:cubicBezTo>
                  <a:pt x="70211" y="11368"/>
                  <a:pt x="70279" y="11459"/>
                  <a:pt x="70302" y="11482"/>
                </a:cubicBezTo>
                <a:cubicBezTo>
                  <a:pt x="70302" y="11482"/>
                  <a:pt x="70142" y="11573"/>
                  <a:pt x="70051" y="11596"/>
                </a:cubicBezTo>
                <a:cubicBezTo>
                  <a:pt x="70045" y="11598"/>
                  <a:pt x="70039" y="11599"/>
                  <a:pt x="70034" y="11599"/>
                </a:cubicBezTo>
                <a:cubicBezTo>
                  <a:pt x="69982" y="11599"/>
                  <a:pt x="69982" y="11501"/>
                  <a:pt x="69982" y="11459"/>
                </a:cubicBezTo>
                <a:cubicBezTo>
                  <a:pt x="69988" y="11448"/>
                  <a:pt x="69968" y="11444"/>
                  <a:pt x="69933" y="11444"/>
                </a:cubicBezTo>
                <a:cubicBezTo>
                  <a:pt x="69822" y="11444"/>
                  <a:pt x="69556" y="11488"/>
                  <a:pt x="69435" y="11505"/>
                </a:cubicBezTo>
                <a:cubicBezTo>
                  <a:pt x="69298" y="11528"/>
                  <a:pt x="69229" y="11619"/>
                  <a:pt x="69252" y="11642"/>
                </a:cubicBezTo>
                <a:cubicBezTo>
                  <a:pt x="69268" y="11657"/>
                  <a:pt x="69166" y="11694"/>
                  <a:pt x="69086" y="11694"/>
                </a:cubicBezTo>
                <a:cubicBezTo>
                  <a:pt x="69048" y="11694"/>
                  <a:pt x="69015" y="11686"/>
                  <a:pt x="69001" y="11665"/>
                </a:cubicBezTo>
                <a:cubicBezTo>
                  <a:pt x="68997" y="11653"/>
                  <a:pt x="68983" y="11648"/>
                  <a:pt x="68962" y="11648"/>
                </a:cubicBezTo>
                <a:cubicBezTo>
                  <a:pt x="68859" y="11648"/>
                  <a:pt x="68589" y="11764"/>
                  <a:pt x="68476" y="11802"/>
                </a:cubicBezTo>
                <a:cubicBezTo>
                  <a:pt x="68450" y="11806"/>
                  <a:pt x="68421" y="11808"/>
                  <a:pt x="68392" y="11808"/>
                </a:cubicBezTo>
                <a:cubicBezTo>
                  <a:pt x="68267" y="11808"/>
                  <a:pt x="68129" y="11774"/>
                  <a:pt x="68111" y="11756"/>
                </a:cubicBezTo>
                <a:cubicBezTo>
                  <a:pt x="68106" y="11752"/>
                  <a:pt x="68099" y="11750"/>
                  <a:pt x="68089" y="11750"/>
                </a:cubicBezTo>
                <a:cubicBezTo>
                  <a:pt x="68048" y="11750"/>
                  <a:pt x="67970" y="11783"/>
                  <a:pt x="67951" y="11802"/>
                </a:cubicBezTo>
                <a:cubicBezTo>
                  <a:pt x="67949" y="11804"/>
                  <a:pt x="67946" y="11805"/>
                  <a:pt x="67941" y="11805"/>
                </a:cubicBezTo>
                <a:cubicBezTo>
                  <a:pt x="67896" y="11805"/>
                  <a:pt x="67737" y="11706"/>
                  <a:pt x="67654" y="11665"/>
                </a:cubicBezTo>
                <a:cubicBezTo>
                  <a:pt x="67586" y="11619"/>
                  <a:pt x="67654" y="11528"/>
                  <a:pt x="67677" y="11528"/>
                </a:cubicBezTo>
                <a:cubicBezTo>
                  <a:pt x="67700" y="11528"/>
                  <a:pt x="67654" y="11459"/>
                  <a:pt x="67586" y="11414"/>
                </a:cubicBezTo>
                <a:lnTo>
                  <a:pt x="67540" y="11368"/>
                </a:lnTo>
                <a:lnTo>
                  <a:pt x="67517" y="11299"/>
                </a:lnTo>
                <a:cubicBezTo>
                  <a:pt x="67540" y="11208"/>
                  <a:pt x="67723" y="11117"/>
                  <a:pt x="67791" y="11094"/>
                </a:cubicBezTo>
                <a:cubicBezTo>
                  <a:pt x="67837" y="11094"/>
                  <a:pt x="67746" y="11026"/>
                  <a:pt x="67700" y="11026"/>
                </a:cubicBezTo>
                <a:cubicBezTo>
                  <a:pt x="67677" y="11003"/>
                  <a:pt x="67883" y="10752"/>
                  <a:pt x="67974" y="10660"/>
                </a:cubicBezTo>
                <a:cubicBezTo>
                  <a:pt x="68065" y="10569"/>
                  <a:pt x="68179" y="10409"/>
                  <a:pt x="68179" y="10364"/>
                </a:cubicBezTo>
                <a:cubicBezTo>
                  <a:pt x="68202" y="10318"/>
                  <a:pt x="68202" y="10090"/>
                  <a:pt x="68202" y="9884"/>
                </a:cubicBezTo>
                <a:lnTo>
                  <a:pt x="68408" y="9793"/>
                </a:lnTo>
                <a:cubicBezTo>
                  <a:pt x="68567" y="9747"/>
                  <a:pt x="68590" y="9702"/>
                  <a:pt x="68567" y="9610"/>
                </a:cubicBezTo>
                <a:cubicBezTo>
                  <a:pt x="68567" y="9519"/>
                  <a:pt x="68544" y="9451"/>
                  <a:pt x="68522" y="9359"/>
                </a:cubicBezTo>
                <a:lnTo>
                  <a:pt x="68522" y="9336"/>
                </a:lnTo>
                <a:cubicBezTo>
                  <a:pt x="68522" y="9314"/>
                  <a:pt x="68590" y="9268"/>
                  <a:pt x="68681" y="9245"/>
                </a:cubicBezTo>
                <a:lnTo>
                  <a:pt x="68590" y="9154"/>
                </a:lnTo>
                <a:lnTo>
                  <a:pt x="68522" y="9085"/>
                </a:lnTo>
                <a:cubicBezTo>
                  <a:pt x="68574" y="9072"/>
                  <a:pt x="68688" y="9059"/>
                  <a:pt x="68779" y="9059"/>
                </a:cubicBezTo>
                <a:cubicBezTo>
                  <a:pt x="68846" y="9059"/>
                  <a:pt x="68900" y="9066"/>
                  <a:pt x="68910" y="9085"/>
                </a:cubicBezTo>
                <a:cubicBezTo>
                  <a:pt x="68914" y="9094"/>
                  <a:pt x="68921" y="9098"/>
                  <a:pt x="68929" y="9098"/>
                </a:cubicBezTo>
                <a:cubicBezTo>
                  <a:pt x="68965" y="9098"/>
                  <a:pt x="69028" y="9031"/>
                  <a:pt x="69047" y="8994"/>
                </a:cubicBezTo>
                <a:cubicBezTo>
                  <a:pt x="69069" y="8926"/>
                  <a:pt x="69184" y="8743"/>
                  <a:pt x="69298" y="8560"/>
                </a:cubicBezTo>
                <a:lnTo>
                  <a:pt x="69389" y="8401"/>
                </a:lnTo>
                <a:cubicBezTo>
                  <a:pt x="69412" y="8332"/>
                  <a:pt x="69389" y="8287"/>
                  <a:pt x="69526" y="8264"/>
                </a:cubicBezTo>
                <a:cubicBezTo>
                  <a:pt x="69617" y="8264"/>
                  <a:pt x="69754" y="8218"/>
                  <a:pt x="69754" y="8172"/>
                </a:cubicBezTo>
                <a:lnTo>
                  <a:pt x="69800" y="8081"/>
                </a:lnTo>
                <a:cubicBezTo>
                  <a:pt x="69777" y="7944"/>
                  <a:pt x="70119" y="7830"/>
                  <a:pt x="70165" y="7739"/>
                </a:cubicBezTo>
                <a:cubicBezTo>
                  <a:pt x="70211" y="7625"/>
                  <a:pt x="70097" y="7510"/>
                  <a:pt x="70051" y="7510"/>
                </a:cubicBezTo>
                <a:cubicBezTo>
                  <a:pt x="70028" y="7488"/>
                  <a:pt x="70165" y="7442"/>
                  <a:pt x="70211" y="7419"/>
                </a:cubicBezTo>
                <a:cubicBezTo>
                  <a:pt x="70279" y="7396"/>
                  <a:pt x="70256" y="7259"/>
                  <a:pt x="70279" y="7237"/>
                </a:cubicBezTo>
                <a:cubicBezTo>
                  <a:pt x="70325" y="7191"/>
                  <a:pt x="70371" y="7122"/>
                  <a:pt x="70439" y="7054"/>
                </a:cubicBezTo>
                <a:lnTo>
                  <a:pt x="70485" y="7031"/>
                </a:lnTo>
                <a:cubicBezTo>
                  <a:pt x="70486" y="7029"/>
                  <a:pt x="70489" y="7029"/>
                  <a:pt x="70491" y="7029"/>
                </a:cubicBezTo>
                <a:cubicBezTo>
                  <a:pt x="70513" y="7029"/>
                  <a:pt x="70560" y="7086"/>
                  <a:pt x="70593" y="7086"/>
                </a:cubicBezTo>
                <a:cubicBezTo>
                  <a:pt x="70605" y="7086"/>
                  <a:pt x="70616" y="7077"/>
                  <a:pt x="70622" y="7054"/>
                </a:cubicBezTo>
                <a:lnTo>
                  <a:pt x="70667" y="6826"/>
                </a:lnTo>
                <a:cubicBezTo>
                  <a:pt x="70896" y="6620"/>
                  <a:pt x="70873" y="6438"/>
                  <a:pt x="70781" y="6415"/>
                </a:cubicBezTo>
                <a:cubicBezTo>
                  <a:pt x="70713" y="6392"/>
                  <a:pt x="70918" y="6301"/>
                  <a:pt x="70964" y="6232"/>
                </a:cubicBezTo>
                <a:cubicBezTo>
                  <a:pt x="71010" y="6187"/>
                  <a:pt x="71078" y="6095"/>
                  <a:pt x="71101" y="6072"/>
                </a:cubicBezTo>
                <a:cubicBezTo>
                  <a:pt x="71124" y="6050"/>
                  <a:pt x="71306" y="5753"/>
                  <a:pt x="71398" y="5684"/>
                </a:cubicBezTo>
                <a:cubicBezTo>
                  <a:pt x="71512" y="5593"/>
                  <a:pt x="71672" y="5456"/>
                  <a:pt x="71763" y="5365"/>
                </a:cubicBezTo>
                <a:lnTo>
                  <a:pt x="71763" y="5251"/>
                </a:lnTo>
                <a:lnTo>
                  <a:pt x="71763" y="5205"/>
                </a:lnTo>
                <a:cubicBezTo>
                  <a:pt x="71763" y="5137"/>
                  <a:pt x="71854" y="5137"/>
                  <a:pt x="71877" y="5137"/>
                </a:cubicBezTo>
                <a:cubicBezTo>
                  <a:pt x="71884" y="5143"/>
                  <a:pt x="71892" y="5146"/>
                  <a:pt x="71902" y="5146"/>
                </a:cubicBezTo>
                <a:cubicBezTo>
                  <a:pt x="71925" y="5146"/>
                  <a:pt x="71952" y="5130"/>
                  <a:pt x="71968" y="5114"/>
                </a:cubicBezTo>
                <a:lnTo>
                  <a:pt x="71968" y="5068"/>
                </a:lnTo>
                <a:cubicBezTo>
                  <a:pt x="71945" y="5023"/>
                  <a:pt x="71900" y="4954"/>
                  <a:pt x="71877" y="4886"/>
                </a:cubicBezTo>
                <a:cubicBezTo>
                  <a:pt x="71877" y="4863"/>
                  <a:pt x="71900" y="4771"/>
                  <a:pt x="71923" y="4771"/>
                </a:cubicBezTo>
                <a:cubicBezTo>
                  <a:pt x="72174" y="4749"/>
                  <a:pt x="72082" y="4612"/>
                  <a:pt x="72037" y="4520"/>
                </a:cubicBezTo>
                <a:cubicBezTo>
                  <a:pt x="71991" y="4406"/>
                  <a:pt x="71900" y="4292"/>
                  <a:pt x="71831" y="4178"/>
                </a:cubicBezTo>
                <a:lnTo>
                  <a:pt x="71740" y="4064"/>
                </a:lnTo>
                <a:cubicBezTo>
                  <a:pt x="71649" y="3950"/>
                  <a:pt x="71535" y="3721"/>
                  <a:pt x="71512" y="3562"/>
                </a:cubicBezTo>
                <a:lnTo>
                  <a:pt x="71557" y="3379"/>
                </a:lnTo>
                <a:cubicBezTo>
                  <a:pt x="71578" y="3299"/>
                  <a:pt x="71351" y="3166"/>
                  <a:pt x="71233" y="3166"/>
                </a:cubicBezTo>
                <a:cubicBezTo>
                  <a:pt x="71217" y="3166"/>
                  <a:pt x="71203" y="3168"/>
                  <a:pt x="71192" y="3174"/>
                </a:cubicBezTo>
                <a:lnTo>
                  <a:pt x="70964" y="3333"/>
                </a:lnTo>
                <a:cubicBezTo>
                  <a:pt x="70850" y="3196"/>
                  <a:pt x="70941" y="3082"/>
                  <a:pt x="71032" y="3082"/>
                </a:cubicBezTo>
                <a:cubicBezTo>
                  <a:pt x="71118" y="3082"/>
                  <a:pt x="70800" y="2921"/>
                  <a:pt x="70629" y="2921"/>
                </a:cubicBezTo>
                <a:cubicBezTo>
                  <a:pt x="70618" y="2921"/>
                  <a:pt x="70608" y="2921"/>
                  <a:pt x="70599" y="2923"/>
                </a:cubicBezTo>
                <a:cubicBezTo>
                  <a:pt x="70502" y="2939"/>
                  <a:pt x="70382" y="2955"/>
                  <a:pt x="70312" y="2955"/>
                </a:cubicBezTo>
                <a:cubicBezTo>
                  <a:pt x="70283" y="2955"/>
                  <a:pt x="70263" y="2952"/>
                  <a:pt x="70256" y="2945"/>
                </a:cubicBezTo>
                <a:cubicBezTo>
                  <a:pt x="70235" y="2945"/>
                  <a:pt x="70194" y="2806"/>
                  <a:pt x="70133" y="2806"/>
                </a:cubicBezTo>
                <a:cubicBezTo>
                  <a:pt x="70128" y="2806"/>
                  <a:pt x="70124" y="2807"/>
                  <a:pt x="70119" y="2808"/>
                </a:cubicBezTo>
                <a:cubicBezTo>
                  <a:pt x="70028" y="2808"/>
                  <a:pt x="69868" y="2831"/>
                  <a:pt x="69731" y="2831"/>
                </a:cubicBezTo>
                <a:lnTo>
                  <a:pt x="69640" y="2854"/>
                </a:lnTo>
                <a:lnTo>
                  <a:pt x="69572" y="2877"/>
                </a:lnTo>
                <a:cubicBezTo>
                  <a:pt x="69503" y="2945"/>
                  <a:pt x="69343" y="3037"/>
                  <a:pt x="69229" y="3060"/>
                </a:cubicBezTo>
                <a:lnTo>
                  <a:pt x="69206" y="3037"/>
                </a:lnTo>
                <a:lnTo>
                  <a:pt x="69138" y="2923"/>
                </a:lnTo>
                <a:cubicBezTo>
                  <a:pt x="69071" y="2949"/>
                  <a:pt x="68989" y="2960"/>
                  <a:pt x="68923" y="2960"/>
                </a:cubicBezTo>
                <a:cubicBezTo>
                  <a:pt x="68876" y="2960"/>
                  <a:pt x="68837" y="2955"/>
                  <a:pt x="68818" y="2945"/>
                </a:cubicBezTo>
                <a:cubicBezTo>
                  <a:pt x="68750" y="2945"/>
                  <a:pt x="68659" y="3014"/>
                  <a:pt x="68590" y="3105"/>
                </a:cubicBezTo>
                <a:lnTo>
                  <a:pt x="68362" y="3082"/>
                </a:lnTo>
                <a:lnTo>
                  <a:pt x="68020" y="3082"/>
                </a:lnTo>
                <a:cubicBezTo>
                  <a:pt x="67997" y="3105"/>
                  <a:pt x="67951" y="3242"/>
                  <a:pt x="67951" y="3288"/>
                </a:cubicBezTo>
                <a:cubicBezTo>
                  <a:pt x="67951" y="3321"/>
                  <a:pt x="67878" y="3342"/>
                  <a:pt x="67776" y="3342"/>
                </a:cubicBezTo>
                <a:cubicBezTo>
                  <a:pt x="67738" y="3342"/>
                  <a:pt x="67697" y="3340"/>
                  <a:pt x="67654" y="3333"/>
                </a:cubicBezTo>
                <a:lnTo>
                  <a:pt x="67517" y="3333"/>
                </a:lnTo>
                <a:cubicBezTo>
                  <a:pt x="67380" y="3356"/>
                  <a:pt x="67495" y="3402"/>
                  <a:pt x="67517" y="3448"/>
                </a:cubicBezTo>
                <a:cubicBezTo>
                  <a:pt x="67517" y="3470"/>
                  <a:pt x="67472" y="3516"/>
                  <a:pt x="67449" y="3562"/>
                </a:cubicBezTo>
                <a:cubicBezTo>
                  <a:pt x="67409" y="3601"/>
                  <a:pt x="67370" y="3658"/>
                  <a:pt x="67345" y="3658"/>
                </a:cubicBezTo>
                <a:cubicBezTo>
                  <a:pt x="67341" y="3658"/>
                  <a:pt x="67338" y="3656"/>
                  <a:pt x="67335" y="3653"/>
                </a:cubicBezTo>
                <a:cubicBezTo>
                  <a:pt x="67266" y="3630"/>
                  <a:pt x="67198" y="3585"/>
                  <a:pt x="67152" y="3539"/>
                </a:cubicBezTo>
                <a:lnTo>
                  <a:pt x="67129" y="3539"/>
                </a:lnTo>
                <a:cubicBezTo>
                  <a:pt x="67175" y="3470"/>
                  <a:pt x="67129" y="3425"/>
                  <a:pt x="67038" y="3402"/>
                </a:cubicBezTo>
                <a:lnTo>
                  <a:pt x="67015" y="3516"/>
                </a:lnTo>
                <a:cubicBezTo>
                  <a:pt x="66992" y="3539"/>
                  <a:pt x="66878" y="3585"/>
                  <a:pt x="66810" y="3585"/>
                </a:cubicBezTo>
                <a:lnTo>
                  <a:pt x="66536" y="3585"/>
                </a:lnTo>
                <a:cubicBezTo>
                  <a:pt x="66582" y="3699"/>
                  <a:pt x="66582" y="3858"/>
                  <a:pt x="66536" y="3973"/>
                </a:cubicBezTo>
                <a:lnTo>
                  <a:pt x="66308" y="3950"/>
                </a:lnTo>
                <a:cubicBezTo>
                  <a:pt x="66262" y="3950"/>
                  <a:pt x="66216" y="3950"/>
                  <a:pt x="66193" y="3973"/>
                </a:cubicBezTo>
                <a:lnTo>
                  <a:pt x="66102" y="4041"/>
                </a:lnTo>
                <a:cubicBezTo>
                  <a:pt x="66062" y="4073"/>
                  <a:pt x="66010" y="4089"/>
                  <a:pt x="65953" y="4089"/>
                </a:cubicBezTo>
                <a:cubicBezTo>
                  <a:pt x="65848" y="4089"/>
                  <a:pt x="65726" y="4038"/>
                  <a:pt x="65623" y="3950"/>
                </a:cubicBezTo>
                <a:lnTo>
                  <a:pt x="65349" y="4087"/>
                </a:lnTo>
                <a:cubicBezTo>
                  <a:pt x="65280" y="4132"/>
                  <a:pt x="65212" y="4201"/>
                  <a:pt x="65121" y="4246"/>
                </a:cubicBezTo>
                <a:cubicBezTo>
                  <a:pt x="65075" y="4292"/>
                  <a:pt x="64984" y="4338"/>
                  <a:pt x="64915" y="4338"/>
                </a:cubicBezTo>
                <a:cubicBezTo>
                  <a:pt x="64884" y="4332"/>
                  <a:pt x="64854" y="4329"/>
                  <a:pt x="64825" y="4329"/>
                </a:cubicBezTo>
                <a:cubicBezTo>
                  <a:pt x="64641" y="4329"/>
                  <a:pt x="64501" y="4444"/>
                  <a:pt x="64482" y="4543"/>
                </a:cubicBezTo>
                <a:lnTo>
                  <a:pt x="64413" y="4817"/>
                </a:lnTo>
                <a:cubicBezTo>
                  <a:pt x="64356" y="4749"/>
                  <a:pt x="64288" y="4714"/>
                  <a:pt x="64225" y="4714"/>
                </a:cubicBezTo>
                <a:cubicBezTo>
                  <a:pt x="64162" y="4714"/>
                  <a:pt x="64105" y="4749"/>
                  <a:pt x="64071" y="4817"/>
                </a:cubicBezTo>
                <a:lnTo>
                  <a:pt x="63979" y="4931"/>
                </a:lnTo>
                <a:cubicBezTo>
                  <a:pt x="63927" y="5004"/>
                  <a:pt x="63851" y="5020"/>
                  <a:pt x="63769" y="5020"/>
                </a:cubicBezTo>
                <a:cubicBezTo>
                  <a:pt x="63706" y="5020"/>
                  <a:pt x="63639" y="5011"/>
                  <a:pt x="63577" y="5011"/>
                </a:cubicBezTo>
                <a:cubicBezTo>
                  <a:pt x="63542" y="5011"/>
                  <a:pt x="63508" y="5014"/>
                  <a:pt x="63477" y="5023"/>
                </a:cubicBezTo>
                <a:lnTo>
                  <a:pt x="63454" y="5023"/>
                </a:lnTo>
                <a:cubicBezTo>
                  <a:pt x="63454" y="5023"/>
                  <a:pt x="63226" y="5091"/>
                  <a:pt x="63158" y="5091"/>
                </a:cubicBezTo>
                <a:cubicBezTo>
                  <a:pt x="63093" y="5113"/>
                  <a:pt x="62986" y="5321"/>
                  <a:pt x="62897" y="5321"/>
                </a:cubicBezTo>
                <a:cubicBezTo>
                  <a:pt x="62893" y="5321"/>
                  <a:pt x="62888" y="5320"/>
                  <a:pt x="62884" y="5319"/>
                </a:cubicBezTo>
                <a:cubicBezTo>
                  <a:pt x="62793" y="5319"/>
                  <a:pt x="62907" y="5456"/>
                  <a:pt x="62861" y="5502"/>
                </a:cubicBezTo>
                <a:cubicBezTo>
                  <a:pt x="62840" y="5516"/>
                  <a:pt x="62816" y="5521"/>
                  <a:pt x="62793" y="5521"/>
                </a:cubicBezTo>
                <a:cubicBezTo>
                  <a:pt x="62742" y="5521"/>
                  <a:pt x="62694" y="5495"/>
                  <a:pt x="62678" y="5479"/>
                </a:cubicBezTo>
                <a:cubicBezTo>
                  <a:pt x="62667" y="5456"/>
                  <a:pt x="62644" y="5445"/>
                  <a:pt x="62613" y="5445"/>
                </a:cubicBezTo>
                <a:cubicBezTo>
                  <a:pt x="62581" y="5445"/>
                  <a:pt x="62541" y="5456"/>
                  <a:pt x="62496" y="5479"/>
                </a:cubicBezTo>
                <a:lnTo>
                  <a:pt x="62427" y="5502"/>
                </a:lnTo>
                <a:cubicBezTo>
                  <a:pt x="62405" y="5511"/>
                  <a:pt x="62381" y="5514"/>
                  <a:pt x="62357" y="5514"/>
                </a:cubicBezTo>
                <a:cubicBezTo>
                  <a:pt x="62313" y="5514"/>
                  <a:pt x="62266" y="5504"/>
                  <a:pt x="62223" y="5504"/>
                </a:cubicBezTo>
                <a:cubicBezTo>
                  <a:pt x="62167" y="5504"/>
                  <a:pt x="62116" y="5520"/>
                  <a:pt x="62085" y="5593"/>
                </a:cubicBezTo>
                <a:lnTo>
                  <a:pt x="62016" y="5776"/>
                </a:lnTo>
                <a:cubicBezTo>
                  <a:pt x="61970" y="5762"/>
                  <a:pt x="61917" y="5757"/>
                  <a:pt x="61865" y="5757"/>
                </a:cubicBezTo>
                <a:cubicBezTo>
                  <a:pt x="61739" y="5757"/>
                  <a:pt x="61615" y="5789"/>
                  <a:pt x="61583" y="5821"/>
                </a:cubicBezTo>
                <a:cubicBezTo>
                  <a:pt x="61560" y="5867"/>
                  <a:pt x="61743" y="5936"/>
                  <a:pt x="61834" y="5958"/>
                </a:cubicBezTo>
                <a:cubicBezTo>
                  <a:pt x="61868" y="5958"/>
                  <a:pt x="61811" y="5964"/>
                  <a:pt x="61737" y="5964"/>
                </a:cubicBezTo>
                <a:cubicBezTo>
                  <a:pt x="61663" y="5964"/>
                  <a:pt x="61571" y="5958"/>
                  <a:pt x="61537" y="5936"/>
                </a:cubicBezTo>
                <a:cubicBezTo>
                  <a:pt x="61519" y="5923"/>
                  <a:pt x="61492" y="5918"/>
                  <a:pt x="61460" y="5918"/>
                </a:cubicBezTo>
                <a:cubicBezTo>
                  <a:pt x="61372" y="5918"/>
                  <a:pt x="61243" y="5960"/>
                  <a:pt x="61126" y="6027"/>
                </a:cubicBezTo>
                <a:lnTo>
                  <a:pt x="60989" y="6118"/>
                </a:lnTo>
                <a:cubicBezTo>
                  <a:pt x="60921" y="6164"/>
                  <a:pt x="60807" y="6187"/>
                  <a:pt x="60944" y="6301"/>
                </a:cubicBezTo>
                <a:lnTo>
                  <a:pt x="61035" y="6369"/>
                </a:lnTo>
                <a:cubicBezTo>
                  <a:pt x="60921" y="6438"/>
                  <a:pt x="60738" y="6506"/>
                  <a:pt x="60647" y="6506"/>
                </a:cubicBezTo>
                <a:lnTo>
                  <a:pt x="60624" y="6392"/>
                </a:lnTo>
                <a:lnTo>
                  <a:pt x="60624" y="6369"/>
                </a:lnTo>
                <a:cubicBezTo>
                  <a:pt x="60612" y="6368"/>
                  <a:pt x="60601" y="6367"/>
                  <a:pt x="60589" y="6367"/>
                </a:cubicBezTo>
                <a:cubicBezTo>
                  <a:pt x="60422" y="6367"/>
                  <a:pt x="60280" y="6521"/>
                  <a:pt x="60259" y="6734"/>
                </a:cubicBezTo>
                <a:lnTo>
                  <a:pt x="60008" y="6826"/>
                </a:lnTo>
                <a:cubicBezTo>
                  <a:pt x="59962" y="6826"/>
                  <a:pt x="59871" y="6780"/>
                  <a:pt x="59871" y="6780"/>
                </a:cubicBezTo>
                <a:lnTo>
                  <a:pt x="59734" y="6963"/>
                </a:lnTo>
                <a:cubicBezTo>
                  <a:pt x="59506" y="6963"/>
                  <a:pt x="59300" y="7054"/>
                  <a:pt x="59277" y="7145"/>
                </a:cubicBezTo>
                <a:lnTo>
                  <a:pt x="59095" y="7237"/>
                </a:lnTo>
                <a:cubicBezTo>
                  <a:pt x="59053" y="7257"/>
                  <a:pt x="59020" y="7266"/>
                  <a:pt x="58992" y="7266"/>
                </a:cubicBezTo>
                <a:cubicBezTo>
                  <a:pt x="58928" y="7266"/>
                  <a:pt x="58891" y="7223"/>
                  <a:pt x="58844" y="7191"/>
                </a:cubicBezTo>
                <a:lnTo>
                  <a:pt x="58775" y="7145"/>
                </a:lnTo>
                <a:cubicBezTo>
                  <a:pt x="58763" y="7142"/>
                  <a:pt x="58748" y="7141"/>
                  <a:pt x="58731" y="7141"/>
                </a:cubicBezTo>
                <a:cubicBezTo>
                  <a:pt x="58618" y="7141"/>
                  <a:pt x="58400" y="7203"/>
                  <a:pt x="58182" y="7282"/>
                </a:cubicBezTo>
                <a:lnTo>
                  <a:pt x="58273" y="7533"/>
                </a:lnTo>
                <a:cubicBezTo>
                  <a:pt x="58273" y="7533"/>
                  <a:pt x="58227" y="7579"/>
                  <a:pt x="58205" y="7579"/>
                </a:cubicBezTo>
                <a:lnTo>
                  <a:pt x="57839" y="7670"/>
                </a:lnTo>
                <a:cubicBezTo>
                  <a:pt x="57725" y="7784"/>
                  <a:pt x="57566" y="7967"/>
                  <a:pt x="57474" y="8035"/>
                </a:cubicBezTo>
                <a:lnTo>
                  <a:pt x="57383" y="8104"/>
                </a:lnTo>
                <a:cubicBezTo>
                  <a:pt x="57360" y="8104"/>
                  <a:pt x="57269" y="8058"/>
                  <a:pt x="57223" y="8035"/>
                </a:cubicBezTo>
                <a:lnTo>
                  <a:pt x="57200" y="8035"/>
                </a:lnTo>
                <a:cubicBezTo>
                  <a:pt x="57155" y="8035"/>
                  <a:pt x="56904" y="8218"/>
                  <a:pt x="56835" y="8309"/>
                </a:cubicBezTo>
                <a:cubicBezTo>
                  <a:pt x="56767" y="8378"/>
                  <a:pt x="56516" y="8446"/>
                  <a:pt x="56447" y="8446"/>
                </a:cubicBezTo>
                <a:cubicBezTo>
                  <a:pt x="56401" y="8446"/>
                  <a:pt x="56310" y="8629"/>
                  <a:pt x="56310" y="8675"/>
                </a:cubicBezTo>
                <a:cubicBezTo>
                  <a:pt x="56310" y="8743"/>
                  <a:pt x="56150" y="8789"/>
                  <a:pt x="56105" y="8789"/>
                </a:cubicBezTo>
                <a:cubicBezTo>
                  <a:pt x="56059" y="8789"/>
                  <a:pt x="56013" y="8903"/>
                  <a:pt x="56013" y="8948"/>
                </a:cubicBezTo>
                <a:cubicBezTo>
                  <a:pt x="55991" y="8971"/>
                  <a:pt x="55808" y="9017"/>
                  <a:pt x="55717" y="9017"/>
                </a:cubicBezTo>
                <a:cubicBezTo>
                  <a:pt x="55648" y="9017"/>
                  <a:pt x="55625" y="8994"/>
                  <a:pt x="55671" y="8948"/>
                </a:cubicBezTo>
                <a:lnTo>
                  <a:pt x="55671" y="8926"/>
                </a:lnTo>
                <a:cubicBezTo>
                  <a:pt x="55671" y="8888"/>
                  <a:pt x="55641" y="8851"/>
                  <a:pt x="55605" y="8851"/>
                </a:cubicBezTo>
                <a:cubicBezTo>
                  <a:pt x="55596" y="8851"/>
                  <a:pt x="55588" y="8853"/>
                  <a:pt x="55580" y="8857"/>
                </a:cubicBezTo>
                <a:lnTo>
                  <a:pt x="55351" y="8994"/>
                </a:lnTo>
                <a:cubicBezTo>
                  <a:pt x="55123" y="9177"/>
                  <a:pt x="54895" y="9382"/>
                  <a:pt x="54826" y="9451"/>
                </a:cubicBezTo>
                <a:lnTo>
                  <a:pt x="54758" y="9428"/>
                </a:lnTo>
                <a:lnTo>
                  <a:pt x="54690" y="9428"/>
                </a:lnTo>
                <a:cubicBezTo>
                  <a:pt x="54674" y="9402"/>
                  <a:pt x="54662" y="9391"/>
                  <a:pt x="54653" y="9391"/>
                </a:cubicBezTo>
                <a:cubicBezTo>
                  <a:pt x="54621" y="9391"/>
                  <a:pt x="54621" y="9512"/>
                  <a:pt x="54621" y="9565"/>
                </a:cubicBezTo>
                <a:cubicBezTo>
                  <a:pt x="54638" y="9616"/>
                  <a:pt x="54591" y="9642"/>
                  <a:pt x="54557" y="9642"/>
                </a:cubicBezTo>
                <a:cubicBezTo>
                  <a:pt x="54545" y="9642"/>
                  <a:pt x="54535" y="9639"/>
                  <a:pt x="54530" y="9633"/>
                </a:cubicBezTo>
                <a:cubicBezTo>
                  <a:pt x="54484" y="9633"/>
                  <a:pt x="54461" y="9656"/>
                  <a:pt x="54461" y="9702"/>
                </a:cubicBezTo>
                <a:lnTo>
                  <a:pt x="54461" y="9725"/>
                </a:lnTo>
                <a:cubicBezTo>
                  <a:pt x="54461" y="9747"/>
                  <a:pt x="54370" y="9747"/>
                  <a:pt x="54347" y="9793"/>
                </a:cubicBezTo>
                <a:lnTo>
                  <a:pt x="54279" y="9839"/>
                </a:lnTo>
                <a:cubicBezTo>
                  <a:pt x="54258" y="9859"/>
                  <a:pt x="54228" y="9870"/>
                  <a:pt x="54198" y="9870"/>
                </a:cubicBezTo>
                <a:cubicBezTo>
                  <a:pt x="54160" y="9870"/>
                  <a:pt x="54121" y="9854"/>
                  <a:pt x="54096" y="9816"/>
                </a:cubicBezTo>
                <a:lnTo>
                  <a:pt x="54050" y="9770"/>
                </a:lnTo>
                <a:cubicBezTo>
                  <a:pt x="54028" y="9747"/>
                  <a:pt x="53982" y="9702"/>
                  <a:pt x="53959" y="9702"/>
                </a:cubicBezTo>
                <a:cubicBezTo>
                  <a:pt x="53913" y="9702"/>
                  <a:pt x="53845" y="9747"/>
                  <a:pt x="53845" y="9770"/>
                </a:cubicBezTo>
                <a:lnTo>
                  <a:pt x="53868" y="9930"/>
                </a:lnTo>
                <a:cubicBezTo>
                  <a:pt x="53708" y="9998"/>
                  <a:pt x="53503" y="10067"/>
                  <a:pt x="53411" y="10113"/>
                </a:cubicBezTo>
                <a:lnTo>
                  <a:pt x="53343" y="10158"/>
                </a:lnTo>
                <a:lnTo>
                  <a:pt x="53183" y="10272"/>
                </a:lnTo>
                <a:cubicBezTo>
                  <a:pt x="53145" y="10222"/>
                  <a:pt x="53100" y="10206"/>
                  <a:pt x="53064" y="10206"/>
                </a:cubicBezTo>
                <a:cubicBezTo>
                  <a:pt x="53035" y="10206"/>
                  <a:pt x="53011" y="10216"/>
                  <a:pt x="53000" y="10227"/>
                </a:cubicBezTo>
                <a:cubicBezTo>
                  <a:pt x="52978" y="10272"/>
                  <a:pt x="52795" y="10295"/>
                  <a:pt x="52727" y="10295"/>
                </a:cubicBezTo>
                <a:cubicBezTo>
                  <a:pt x="52658" y="10295"/>
                  <a:pt x="52658" y="10501"/>
                  <a:pt x="52681" y="10569"/>
                </a:cubicBezTo>
                <a:cubicBezTo>
                  <a:pt x="52698" y="10620"/>
                  <a:pt x="52612" y="10646"/>
                  <a:pt x="52549" y="10646"/>
                </a:cubicBezTo>
                <a:cubicBezTo>
                  <a:pt x="52528" y="10646"/>
                  <a:pt x="52510" y="10643"/>
                  <a:pt x="52498" y="10638"/>
                </a:cubicBezTo>
                <a:lnTo>
                  <a:pt x="52156" y="10638"/>
                </a:lnTo>
                <a:cubicBezTo>
                  <a:pt x="52110" y="10638"/>
                  <a:pt x="51996" y="10706"/>
                  <a:pt x="51996" y="10729"/>
                </a:cubicBezTo>
                <a:cubicBezTo>
                  <a:pt x="51973" y="10774"/>
                  <a:pt x="51973" y="10843"/>
                  <a:pt x="51973" y="10889"/>
                </a:cubicBezTo>
                <a:cubicBezTo>
                  <a:pt x="51973" y="10911"/>
                  <a:pt x="51905" y="11003"/>
                  <a:pt x="51814" y="11094"/>
                </a:cubicBezTo>
                <a:lnTo>
                  <a:pt x="51699" y="11117"/>
                </a:lnTo>
                <a:cubicBezTo>
                  <a:pt x="51622" y="11132"/>
                  <a:pt x="51546" y="11210"/>
                  <a:pt x="51455" y="11210"/>
                </a:cubicBezTo>
                <a:cubicBezTo>
                  <a:pt x="51411" y="11210"/>
                  <a:pt x="51363" y="11192"/>
                  <a:pt x="51311" y="11140"/>
                </a:cubicBezTo>
                <a:cubicBezTo>
                  <a:pt x="51311" y="11129"/>
                  <a:pt x="51261" y="11108"/>
                  <a:pt x="51205" y="11108"/>
                </a:cubicBezTo>
                <a:cubicBezTo>
                  <a:pt x="51142" y="11108"/>
                  <a:pt x="51072" y="11134"/>
                  <a:pt x="51060" y="11231"/>
                </a:cubicBezTo>
                <a:lnTo>
                  <a:pt x="51060" y="11254"/>
                </a:lnTo>
                <a:cubicBezTo>
                  <a:pt x="51059" y="11256"/>
                  <a:pt x="51055" y="11256"/>
                  <a:pt x="51049" y="11256"/>
                </a:cubicBezTo>
                <a:cubicBezTo>
                  <a:pt x="51003" y="11256"/>
                  <a:pt x="50837" y="11199"/>
                  <a:pt x="50732" y="11199"/>
                </a:cubicBezTo>
                <a:cubicBezTo>
                  <a:pt x="50692" y="11199"/>
                  <a:pt x="50661" y="11208"/>
                  <a:pt x="50649" y="11231"/>
                </a:cubicBezTo>
                <a:cubicBezTo>
                  <a:pt x="50604" y="11345"/>
                  <a:pt x="50490" y="11436"/>
                  <a:pt x="50398" y="11459"/>
                </a:cubicBezTo>
                <a:lnTo>
                  <a:pt x="50330" y="11414"/>
                </a:lnTo>
                <a:cubicBezTo>
                  <a:pt x="50330" y="11411"/>
                  <a:pt x="50327" y="11410"/>
                  <a:pt x="50320" y="11410"/>
                </a:cubicBezTo>
                <a:cubicBezTo>
                  <a:pt x="50272" y="11410"/>
                  <a:pt x="50053" y="11482"/>
                  <a:pt x="50033" y="11482"/>
                </a:cubicBezTo>
                <a:cubicBezTo>
                  <a:pt x="49942" y="11551"/>
                  <a:pt x="49828" y="11573"/>
                  <a:pt x="49759" y="11642"/>
                </a:cubicBezTo>
                <a:lnTo>
                  <a:pt x="49645" y="11779"/>
                </a:lnTo>
                <a:cubicBezTo>
                  <a:pt x="49588" y="11745"/>
                  <a:pt x="49445" y="11733"/>
                  <a:pt x="49303" y="11733"/>
                </a:cubicBezTo>
                <a:cubicBezTo>
                  <a:pt x="49160" y="11733"/>
                  <a:pt x="49017" y="11745"/>
                  <a:pt x="48960" y="11756"/>
                </a:cubicBezTo>
                <a:cubicBezTo>
                  <a:pt x="48823" y="11802"/>
                  <a:pt x="48572" y="11824"/>
                  <a:pt x="48413" y="11824"/>
                </a:cubicBezTo>
                <a:lnTo>
                  <a:pt x="48390" y="11687"/>
                </a:lnTo>
                <a:cubicBezTo>
                  <a:pt x="48390" y="11619"/>
                  <a:pt x="48367" y="11551"/>
                  <a:pt x="48413" y="11482"/>
                </a:cubicBezTo>
                <a:cubicBezTo>
                  <a:pt x="48504" y="11254"/>
                  <a:pt x="48732" y="11071"/>
                  <a:pt x="48732" y="10797"/>
                </a:cubicBezTo>
                <a:cubicBezTo>
                  <a:pt x="48732" y="10797"/>
                  <a:pt x="48778" y="10797"/>
                  <a:pt x="48823" y="10774"/>
                </a:cubicBezTo>
                <a:lnTo>
                  <a:pt x="48938" y="10774"/>
                </a:lnTo>
                <a:cubicBezTo>
                  <a:pt x="48892" y="10729"/>
                  <a:pt x="48915" y="10546"/>
                  <a:pt x="48983" y="10364"/>
                </a:cubicBezTo>
                <a:lnTo>
                  <a:pt x="49075" y="10204"/>
                </a:lnTo>
                <a:cubicBezTo>
                  <a:pt x="49097" y="10181"/>
                  <a:pt x="49211" y="10181"/>
                  <a:pt x="49211" y="10090"/>
                </a:cubicBezTo>
                <a:lnTo>
                  <a:pt x="49211" y="9839"/>
                </a:lnTo>
                <a:cubicBezTo>
                  <a:pt x="49394" y="9588"/>
                  <a:pt x="49691" y="9336"/>
                  <a:pt x="49691" y="9291"/>
                </a:cubicBezTo>
                <a:cubicBezTo>
                  <a:pt x="49691" y="9245"/>
                  <a:pt x="49873" y="9200"/>
                  <a:pt x="49873" y="9131"/>
                </a:cubicBezTo>
                <a:cubicBezTo>
                  <a:pt x="49873" y="9063"/>
                  <a:pt x="50033" y="8766"/>
                  <a:pt x="50193" y="8446"/>
                </a:cubicBezTo>
                <a:lnTo>
                  <a:pt x="50353" y="8172"/>
                </a:lnTo>
                <a:lnTo>
                  <a:pt x="50444" y="7967"/>
                </a:lnTo>
                <a:cubicBezTo>
                  <a:pt x="50627" y="7784"/>
                  <a:pt x="50741" y="7465"/>
                  <a:pt x="50832" y="7419"/>
                </a:cubicBezTo>
                <a:cubicBezTo>
                  <a:pt x="50901" y="7396"/>
                  <a:pt x="50946" y="7100"/>
                  <a:pt x="51037" y="7008"/>
                </a:cubicBezTo>
                <a:cubicBezTo>
                  <a:pt x="51129" y="6940"/>
                  <a:pt x="51266" y="6803"/>
                  <a:pt x="51357" y="6712"/>
                </a:cubicBezTo>
                <a:lnTo>
                  <a:pt x="51380" y="6597"/>
                </a:lnTo>
                <a:lnTo>
                  <a:pt x="51426" y="6483"/>
                </a:lnTo>
                <a:cubicBezTo>
                  <a:pt x="51426" y="6346"/>
                  <a:pt x="51426" y="6209"/>
                  <a:pt x="51471" y="6164"/>
                </a:cubicBezTo>
                <a:cubicBezTo>
                  <a:pt x="51481" y="6144"/>
                  <a:pt x="51503" y="6137"/>
                  <a:pt x="51528" y="6137"/>
                </a:cubicBezTo>
                <a:cubicBezTo>
                  <a:pt x="51563" y="6137"/>
                  <a:pt x="51605" y="6151"/>
                  <a:pt x="51631" y="6164"/>
                </a:cubicBezTo>
                <a:cubicBezTo>
                  <a:pt x="51634" y="6167"/>
                  <a:pt x="51637" y="6168"/>
                  <a:pt x="51641" y="6168"/>
                </a:cubicBezTo>
                <a:cubicBezTo>
                  <a:pt x="51665" y="6168"/>
                  <a:pt x="51702" y="6103"/>
                  <a:pt x="51722" y="6004"/>
                </a:cubicBezTo>
                <a:lnTo>
                  <a:pt x="51677" y="5981"/>
                </a:lnTo>
                <a:cubicBezTo>
                  <a:pt x="51562" y="5890"/>
                  <a:pt x="51677" y="5821"/>
                  <a:pt x="51699" y="5753"/>
                </a:cubicBezTo>
                <a:cubicBezTo>
                  <a:pt x="51699" y="5707"/>
                  <a:pt x="51722" y="5547"/>
                  <a:pt x="51677" y="5502"/>
                </a:cubicBezTo>
                <a:cubicBezTo>
                  <a:pt x="51608" y="5388"/>
                  <a:pt x="51540" y="5296"/>
                  <a:pt x="51448" y="5205"/>
                </a:cubicBezTo>
                <a:lnTo>
                  <a:pt x="51426" y="5159"/>
                </a:lnTo>
                <a:cubicBezTo>
                  <a:pt x="51403" y="5091"/>
                  <a:pt x="51357" y="4726"/>
                  <a:pt x="51311" y="4680"/>
                </a:cubicBezTo>
                <a:cubicBezTo>
                  <a:pt x="51289" y="4657"/>
                  <a:pt x="51220" y="4566"/>
                  <a:pt x="51174" y="4498"/>
                </a:cubicBezTo>
                <a:lnTo>
                  <a:pt x="51174" y="4429"/>
                </a:lnTo>
                <a:cubicBezTo>
                  <a:pt x="51197" y="4269"/>
                  <a:pt x="51129" y="4155"/>
                  <a:pt x="50969" y="4041"/>
                </a:cubicBezTo>
                <a:lnTo>
                  <a:pt x="50855" y="3950"/>
                </a:lnTo>
                <a:cubicBezTo>
                  <a:pt x="50695" y="3881"/>
                  <a:pt x="50421" y="3744"/>
                  <a:pt x="50239" y="3676"/>
                </a:cubicBezTo>
                <a:lnTo>
                  <a:pt x="50033" y="3676"/>
                </a:lnTo>
                <a:cubicBezTo>
                  <a:pt x="49988" y="3676"/>
                  <a:pt x="49919" y="3676"/>
                  <a:pt x="49896" y="3653"/>
                </a:cubicBezTo>
                <a:lnTo>
                  <a:pt x="49782" y="3539"/>
                </a:lnTo>
                <a:cubicBezTo>
                  <a:pt x="49599" y="3562"/>
                  <a:pt x="49257" y="3607"/>
                  <a:pt x="49189" y="3607"/>
                </a:cubicBezTo>
                <a:cubicBezTo>
                  <a:pt x="49160" y="3617"/>
                  <a:pt x="49112" y="3622"/>
                  <a:pt x="49058" y="3622"/>
                </a:cubicBezTo>
                <a:cubicBezTo>
                  <a:pt x="48981" y="3622"/>
                  <a:pt x="48890" y="3611"/>
                  <a:pt x="48823" y="3585"/>
                </a:cubicBezTo>
                <a:lnTo>
                  <a:pt x="48664" y="3653"/>
                </a:lnTo>
                <a:lnTo>
                  <a:pt x="48504" y="3699"/>
                </a:lnTo>
                <a:cubicBezTo>
                  <a:pt x="48276" y="3699"/>
                  <a:pt x="47865" y="3744"/>
                  <a:pt x="47796" y="3813"/>
                </a:cubicBezTo>
                <a:cubicBezTo>
                  <a:pt x="47705" y="3858"/>
                  <a:pt x="47157" y="3858"/>
                  <a:pt x="46997" y="3927"/>
                </a:cubicBezTo>
                <a:cubicBezTo>
                  <a:pt x="46838" y="4018"/>
                  <a:pt x="46678" y="4109"/>
                  <a:pt x="46655" y="4132"/>
                </a:cubicBezTo>
                <a:lnTo>
                  <a:pt x="46655" y="4155"/>
                </a:lnTo>
                <a:cubicBezTo>
                  <a:pt x="46655" y="4237"/>
                  <a:pt x="46606" y="4254"/>
                  <a:pt x="46547" y="4254"/>
                </a:cubicBezTo>
                <a:cubicBezTo>
                  <a:pt x="46507" y="4254"/>
                  <a:pt x="46463" y="4246"/>
                  <a:pt x="46427" y="4246"/>
                </a:cubicBezTo>
                <a:cubicBezTo>
                  <a:pt x="46381" y="4269"/>
                  <a:pt x="46244" y="4269"/>
                  <a:pt x="46244" y="4292"/>
                </a:cubicBezTo>
                <a:cubicBezTo>
                  <a:pt x="46244" y="4414"/>
                  <a:pt x="46173" y="4424"/>
                  <a:pt x="46092" y="4424"/>
                </a:cubicBezTo>
                <a:cubicBezTo>
                  <a:pt x="46076" y="4424"/>
                  <a:pt x="46059" y="4424"/>
                  <a:pt x="46043" y="4424"/>
                </a:cubicBezTo>
                <a:cubicBezTo>
                  <a:pt x="46018" y="4424"/>
                  <a:pt x="45993" y="4424"/>
                  <a:pt x="45970" y="4429"/>
                </a:cubicBezTo>
                <a:cubicBezTo>
                  <a:pt x="45925" y="4429"/>
                  <a:pt x="45833" y="4452"/>
                  <a:pt x="45833" y="4452"/>
                </a:cubicBezTo>
                <a:lnTo>
                  <a:pt x="45833" y="4657"/>
                </a:lnTo>
                <a:cubicBezTo>
                  <a:pt x="45716" y="4624"/>
                  <a:pt x="45526" y="4603"/>
                  <a:pt x="45361" y="4603"/>
                </a:cubicBezTo>
                <a:cubicBezTo>
                  <a:pt x="45300" y="4603"/>
                  <a:pt x="45243" y="4606"/>
                  <a:pt x="45194" y="4612"/>
                </a:cubicBezTo>
                <a:lnTo>
                  <a:pt x="45103" y="4771"/>
                </a:lnTo>
                <a:cubicBezTo>
                  <a:pt x="45080" y="4794"/>
                  <a:pt x="45080" y="4817"/>
                  <a:pt x="45057" y="4840"/>
                </a:cubicBezTo>
                <a:lnTo>
                  <a:pt x="44692" y="4840"/>
                </a:lnTo>
                <a:cubicBezTo>
                  <a:pt x="44684" y="4839"/>
                  <a:pt x="44677" y="4838"/>
                  <a:pt x="44671" y="4838"/>
                </a:cubicBezTo>
                <a:cubicBezTo>
                  <a:pt x="44549" y="4838"/>
                  <a:pt x="44628" y="5024"/>
                  <a:pt x="44468" y="5024"/>
                </a:cubicBezTo>
                <a:cubicBezTo>
                  <a:pt x="44460" y="5024"/>
                  <a:pt x="44451" y="5024"/>
                  <a:pt x="44441" y="5023"/>
                </a:cubicBezTo>
                <a:cubicBezTo>
                  <a:pt x="44398" y="5012"/>
                  <a:pt x="44357" y="5006"/>
                  <a:pt x="44320" y="5006"/>
                </a:cubicBezTo>
                <a:cubicBezTo>
                  <a:pt x="44198" y="5006"/>
                  <a:pt x="44105" y="5066"/>
                  <a:pt x="44053" y="5205"/>
                </a:cubicBezTo>
                <a:cubicBezTo>
                  <a:pt x="44039" y="5275"/>
                  <a:pt x="43991" y="5302"/>
                  <a:pt x="43924" y="5302"/>
                </a:cubicBezTo>
                <a:cubicBezTo>
                  <a:pt x="43882" y="5302"/>
                  <a:pt x="43832" y="5291"/>
                  <a:pt x="43779" y="5274"/>
                </a:cubicBezTo>
                <a:lnTo>
                  <a:pt x="43665" y="5228"/>
                </a:lnTo>
                <a:lnTo>
                  <a:pt x="43665" y="5228"/>
                </a:lnTo>
                <a:cubicBezTo>
                  <a:pt x="43711" y="5296"/>
                  <a:pt x="43711" y="5388"/>
                  <a:pt x="43665" y="5433"/>
                </a:cubicBezTo>
                <a:lnTo>
                  <a:pt x="43551" y="5342"/>
                </a:lnTo>
                <a:cubicBezTo>
                  <a:pt x="43437" y="5411"/>
                  <a:pt x="43163" y="5570"/>
                  <a:pt x="43140" y="5662"/>
                </a:cubicBezTo>
                <a:cubicBezTo>
                  <a:pt x="43129" y="5693"/>
                  <a:pt x="43104" y="5710"/>
                  <a:pt x="43073" y="5710"/>
                </a:cubicBezTo>
                <a:cubicBezTo>
                  <a:pt x="43037" y="5710"/>
                  <a:pt x="42994" y="5688"/>
                  <a:pt x="42957" y="5639"/>
                </a:cubicBezTo>
                <a:lnTo>
                  <a:pt x="42912" y="5639"/>
                </a:lnTo>
                <a:cubicBezTo>
                  <a:pt x="42661" y="5707"/>
                  <a:pt x="42455" y="5844"/>
                  <a:pt x="42273" y="6004"/>
                </a:cubicBezTo>
                <a:cubicBezTo>
                  <a:pt x="42227" y="6050"/>
                  <a:pt x="42113" y="6095"/>
                  <a:pt x="42067" y="6095"/>
                </a:cubicBezTo>
                <a:cubicBezTo>
                  <a:pt x="42009" y="6057"/>
                  <a:pt x="41960" y="6042"/>
                  <a:pt x="41916" y="6042"/>
                </a:cubicBezTo>
                <a:cubicBezTo>
                  <a:pt x="41806" y="6042"/>
                  <a:pt x="41732" y="6138"/>
                  <a:pt x="41633" y="6187"/>
                </a:cubicBezTo>
                <a:lnTo>
                  <a:pt x="41474" y="6278"/>
                </a:lnTo>
                <a:cubicBezTo>
                  <a:pt x="41291" y="6392"/>
                  <a:pt x="41086" y="6666"/>
                  <a:pt x="41017" y="6871"/>
                </a:cubicBezTo>
                <a:lnTo>
                  <a:pt x="40698" y="6712"/>
                </a:lnTo>
                <a:cubicBezTo>
                  <a:pt x="40696" y="6710"/>
                  <a:pt x="40695" y="6709"/>
                  <a:pt x="40694" y="6709"/>
                </a:cubicBezTo>
                <a:cubicBezTo>
                  <a:pt x="40677" y="6709"/>
                  <a:pt x="40687" y="6849"/>
                  <a:pt x="40538" y="6849"/>
                </a:cubicBezTo>
                <a:lnTo>
                  <a:pt x="40401" y="6871"/>
                </a:lnTo>
                <a:cubicBezTo>
                  <a:pt x="40264" y="6940"/>
                  <a:pt x="39990" y="7031"/>
                  <a:pt x="39944" y="7054"/>
                </a:cubicBezTo>
                <a:cubicBezTo>
                  <a:pt x="39922" y="7100"/>
                  <a:pt x="39830" y="7282"/>
                  <a:pt x="39739" y="7305"/>
                </a:cubicBezTo>
                <a:cubicBezTo>
                  <a:pt x="39670" y="7328"/>
                  <a:pt x="39419" y="7488"/>
                  <a:pt x="39351" y="7533"/>
                </a:cubicBezTo>
                <a:cubicBezTo>
                  <a:pt x="39282" y="7602"/>
                  <a:pt x="39260" y="7670"/>
                  <a:pt x="39260" y="7670"/>
                </a:cubicBezTo>
                <a:cubicBezTo>
                  <a:pt x="39260" y="7670"/>
                  <a:pt x="39146" y="7762"/>
                  <a:pt x="39100" y="7807"/>
                </a:cubicBezTo>
                <a:cubicBezTo>
                  <a:pt x="39068" y="7823"/>
                  <a:pt x="39047" y="7839"/>
                  <a:pt x="39037" y="7839"/>
                </a:cubicBezTo>
                <a:cubicBezTo>
                  <a:pt x="39033" y="7839"/>
                  <a:pt x="39031" y="7837"/>
                  <a:pt x="39031" y="7830"/>
                </a:cubicBezTo>
                <a:lnTo>
                  <a:pt x="39031" y="7784"/>
                </a:lnTo>
                <a:lnTo>
                  <a:pt x="39009" y="7762"/>
                </a:lnTo>
                <a:cubicBezTo>
                  <a:pt x="39009" y="7755"/>
                  <a:pt x="39002" y="7753"/>
                  <a:pt x="38991" y="7753"/>
                </a:cubicBezTo>
                <a:cubicBezTo>
                  <a:pt x="38922" y="7753"/>
                  <a:pt x="38663" y="7868"/>
                  <a:pt x="38643" y="7967"/>
                </a:cubicBezTo>
                <a:cubicBezTo>
                  <a:pt x="38621" y="8104"/>
                  <a:pt x="38392" y="8127"/>
                  <a:pt x="38324" y="8127"/>
                </a:cubicBezTo>
                <a:cubicBezTo>
                  <a:pt x="38255" y="8150"/>
                  <a:pt x="38301" y="8195"/>
                  <a:pt x="38347" y="8195"/>
                </a:cubicBezTo>
                <a:cubicBezTo>
                  <a:pt x="38369" y="8218"/>
                  <a:pt x="38324" y="8241"/>
                  <a:pt x="38232" y="8264"/>
                </a:cubicBezTo>
                <a:lnTo>
                  <a:pt x="38096" y="8264"/>
                </a:lnTo>
                <a:cubicBezTo>
                  <a:pt x="38093" y="8262"/>
                  <a:pt x="38089" y="8262"/>
                  <a:pt x="38085" y="8262"/>
                </a:cubicBezTo>
                <a:cubicBezTo>
                  <a:pt x="38013" y="8262"/>
                  <a:pt x="37724" y="8426"/>
                  <a:pt x="37616" y="8469"/>
                </a:cubicBezTo>
                <a:cubicBezTo>
                  <a:pt x="37502" y="8515"/>
                  <a:pt x="37319" y="8606"/>
                  <a:pt x="37228" y="8652"/>
                </a:cubicBezTo>
                <a:lnTo>
                  <a:pt x="37365" y="8743"/>
                </a:lnTo>
                <a:lnTo>
                  <a:pt x="37388" y="8743"/>
                </a:lnTo>
                <a:cubicBezTo>
                  <a:pt x="37365" y="8789"/>
                  <a:pt x="37000" y="8834"/>
                  <a:pt x="36886" y="8903"/>
                </a:cubicBezTo>
                <a:cubicBezTo>
                  <a:pt x="36794" y="8971"/>
                  <a:pt x="36566" y="9085"/>
                  <a:pt x="36406" y="9154"/>
                </a:cubicBezTo>
                <a:lnTo>
                  <a:pt x="36270" y="9245"/>
                </a:lnTo>
                <a:lnTo>
                  <a:pt x="36224" y="9268"/>
                </a:lnTo>
                <a:cubicBezTo>
                  <a:pt x="36224" y="9359"/>
                  <a:pt x="35699" y="9496"/>
                  <a:pt x="35539" y="9588"/>
                </a:cubicBezTo>
                <a:cubicBezTo>
                  <a:pt x="35402" y="9702"/>
                  <a:pt x="35174" y="9976"/>
                  <a:pt x="35083" y="9976"/>
                </a:cubicBezTo>
                <a:cubicBezTo>
                  <a:pt x="34968" y="9976"/>
                  <a:pt x="34968" y="10113"/>
                  <a:pt x="34991" y="10181"/>
                </a:cubicBezTo>
                <a:cubicBezTo>
                  <a:pt x="35014" y="10227"/>
                  <a:pt x="34877" y="10272"/>
                  <a:pt x="34832" y="10272"/>
                </a:cubicBezTo>
                <a:cubicBezTo>
                  <a:pt x="34809" y="10272"/>
                  <a:pt x="34672" y="10204"/>
                  <a:pt x="34535" y="10090"/>
                </a:cubicBezTo>
                <a:lnTo>
                  <a:pt x="34512" y="10249"/>
                </a:lnTo>
                <a:cubicBezTo>
                  <a:pt x="34497" y="10326"/>
                  <a:pt x="34469" y="10348"/>
                  <a:pt x="34438" y="10348"/>
                </a:cubicBezTo>
                <a:cubicBezTo>
                  <a:pt x="34393" y="10348"/>
                  <a:pt x="34341" y="10297"/>
                  <a:pt x="34319" y="10297"/>
                </a:cubicBezTo>
                <a:cubicBezTo>
                  <a:pt x="34311" y="10297"/>
                  <a:pt x="34307" y="10303"/>
                  <a:pt x="34307" y="10318"/>
                </a:cubicBezTo>
                <a:lnTo>
                  <a:pt x="34307" y="10455"/>
                </a:lnTo>
                <a:cubicBezTo>
                  <a:pt x="34207" y="10475"/>
                  <a:pt x="34056" y="10650"/>
                  <a:pt x="33988" y="10650"/>
                </a:cubicBezTo>
                <a:cubicBezTo>
                  <a:pt x="33978" y="10650"/>
                  <a:pt x="33970" y="10646"/>
                  <a:pt x="33964" y="10638"/>
                </a:cubicBezTo>
                <a:cubicBezTo>
                  <a:pt x="33914" y="10604"/>
                  <a:pt x="33864" y="10583"/>
                  <a:pt x="33823" y="10583"/>
                </a:cubicBezTo>
                <a:cubicBezTo>
                  <a:pt x="33808" y="10583"/>
                  <a:pt x="33794" y="10586"/>
                  <a:pt x="33782" y="10592"/>
                </a:cubicBezTo>
                <a:lnTo>
                  <a:pt x="33782" y="10615"/>
                </a:lnTo>
                <a:lnTo>
                  <a:pt x="33759" y="10683"/>
                </a:lnTo>
                <a:cubicBezTo>
                  <a:pt x="33773" y="10727"/>
                  <a:pt x="33723" y="10742"/>
                  <a:pt x="33679" y="10742"/>
                </a:cubicBezTo>
                <a:cubicBezTo>
                  <a:pt x="33654" y="10742"/>
                  <a:pt x="33630" y="10737"/>
                  <a:pt x="33622" y="10729"/>
                </a:cubicBezTo>
                <a:cubicBezTo>
                  <a:pt x="33621" y="10728"/>
                  <a:pt x="33619" y="10727"/>
                  <a:pt x="33617" y="10727"/>
                </a:cubicBezTo>
                <a:cubicBezTo>
                  <a:pt x="33568" y="10727"/>
                  <a:pt x="33228" y="10961"/>
                  <a:pt x="33097" y="11048"/>
                </a:cubicBezTo>
                <a:cubicBezTo>
                  <a:pt x="32973" y="11131"/>
                  <a:pt x="32794" y="11306"/>
                  <a:pt x="32727" y="11306"/>
                </a:cubicBezTo>
                <a:cubicBezTo>
                  <a:pt x="32719" y="11306"/>
                  <a:pt x="32713" y="11304"/>
                  <a:pt x="32709" y="11299"/>
                </a:cubicBezTo>
                <a:cubicBezTo>
                  <a:pt x="32700" y="11291"/>
                  <a:pt x="32686" y="11287"/>
                  <a:pt x="32668" y="11287"/>
                </a:cubicBezTo>
                <a:cubicBezTo>
                  <a:pt x="32596" y="11287"/>
                  <a:pt x="32467" y="11350"/>
                  <a:pt x="32412" y="11368"/>
                </a:cubicBezTo>
                <a:cubicBezTo>
                  <a:pt x="32384" y="11396"/>
                  <a:pt x="32312" y="11416"/>
                  <a:pt x="32229" y="11416"/>
                </a:cubicBezTo>
                <a:cubicBezTo>
                  <a:pt x="32178" y="11416"/>
                  <a:pt x="32122" y="11408"/>
                  <a:pt x="32070" y="11391"/>
                </a:cubicBezTo>
                <a:lnTo>
                  <a:pt x="32024" y="11551"/>
                </a:lnTo>
                <a:cubicBezTo>
                  <a:pt x="32001" y="11596"/>
                  <a:pt x="31819" y="11642"/>
                  <a:pt x="31819" y="11687"/>
                </a:cubicBezTo>
                <a:cubicBezTo>
                  <a:pt x="31826" y="11762"/>
                  <a:pt x="31814" y="11786"/>
                  <a:pt x="31792" y="11786"/>
                </a:cubicBezTo>
                <a:cubicBezTo>
                  <a:pt x="31755" y="11786"/>
                  <a:pt x="31691" y="11721"/>
                  <a:pt x="31643" y="11721"/>
                </a:cubicBezTo>
                <a:cubicBezTo>
                  <a:pt x="31632" y="11721"/>
                  <a:pt x="31622" y="11724"/>
                  <a:pt x="31613" y="11733"/>
                </a:cubicBezTo>
                <a:cubicBezTo>
                  <a:pt x="31522" y="11802"/>
                  <a:pt x="31339" y="11824"/>
                  <a:pt x="31248" y="11893"/>
                </a:cubicBezTo>
                <a:lnTo>
                  <a:pt x="31179" y="11961"/>
                </a:lnTo>
                <a:cubicBezTo>
                  <a:pt x="31138" y="11982"/>
                  <a:pt x="31084" y="11993"/>
                  <a:pt x="31023" y="11993"/>
                </a:cubicBezTo>
                <a:cubicBezTo>
                  <a:pt x="30949" y="11993"/>
                  <a:pt x="30867" y="11976"/>
                  <a:pt x="30791" y="11939"/>
                </a:cubicBezTo>
                <a:lnTo>
                  <a:pt x="30769" y="12144"/>
                </a:lnTo>
                <a:lnTo>
                  <a:pt x="30769" y="12212"/>
                </a:lnTo>
                <a:cubicBezTo>
                  <a:pt x="30632" y="12258"/>
                  <a:pt x="30449" y="12395"/>
                  <a:pt x="30358" y="12509"/>
                </a:cubicBezTo>
                <a:lnTo>
                  <a:pt x="30175" y="12395"/>
                </a:lnTo>
                <a:cubicBezTo>
                  <a:pt x="30170" y="12393"/>
                  <a:pt x="30163" y="12391"/>
                  <a:pt x="30155" y="12391"/>
                </a:cubicBezTo>
                <a:cubicBezTo>
                  <a:pt x="30083" y="12391"/>
                  <a:pt x="29899" y="12471"/>
                  <a:pt x="29878" y="12532"/>
                </a:cubicBezTo>
                <a:lnTo>
                  <a:pt x="29810" y="12715"/>
                </a:lnTo>
                <a:cubicBezTo>
                  <a:pt x="29627" y="12715"/>
                  <a:pt x="29308" y="12760"/>
                  <a:pt x="29285" y="12829"/>
                </a:cubicBezTo>
                <a:cubicBezTo>
                  <a:pt x="29262" y="12874"/>
                  <a:pt x="29422" y="12897"/>
                  <a:pt x="29513" y="12897"/>
                </a:cubicBezTo>
                <a:cubicBezTo>
                  <a:pt x="29533" y="12891"/>
                  <a:pt x="29553" y="12888"/>
                  <a:pt x="29572" y="12888"/>
                </a:cubicBezTo>
                <a:cubicBezTo>
                  <a:pt x="29616" y="12888"/>
                  <a:pt x="29650" y="12904"/>
                  <a:pt x="29650" y="12920"/>
                </a:cubicBezTo>
                <a:cubicBezTo>
                  <a:pt x="29650" y="12920"/>
                  <a:pt x="29468" y="13034"/>
                  <a:pt x="29399" y="13057"/>
                </a:cubicBezTo>
                <a:cubicBezTo>
                  <a:pt x="29380" y="13070"/>
                  <a:pt x="29359" y="13075"/>
                  <a:pt x="29338" y="13075"/>
                </a:cubicBezTo>
                <a:cubicBezTo>
                  <a:pt x="29283" y="13075"/>
                  <a:pt x="29227" y="13038"/>
                  <a:pt x="29194" y="12989"/>
                </a:cubicBezTo>
                <a:lnTo>
                  <a:pt x="29125" y="12920"/>
                </a:lnTo>
                <a:cubicBezTo>
                  <a:pt x="29102" y="12897"/>
                  <a:pt x="29011" y="12874"/>
                  <a:pt x="29011" y="12874"/>
                </a:cubicBezTo>
                <a:cubicBezTo>
                  <a:pt x="28965" y="12920"/>
                  <a:pt x="28965" y="12989"/>
                  <a:pt x="28920" y="13011"/>
                </a:cubicBezTo>
                <a:cubicBezTo>
                  <a:pt x="28910" y="13016"/>
                  <a:pt x="28898" y="13018"/>
                  <a:pt x="28886" y="13018"/>
                </a:cubicBezTo>
                <a:cubicBezTo>
                  <a:pt x="28850" y="13018"/>
                  <a:pt x="28807" y="13005"/>
                  <a:pt x="28771" y="13005"/>
                </a:cubicBezTo>
                <a:cubicBezTo>
                  <a:pt x="28758" y="13005"/>
                  <a:pt x="28747" y="13007"/>
                  <a:pt x="28737" y="13011"/>
                </a:cubicBezTo>
                <a:lnTo>
                  <a:pt x="28692" y="13011"/>
                </a:lnTo>
                <a:cubicBezTo>
                  <a:pt x="28418" y="13171"/>
                  <a:pt x="27893" y="13331"/>
                  <a:pt x="27801" y="13377"/>
                </a:cubicBezTo>
                <a:cubicBezTo>
                  <a:pt x="27710" y="13422"/>
                  <a:pt x="27573" y="13514"/>
                  <a:pt x="27505" y="13559"/>
                </a:cubicBezTo>
                <a:lnTo>
                  <a:pt x="27482" y="13650"/>
                </a:lnTo>
                <a:lnTo>
                  <a:pt x="27482" y="13673"/>
                </a:lnTo>
                <a:cubicBezTo>
                  <a:pt x="27482" y="13673"/>
                  <a:pt x="27254" y="13650"/>
                  <a:pt x="27185" y="13650"/>
                </a:cubicBezTo>
                <a:cubicBezTo>
                  <a:pt x="27177" y="13648"/>
                  <a:pt x="27171" y="13647"/>
                  <a:pt x="27165" y="13647"/>
                </a:cubicBezTo>
                <a:cubicBezTo>
                  <a:pt x="27121" y="13647"/>
                  <a:pt x="27139" y="13719"/>
                  <a:pt x="27139" y="13719"/>
                </a:cubicBezTo>
                <a:cubicBezTo>
                  <a:pt x="27162" y="13742"/>
                  <a:pt x="27048" y="13833"/>
                  <a:pt x="27002" y="13879"/>
                </a:cubicBezTo>
                <a:cubicBezTo>
                  <a:pt x="26990" y="13891"/>
                  <a:pt x="26972" y="13897"/>
                  <a:pt x="26950" y="13897"/>
                </a:cubicBezTo>
                <a:cubicBezTo>
                  <a:pt x="26893" y="13897"/>
                  <a:pt x="26811" y="13860"/>
                  <a:pt x="26729" y="13810"/>
                </a:cubicBezTo>
                <a:lnTo>
                  <a:pt x="26546" y="13879"/>
                </a:lnTo>
                <a:cubicBezTo>
                  <a:pt x="26409" y="13924"/>
                  <a:pt x="26272" y="13947"/>
                  <a:pt x="26135" y="13993"/>
                </a:cubicBezTo>
                <a:lnTo>
                  <a:pt x="25952" y="14084"/>
                </a:lnTo>
                <a:cubicBezTo>
                  <a:pt x="25724" y="14153"/>
                  <a:pt x="25336" y="14244"/>
                  <a:pt x="25108" y="14312"/>
                </a:cubicBezTo>
                <a:lnTo>
                  <a:pt x="24903" y="14381"/>
                </a:lnTo>
                <a:lnTo>
                  <a:pt x="24811" y="14427"/>
                </a:lnTo>
                <a:cubicBezTo>
                  <a:pt x="24720" y="14427"/>
                  <a:pt x="24492" y="14427"/>
                  <a:pt x="24423" y="14449"/>
                </a:cubicBezTo>
                <a:cubicBezTo>
                  <a:pt x="24418" y="14451"/>
                  <a:pt x="24413" y="14452"/>
                  <a:pt x="24408" y="14452"/>
                </a:cubicBezTo>
                <a:cubicBezTo>
                  <a:pt x="24348" y="14452"/>
                  <a:pt x="24309" y="14332"/>
                  <a:pt x="24309" y="14290"/>
                </a:cubicBezTo>
                <a:cubicBezTo>
                  <a:pt x="24309" y="14244"/>
                  <a:pt x="24469" y="13879"/>
                  <a:pt x="24674" y="13468"/>
                </a:cubicBezTo>
                <a:lnTo>
                  <a:pt x="24948" y="13148"/>
                </a:lnTo>
                <a:lnTo>
                  <a:pt x="24971" y="13125"/>
                </a:lnTo>
                <a:cubicBezTo>
                  <a:pt x="24994" y="13080"/>
                  <a:pt x="24971" y="12829"/>
                  <a:pt x="25062" y="12760"/>
                </a:cubicBezTo>
                <a:cubicBezTo>
                  <a:pt x="25154" y="12715"/>
                  <a:pt x="25542" y="12372"/>
                  <a:pt x="25656" y="12235"/>
                </a:cubicBezTo>
                <a:cubicBezTo>
                  <a:pt x="25770" y="12121"/>
                  <a:pt x="25838" y="11984"/>
                  <a:pt x="25793" y="11961"/>
                </a:cubicBezTo>
                <a:lnTo>
                  <a:pt x="25793" y="11939"/>
                </a:lnTo>
                <a:lnTo>
                  <a:pt x="25770" y="11916"/>
                </a:lnTo>
                <a:cubicBezTo>
                  <a:pt x="25770" y="11916"/>
                  <a:pt x="25952" y="11733"/>
                  <a:pt x="26181" y="11573"/>
                </a:cubicBezTo>
                <a:lnTo>
                  <a:pt x="26272" y="11391"/>
                </a:lnTo>
                <a:lnTo>
                  <a:pt x="26295" y="11345"/>
                </a:lnTo>
                <a:cubicBezTo>
                  <a:pt x="26318" y="11299"/>
                  <a:pt x="26477" y="11163"/>
                  <a:pt x="26614" y="11048"/>
                </a:cubicBezTo>
                <a:lnTo>
                  <a:pt x="26706" y="10957"/>
                </a:lnTo>
                <a:cubicBezTo>
                  <a:pt x="26820" y="10797"/>
                  <a:pt x="26957" y="10683"/>
                  <a:pt x="27117" y="10546"/>
                </a:cubicBezTo>
                <a:lnTo>
                  <a:pt x="27208" y="10478"/>
                </a:lnTo>
                <a:cubicBezTo>
                  <a:pt x="27299" y="10409"/>
                  <a:pt x="27687" y="9953"/>
                  <a:pt x="27801" y="9793"/>
                </a:cubicBezTo>
                <a:cubicBezTo>
                  <a:pt x="27915" y="9633"/>
                  <a:pt x="28395" y="9154"/>
                  <a:pt x="28532" y="9017"/>
                </a:cubicBezTo>
                <a:cubicBezTo>
                  <a:pt x="28669" y="8880"/>
                  <a:pt x="29308" y="8287"/>
                  <a:pt x="29490" y="8081"/>
                </a:cubicBezTo>
                <a:cubicBezTo>
                  <a:pt x="29696" y="7898"/>
                  <a:pt x="30130" y="7533"/>
                  <a:pt x="30221" y="7442"/>
                </a:cubicBezTo>
                <a:cubicBezTo>
                  <a:pt x="30335" y="7351"/>
                  <a:pt x="30449" y="7237"/>
                  <a:pt x="30472" y="7214"/>
                </a:cubicBezTo>
                <a:lnTo>
                  <a:pt x="30472" y="7168"/>
                </a:lnTo>
                <a:lnTo>
                  <a:pt x="30540" y="6985"/>
                </a:lnTo>
                <a:cubicBezTo>
                  <a:pt x="30746" y="6849"/>
                  <a:pt x="31111" y="6552"/>
                  <a:pt x="31157" y="6483"/>
                </a:cubicBezTo>
                <a:cubicBezTo>
                  <a:pt x="31225" y="6415"/>
                  <a:pt x="31590" y="6164"/>
                  <a:pt x="31956" y="5913"/>
                </a:cubicBezTo>
                <a:lnTo>
                  <a:pt x="32047" y="5525"/>
                </a:lnTo>
                <a:cubicBezTo>
                  <a:pt x="32070" y="5525"/>
                  <a:pt x="32298" y="5319"/>
                  <a:pt x="32549" y="5091"/>
                </a:cubicBezTo>
                <a:lnTo>
                  <a:pt x="32800" y="4908"/>
                </a:lnTo>
                <a:lnTo>
                  <a:pt x="33005" y="4749"/>
                </a:lnTo>
                <a:cubicBezTo>
                  <a:pt x="33165" y="4520"/>
                  <a:pt x="33485" y="4018"/>
                  <a:pt x="33713" y="3607"/>
                </a:cubicBezTo>
                <a:lnTo>
                  <a:pt x="34033" y="3311"/>
                </a:lnTo>
                <a:cubicBezTo>
                  <a:pt x="34078" y="3288"/>
                  <a:pt x="34078" y="3242"/>
                  <a:pt x="34078" y="3219"/>
                </a:cubicBezTo>
                <a:cubicBezTo>
                  <a:pt x="34124" y="3060"/>
                  <a:pt x="34147" y="2900"/>
                  <a:pt x="34238" y="2763"/>
                </a:cubicBezTo>
                <a:lnTo>
                  <a:pt x="34329" y="2603"/>
                </a:lnTo>
                <a:cubicBezTo>
                  <a:pt x="34238" y="2466"/>
                  <a:pt x="34010" y="2169"/>
                  <a:pt x="33827" y="1941"/>
                </a:cubicBezTo>
                <a:lnTo>
                  <a:pt x="33713" y="1713"/>
                </a:lnTo>
                <a:cubicBezTo>
                  <a:pt x="33622" y="1553"/>
                  <a:pt x="33553" y="1416"/>
                  <a:pt x="33462" y="1256"/>
                </a:cubicBezTo>
                <a:cubicBezTo>
                  <a:pt x="33416" y="1142"/>
                  <a:pt x="33234" y="1028"/>
                  <a:pt x="33416" y="891"/>
                </a:cubicBezTo>
                <a:lnTo>
                  <a:pt x="33439" y="891"/>
                </a:lnTo>
                <a:cubicBezTo>
                  <a:pt x="33439" y="845"/>
                  <a:pt x="33257" y="594"/>
                  <a:pt x="33028" y="321"/>
                </a:cubicBezTo>
                <a:lnTo>
                  <a:pt x="32617" y="229"/>
                </a:lnTo>
                <a:cubicBezTo>
                  <a:pt x="32572" y="218"/>
                  <a:pt x="32509" y="218"/>
                  <a:pt x="32458" y="218"/>
                </a:cubicBezTo>
                <a:cubicBezTo>
                  <a:pt x="32406" y="218"/>
                  <a:pt x="32366" y="218"/>
                  <a:pt x="32366" y="206"/>
                </a:cubicBezTo>
                <a:lnTo>
                  <a:pt x="32321" y="92"/>
                </a:lnTo>
                <a:cubicBezTo>
                  <a:pt x="32275" y="104"/>
                  <a:pt x="32121" y="109"/>
                  <a:pt x="31958" y="109"/>
                </a:cubicBezTo>
                <a:cubicBezTo>
                  <a:pt x="31796" y="109"/>
                  <a:pt x="31625" y="104"/>
                  <a:pt x="31545" y="92"/>
                </a:cubicBezTo>
                <a:cubicBezTo>
                  <a:pt x="31362" y="92"/>
                  <a:pt x="31111" y="47"/>
                  <a:pt x="309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" name="Google Shape;550;p36"/>
          <p:cNvGrpSpPr/>
          <p:nvPr/>
        </p:nvGrpSpPr>
        <p:grpSpPr>
          <a:xfrm rot="-5400000">
            <a:off x="-17098" y="2979360"/>
            <a:ext cx="805790" cy="369469"/>
            <a:chOff x="8484425" y="4271775"/>
            <a:chExt cx="365338" cy="167514"/>
          </a:xfrm>
        </p:grpSpPr>
        <p:sp>
          <p:nvSpPr>
            <p:cNvPr id="551" name="Google Shape;551;p36"/>
            <p:cNvSpPr/>
            <p:nvPr/>
          </p:nvSpPr>
          <p:spPr>
            <a:xfrm>
              <a:off x="8484425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8585804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8687184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8788563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8484425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8585804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8687184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8788563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36"/>
          <p:cNvGrpSpPr/>
          <p:nvPr/>
        </p:nvGrpSpPr>
        <p:grpSpPr>
          <a:xfrm flipH="1">
            <a:off x="8649149" y="1016008"/>
            <a:ext cx="371744" cy="369474"/>
            <a:chOff x="1612138" y="848725"/>
            <a:chExt cx="470800" cy="467925"/>
          </a:xfrm>
        </p:grpSpPr>
        <p:sp>
          <p:nvSpPr>
            <p:cNvPr id="560" name="Google Shape;560;p36"/>
            <p:cNvSpPr/>
            <p:nvPr/>
          </p:nvSpPr>
          <p:spPr>
            <a:xfrm>
              <a:off x="1612138" y="892650"/>
              <a:ext cx="156375" cy="424000"/>
            </a:xfrm>
            <a:custGeom>
              <a:avLst/>
              <a:gdLst/>
              <a:ahLst/>
              <a:cxnLst/>
              <a:rect l="l" t="t" r="r" b="b"/>
              <a:pathLst>
                <a:path w="6255" h="16960" extrusionOk="0">
                  <a:moveTo>
                    <a:pt x="23" y="1"/>
                  </a:moveTo>
                  <a:lnTo>
                    <a:pt x="1" y="13582"/>
                  </a:lnTo>
                  <a:lnTo>
                    <a:pt x="6232" y="16960"/>
                  </a:lnTo>
                  <a:lnTo>
                    <a:pt x="6255" y="340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1612713" y="848725"/>
              <a:ext cx="470225" cy="128975"/>
            </a:xfrm>
            <a:custGeom>
              <a:avLst/>
              <a:gdLst/>
              <a:ahLst/>
              <a:cxnLst/>
              <a:rect l="l" t="t" r="r" b="b"/>
              <a:pathLst>
                <a:path w="18809" h="5159" extrusionOk="0">
                  <a:moveTo>
                    <a:pt x="12577" y="0"/>
                  </a:moveTo>
                  <a:lnTo>
                    <a:pt x="0" y="1758"/>
                  </a:lnTo>
                  <a:lnTo>
                    <a:pt x="6232" y="5159"/>
                  </a:lnTo>
                  <a:lnTo>
                    <a:pt x="18808" y="3378"/>
                  </a:lnTo>
                  <a:lnTo>
                    <a:pt x="12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1767913" y="933175"/>
              <a:ext cx="315025" cy="383475"/>
            </a:xfrm>
            <a:custGeom>
              <a:avLst/>
              <a:gdLst/>
              <a:ahLst/>
              <a:cxnLst/>
              <a:rect l="l" t="t" r="r" b="b"/>
              <a:pathLst>
                <a:path w="12601" h="15339" extrusionOk="0">
                  <a:moveTo>
                    <a:pt x="12600" y="0"/>
                  </a:moveTo>
                  <a:lnTo>
                    <a:pt x="24" y="1781"/>
                  </a:lnTo>
                  <a:lnTo>
                    <a:pt x="1" y="15339"/>
                  </a:lnTo>
                  <a:lnTo>
                    <a:pt x="12555" y="13581"/>
                  </a:lnTo>
                  <a:lnTo>
                    <a:pt x="12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36"/>
          <p:cNvSpPr/>
          <p:nvPr/>
        </p:nvSpPr>
        <p:spPr>
          <a:xfrm rot="10800000">
            <a:off x="6598952" y="4064331"/>
            <a:ext cx="2126400" cy="2126400"/>
          </a:xfrm>
          <a:prstGeom prst="star8">
            <a:avLst>
              <a:gd name="adj" fmla="val 2183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6"/>
          <p:cNvSpPr/>
          <p:nvPr/>
        </p:nvSpPr>
        <p:spPr>
          <a:xfrm rot="10800000">
            <a:off x="-742736" y="383019"/>
            <a:ext cx="1590300" cy="1590300"/>
          </a:xfrm>
          <a:prstGeom prst="star8">
            <a:avLst>
              <a:gd name="adj" fmla="val 2183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59650" y="2414400"/>
            <a:ext cx="6224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3975775" y="1372775"/>
            <a:ext cx="11925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459650" y="3395725"/>
            <a:ext cx="6224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 rot="10800000">
            <a:off x="8583171" y="1408417"/>
            <a:ext cx="371744" cy="369474"/>
            <a:chOff x="1612138" y="848725"/>
            <a:chExt cx="470800" cy="467925"/>
          </a:xfrm>
        </p:grpSpPr>
        <p:sp>
          <p:nvSpPr>
            <p:cNvPr id="26" name="Google Shape;26;p3"/>
            <p:cNvSpPr/>
            <p:nvPr/>
          </p:nvSpPr>
          <p:spPr>
            <a:xfrm>
              <a:off x="1612138" y="892650"/>
              <a:ext cx="156375" cy="424000"/>
            </a:xfrm>
            <a:custGeom>
              <a:avLst/>
              <a:gdLst/>
              <a:ahLst/>
              <a:cxnLst/>
              <a:rect l="l" t="t" r="r" b="b"/>
              <a:pathLst>
                <a:path w="6255" h="16960" extrusionOk="0">
                  <a:moveTo>
                    <a:pt x="23" y="1"/>
                  </a:moveTo>
                  <a:lnTo>
                    <a:pt x="1" y="13582"/>
                  </a:lnTo>
                  <a:lnTo>
                    <a:pt x="6232" y="16960"/>
                  </a:lnTo>
                  <a:lnTo>
                    <a:pt x="6255" y="340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612713" y="848725"/>
              <a:ext cx="470225" cy="128975"/>
            </a:xfrm>
            <a:custGeom>
              <a:avLst/>
              <a:gdLst/>
              <a:ahLst/>
              <a:cxnLst/>
              <a:rect l="l" t="t" r="r" b="b"/>
              <a:pathLst>
                <a:path w="18809" h="5159" extrusionOk="0">
                  <a:moveTo>
                    <a:pt x="12577" y="0"/>
                  </a:moveTo>
                  <a:lnTo>
                    <a:pt x="0" y="1758"/>
                  </a:lnTo>
                  <a:lnTo>
                    <a:pt x="6232" y="5159"/>
                  </a:lnTo>
                  <a:lnTo>
                    <a:pt x="18808" y="3378"/>
                  </a:lnTo>
                  <a:lnTo>
                    <a:pt x="12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767913" y="933175"/>
              <a:ext cx="315025" cy="383475"/>
            </a:xfrm>
            <a:custGeom>
              <a:avLst/>
              <a:gdLst/>
              <a:ahLst/>
              <a:cxnLst/>
              <a:rect l="l" t="t" r="r" b="b"/>
              <a:pathLst>
                <a:path w="12601" h="15339" extrusionOk="0">
                  <a:moveTo>
                    <a:pt x="12600" y="0"/>
                  </a:moveTo>
                  <a:lnTo>
                    <a:pt x="24" y="1781"/>
                  </a:lnTo>
                  <a:lnTo>
                    <a:pt x="1" y="15339"/>
                  </a:lnTo>
                  <a:lnTo>
                    <a:pt x="12555" y="13581"/>
                  </a:lnTo>
                  <a:lnTo>
                    <a:pt x="12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3"/>
          <p:cNvGrpSpPr/>
          <p:nvPr/>
        </p:nvGrpSpPr>
        <p:grpSpPr>
          <a:xfrm rot="10800000">
            <a:off x="8583171" y="844312"/>
            <a:ext cx="371744" cy="369474"/>
            <a:chOff x="1612138" y="848725"/>
            <a:chExt cx="470800" cy="467925"/>
          </a:xfrm>
        </p:grpSpPr>
        <p:sp>
          <p:nvSpPr>
            <p:cNvPr id="30" name="Google Shape;30;p3"/>
            <p:cNvSpPr/>
            <p:nvPr/>
          </p:nvSpPr>
          <p:spPr>
            <a:xfrm>
              <a:off x="1612138" y="892650"/>
              <a:ext cx="156375" cy="424000"/>
            </a:xfrm>
            <a:custGeom>
              <a:avLst/>
              <a:gdLst/>
              <a:ahLst/>
              <a:cxnLst/>
              <a:rect l="l" t="t" r="r" b="b"/>
              <a:pathLst>
                <a:path w="6255" h="16960" extrusionOk="0">
                  <a:moveTo>
                    <a:pt x="23" y="1"/>
                  </a:moveTo>
                  <a:lnTo>
                    <a:pt x="1" y="13582"/>
                  </a:lnTo>
                  <a:lnTo>
                    <a:pt x="6232" y="16960"/>
                  </a:lnTo>
                  <a:lnTo>
                    <a:pt x="6255" y="340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612713" y="848725"/>
              <a:ext cx="470225" cy="128975"/>
            </a:xfrm>
            <a:custGeom>
              <a:avLst/>
              <a:gdLst/>
              <a:ahLst/>
              <a:cxnLst/>
              <a:rect l="l" t="t" r="r" b="b"/>
              <a:pathLst>
                <a:path w="18809" h="5159" extrusionOk="0">
                  <a:moveTo>
                    <a:pt x="12577" y="0"/>
                  </a:moveTo>
                  <a:lnTo>
                    <a:pt x="0" y="1758"/>
                  </a:lnTo>
                  <a:lnTo>
                    <a:pt x="6232" y="5159"/>
                  </a:lnTo>
                  <a:lnTo>
                    <a:pt x="18808" y="3378"/>
                  </a:lnTo>
                  <a:lnTo>
                    <a:pt x="12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767913" y="933175"/>
              <a:ext cx="315025" cy="383475"/>
            </a:xfrm>
            <a:custGeom>
              <a:avLst/>
              <a:gdLst/>
              <a:ahLst/>
              <a:cxnLst/>
              <a:rect l="l" t="t" r="r" b="b"/>
              <a:pathLst>
                <a:path w="12601" h="15339" extrusionOk="0">
                  <a:moveTo>
                    <a:pt x="12600" y="0"/>
                  </a:moveTo>
                  <a:lnTo>
                    <a:pt x="24" y="1781"/>
                  </a:lnTo>
                  <a:lnTo>
                    <a:pt x="1" y="15339"/>
                  </a:lnTo>
                  <a:lnTo>
                    <a:pt x="12555" y="13581"/>
                  </a:lnTo>
                  <a:lnTo>
                    <a:pt x="12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3"/>
          <p:cNvSpPr/>
          <p:nvPr/>
        </p:nvSpPr>
        <p:spPr>
          <a:xfrm>
            <a:off x="7854913" y="3911013"/>
            <a:ext cx="2126400" cy="2126400"/>
          </a:xfrm>
          <a:prstGeom prst="star8">
            <a:avLst>
              <a:gd name="adj" fmla="val 2183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 rot="10800000" flipH="1">
            <a:off x="167165" y="1255442"/>
            <a:ext cx="371744" cy="369474"/>
            <a:chOff x="1612138" y="848725"/>
            <a:chExt cx="470800" cy="467925"/>
          </a:xfrm>
        </p:grpSpPr>
        <p:sp>
          <p:nvSpPr>
            <p:cNvPr id="67" name="Google Shape;67;p6"/>
            <p:cNvSpPr/>
            <p:nvPr/>
          </p:nvSpPr>
          <p:spPr>
            <a:xfrm>
              <a:off x="1612138" y="892650"/>
              <a:ext cx="156375" cy="424000"/>
            </a:xfrm>
            <a:custGeom>
              <a:avLst/>
              <a:gdLst/>
              <a:ahLst/>
              <a:cxnLst/>
              <a:rect l="l" t="t" r="r" b="b"/>
              <a:pathLst>
                <a:path w="6255" h="16960" extrusionOk="0">
                  <a:moveTo>
                    <a:pt x="23" y="1"/>
                  </a:moveTo>
                  <a:lnTo>
                    <a:pt x="1" y="13582"/>
                  </a:lnTo>
                  <a:lnTo>
                    <a:pt x="6232" y="16960"/>
                  </a:lnTo>
                  <a:lnTo>
                    <a:pt x="6255" y="340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612713" y="848725"/>
              <a:ext cx="470225" cy="128975"/>
            </a:xfrm>
            <a:custGeom>
              <a:avLst/>
              <a:gdLst/>
              <a:ahLst/>
              <a:cxnLst/>
              <a:rect l="l" t="t" r="r" b="b"/>
              <a:pathLst>
                <a:path w="18809" h="5159" extrusionOk="0">
                  <a:moveTo>
                    <a:pt x="12577" y="0"/>
                  </a:moveTo>
                  <a:lnTo>
                    <a:pt x="0" y="1758"/>
                  </a:lnTo>
                  <a:lnTo>
                    <a:pt x="6232" y="5159"/>
                  </a:lnTo>
                  <a:lnTo>
                    <a:pt x="18808" y="3378"/>
                  </a:lnTo>
                  <a:lnTo>
                    <a:pt x="12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1767913" y="933175"/>
              <a:ext cx="315025" cy="383475"/>
            </a:xfrm>
            <a:custGeom>
              <a:avLst/>
              <a:gdLst/>
              <a:ahLst/>
              <a:cxnLst/>
              <a:rect l="l" t="t" r="r" b="b"/>
              <a:pathLst>
                <a:path w="12601" h="15339" extrusionOk="0">
                  <a:moveTo>
                    <a:pt x="12600" y="0"/>
                  </a:moveTo>
                  <a:lnTo>
                    <a:pt x="24" y="1781"/>
                  </a:lnTo>
                  <a:lnTo>
                    <a:pt x="1" y="15339"/>
                  </a:lnTo>
                  <a:lnTo>
                    <a:pt x="12555" y="13581"/>
                  </a:lnTo>
                  <a:lnTo>
                    <a:pt x="12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6"/>
          <p:cNvSpPr/>
          <p:nvPr/>
        </p:nvSpPr>
        <p:spPr>
          <a:xfrm>
            <a:off x="3968077" y="4647700"/>
            <a:ext cx="2166500" cy="393474"/>
          </a:xfrm>
          <a:custGeom>
            <a:avLst/>
            <a:gdLst/>
            <a:ahLst/>
            <a:cxnLst/>
            <a:rect l="l" t="t" r="r" b="b"/>
            <a:pathLst>
              <a:path w="88791" h="16126" extrusionOk="0">
                <a:moveTo>
                  <a:pt x="30814" y="1"/>
                </a:moveTo>
                <a:cubicBezTo>
                  <a:pt x="30723" y="1"/>
                  <a:pt x="30661" y="118"/>
                  <a:pt x="30558" y="118"/>
                </a:cubicBezTo>
                <a:cubicBezTo>
                  <a:pt x="30532" y="118"/>
                  <a:pt x="30504" y="111"/>
                  <a:pt x="30472" y="92"/>
                </a:cubicBezTo>
                <a:cubicBezTo>
                  <a:pt x="30426" y="69"/>
                  <a:pt x="30386" y="61"/>
                  <a:pt x="30350" y="61"/>
                </a:cubicBezTo>
                <a:cubicBezTo>
                  <a:pt x="30241" y="61"/>
                  <a:pt x="30164" y="138"/>
                  <a:pt x="30061" y="138"/>
                </a:cubicBezTo>
                <a:cubicBezTo>
                  <a:pt x="29696" y="138"/>
                  <a:pt x="29376" y="252"/>
                  <a:pt x="29057" y="321"/>
                </a:cubicBezTo>
                <a:cubicBezTo>
                  <a:pt x="28943" y="343"/>
                  <a:pt x="28783" y="366"/>
                  <a:pt x="28760" y="435"/>
                </a:cubicBezTo>
                <a:lnTo>
                  <a:pt x="28714" y="572"/>
                </a:lnTo>
                <a:cubicBezTo>
                  <a:pt x="28577" y="572"/>
                  <a:pt x="28212" y="572"/>
                  <a:pt x="28121" y="594"/>
                </a:cubicBezTo>
                <a:cubicBezTo>
                  <a:pt x="28030" y="640"/>
                  <a:pt x="27664" y="777"/>
                  <a:pt x="27550" y="823"/>
                </a:cubicBezTo>
                <a:cubicBezTo>
                  <a:pt x="27436" y="868"/>
                  <a:pt x="27048" y="982"/>
                  <a:pt x="26980" y="1051"/>
                </a:cubicBezTo>
                <a:cubicBezTo>
                  <a:pt x="26888" y="1097"/>
                  <a:pt x="26820" y="1142"/>
                  <a:pt x="26797" y="1142"/>
                </a:cubicBezTo>
                <a:lnTo>
                  <a:pt x="26797" y="1119"/>
                </a:lnTo>
                <a:cubicBezTo>
                  <a:pt x="26760" y="1104"/>
                  <a:pt x="26724" y="1098"/>
                  <a:pt x="26689" y="1098"/>
                </a:cubicBezTo>
                <a:cubicBezTo>
                  <a:pt x="26573" y="1098"/>
                  <a:pt x="26463" y="1165"/>
                  <a:pt x="26341" y="1165"/>
                </a:cubicBezTo>
                <a:cubicBezTo>
                  <a:pt x="26249" y="1188"/>
                  <a:pt x="26158" y="1348"/>
                  <a:pt x="25975" y="1348"/>
                </a:cubicBezTo>
                <a:lnTo>
                  <a:pt x="25952" y="1348"/>
                </a:lnTo>
                <a:cubicBezTo>
                  <a:pt x="25934" y="1404"/>
                  <a:pt x="25869" y="1445"/>
                  <a:pt x="25833" y="1445"/>
                </a:cubicBezTo>
                <a:cubicBezTo>
                  <a:pt x="25826" y="1445"/>
                  <a:pt x="25820" y="1443"/>
                  <a:pt x="25816" y="1439"/>
                </a:cubicBezTo>
                <a:cubicBezTo>
                  <a:pt x="25793" y="1439"/>
                  <a:pt x="25724" y="1507"/>
                  <a:pt x="25679" y="1599"/>
                </a:cubicBezTo>
                <a:lnTo>
                  <a:pt x="25542" y="1576"/>
                </a:lnTo>
                <a:cubicBezTo>
                  <a:pt x="25521" y="1572"/>
                  <a:pt x="25502" y="1570"/>
                  <a:pt x="25483" y="1570"/>
                </a:cubicBezTo>
                <a:cubicBezTo>
                  <a:pt x="25396" y="1570"/>
                  <a:pt x="25324" y="1611"/>
                  <a:pt x="25268" y="1667"/>
                </a:cubicBezTo>
                <a:lnTo>
                  <a:pt x="25199" y="1713"/>
                </a:lnTo>
                <a:cubicBezTo>
                  <a:pt x="25108" y="1781"/>
                  <a:pt x="24674" y="1987"/>
                  <a:pt x="24537" y="2032"/>
                </a:cubicBezTo>
                <a:cubicBezTo>
                  <a:pt x="24400" y="2078"/>
                  <a:pt x="23898" y="2306"/>
                  <a:pt x="23784" y="2398"/>
                </a:cubicBezTo>
                <a:cubicBezTo>
                  <a:pt x="23670" y="2489"/>
                  <a:pt x="22962" y="2831"/>
                  <a:pt x="22757" y="2945"/>
                </a:cubicBezTo>
                <a:cubicBezTo>
                  <a:pt x="22529" y="3060"/>
                  <a:pt x="22209" y="3242"/>
                  <a:pt x="22027" y="3356"/>
                </a:cubicBezTo>
                <a:lnTo>
                  <a:pt x="21867" y="3425"/>
                </a:lnTo>
                <a:cubicBezTo>
                  <a:pt x="21684" y="3539"/>
                  <a:pt x="21502" y="3585"/>
                  <a:pt x="21319" y="3676"/>
                </a:cubicBezTo>
                <a:cubicBezTo>
                  <a:pt x="21114" y="3790"/>
                  <a:pt x="21045" y="3927"/>
                  <a:pt x="20885" y="4041"/>
                </a:cubicBezTo>
                <a:lnTo>
                  <a:pt x="20862" y="4064"/>
                </a:lnTo>
                <a:cubicBezTo>
                  <a:pt x="20858" y="4062"/>
                  <a:pt x="20852" y="4062"/>
                  <a:pt x="20846" y="4062"/>
                </a:cubicBezTo>
                <a:cubicBezTo>
                  <a:pt x="20756" y="4062"/>
                  <a:pt x="20491" y="4205"/>
                  <a:pt x="20406" y="4269"/>
                </a:cubicBezTo>
                <a:cubicBezTo>
                  <a:pt x="20345" y="4330"/>
                  <a:pt x="20274" y="4361"/>
                  <a:pt x="20220" y="4361"/>
                </a:cubicBezTo>
                <a:cubicBezTo>
                  <a:pt x="20193" y="4361"/>
                  <a:pt x="20170" y="4353"/>
                  <a:pt x="20155" y="4338"/>
                </a:cubicBezTo>
                <a:lnTo>
                  <a:pt x="20132" y="4338"/>
                </a:lnTo>
                <a:lnTo>
                  <a:pt x="19949" y="4452"/>
                </a:lnTo>
                <a:cubicBezTo>
                  <a:pt x="19744" y="4589"/>
                  <a:pt x="18922" y="5091"/>
                  <a:pt x="18671" y="5228"/>
                </a:cubicBezTo>
                <a:cubicBezTo>
                  <a:pt x="18420" y="5388"/>
                  <a:pt x="17553" y="5890"/>
                  <a:pt x="17325" y="6050"/>
                </a:cubicBezTo>
                <a:cubicBezTo>
                  <a:pt x="17073" y="6209"/>
                  <a:pt x="16252" y="6689"/>
                  <a:pt x="16001" y="6849"/>
                </a:cubicBezTo>
                <a:cubicBezTo>
                  <a:pt x="15750" y="6985"/>
                  <a:pt x="15225" y="7305"/>
                  <a:pt x="15110" y="7396"/>
                </a:cubicBezTo>
                <a:cubicBezTo>
                  <a:pt x="14974" y="7465"/>
                  <a:pt x="14700" y="7647"/>
                  <a:pt x="14631" y="7670"/>
                </a:cubicBezTo>
                <a:cubicBezTo>
                  <a:pt x="14540" y="7670"/>
                  <a:pt x="14380" y="7716"/>
                  <a:pt x="14243" y="7762"/>
                </a:cubicBezTo>
                <a:lnTo>
                  <a:pt x="14243" y="7807"/>
                </a:lnTo>
                <a:lnTo>
                  <a:pt x="14243" y="7944"/>
                </a:lnTo>
                <a:cubicBezTo>
                  <a:pt x="14106" y="7967"/>
                  <a:pt x="13764" y="8127"/>
                  <a:pt x="13672" y="8172"/>
                </a:cubicBezTo>
                <a:cubicBezTo>
                  <a:pt x="13581" y="8241"/>
                  <a:pt x="13330" y="8355"/>
                  <a:pt x="13102" y="8423"/>
                </a:cubicBezTo>
                <a:lnTo>
                  <a:pt x="12965" y="8606"/>
                </a:lnTo>
                <a:cubicBezTo>
                  <a:pt x="12874" y="8743"/>
                  <a:pt x="12600" y="8743"/>
                  <a:pt x="12463" y="8857"/>
                </a:cubicBezTo>
                <a:cubicBezTo>
                  <a:pt x="12394" y="8903"/>
                  <a:pt x="12326" y="8971"/>
                  <a:pt x="12257" y="9017"/>
                </a:cubicBezTo>
                <a:lnTo>
                  <a:pt x="12212" y="9040"/>
                </a:lnTo>
                <a:cubicBezTo>
                  <a:pt x="12166" y="9085"/>
                  <a:pt x="11983" y="9131"/>
                  <a:pt x="11961" y="9154"/>
                </a:cubicBezTo>
                <a:cubicBezTo>
                  <a:pt x="11915" y="9177"/>
                  <a:pt x="11664" y="9359"/>
                  <a:pt x="11573" y="9405"/>
                </a:cubicBezTo>
                <a:cubicBezTo>
                  <a:pt x="11481" y="9428"/>
                  <a:pt x="11162" y="9588"/>
                  <a:pt x="11070" y="9633"/>
                </a:cubicBezTo>
                <a:cubicBezTo>
                  <a:pt x="10979" y="9679"/>
                  <a:pt x="10865" y="9702"/>
                  <a:pt x="10842" y="9725"/>
                </a:cubicBezTo>
                <a:cubicBezTo>
                  <a:pt x="10842" y="9725"/>
                  <a:pt x="10523" y="9998"/>
                  <a:pt x="10386" y="10044"/>
                </a:cubicBezTo>
                <a:cubicBezTo>
                  <a:pt x="10226" y="10113"/>
                  <a:pt x="9701" y="10364"/>
                  <a:pt x="9541" y="10455"/>
                </a:cubicBezTo>
                <a:cubicBezTo>
                  <a:pt x="9381" y="10546"/>
                  <a:pt x="9039" y="10774"/>
                  <a:pt x="8948" y="10820"/>
                </a:cubicBezTo>
                <a:cubicBezTo>
                  <a:pt x="8833" y="10866"/>
                  <a:pt x="8742" y="10934"/>
                  <a:pt x="8719" y="10934"/>
                </a:cubicBezTo>
                <a:cubicBezTo>
                  <a:pt x="8697" y="10934"/>
                  <a:pt x="8194" y="11094"/>
                  <a:pt x="8103" y="11163"/>
                </a:cubicBezTo>
                <a:cubicBezTo>
                  <a:pt x="7989" y="11231"/>
                  <a:pt x="7715" y="11391"/>
                  <a:pt x="7464" y="11551"/>
                </a:cubicBezTo>
                <a:lnTo>
                  <a:pt x="7213" y="11665"/>
                </a:lnTo>
                <a:lnTo>
                  <a:pt x="7167" y="11687"/>
                </a:lnTo>
                <a:cubicBezTo>
                  <a:pt x="7076" y="11687"/>
                  <a:pt x="7076" y="11619"/>
                  <a:pt x="7167" y="11505"/>
                </a:cubicBezTo>
                <a:lnTo>
                  <a:pt x="7190" y="11436"/>
                </a:lnTo>
                <a:cubicBezTo>
                  <a:pt x="7190" y="11345"/>
                  <a:pt x="7373" y="11277"/>
                  <a:pt x="7236" y="11163"/>
                </a:cubicBezTo>
                <a:cubicBezTo>
                  <a:pt x="7213" y="11163"/>
                  <a:pt x="7373" y="11026"/>
                  <a:pt x="7418" y="10957"/>
                </a:cubicBezTo>
                <a:lnTo>
                  <a:pt x="7510" y="10820"/>
                </a:lnTo>
                <a:cubicBezTo>
                  <a:pt x="7601" y="10660"/>
                  <a:pt x="7806" y="10318"/>
                  <a:pt x="7852" y="10227"/>
                </a:cubicBezTo>
                <a:cubicBezTo>
                  <a:pt x="7898" y="10135"/>
                  <a:pt x="8035" y="9953"/>
                  <a:pt x="8126" y="9816"/>
                </a:cubicBezTo>
                <a:lnTo>
                  <a:pt x="8217" y="9679"/>
                </a:lnTo>
                <a:cubicBezTo>
                  <a:pt x="8309" y="9542"/>
                  <a:pt x="8377" y="9382"/>
                  <a:pt x="8445" y="9245"/>
                </a:cubicBezTo>
                <a:lnTo>
                  <a:pt x="8537" y="9108"/>
                </a:lnTo>
                <a:cubicBezTo>
                  <a:pt x="8651" y="8948"/>
                  <a:pt x="8833" y="8697"/>
                  <a:pt x="8948" y="8583"/>
                </a:cubicBezTo>
                <a:lnTo>
                  <a:pt x="8925" y="8423"/>
                </a:lnTo>
                <a:cubicBezTo>
                  <a:pt x="8925" y="8423"/>
                  <a:pt x="8970" y="8401"/>
                  <a:pt x="8970" y="8401"/>
                </a:cubicBezTo>
                <a:lnTo>
                  <a:pt x="9016" y="7990"/>
                </a:lnTo>
                <a:cubicBezTo>
                  <a:pt x="9290" y="7602"/>
                  <a:pt x="9632" y="7031"/>
                  <a:pt x="9792" y="6712"/>
                </a:cubicBezTo>
                <a:lnTo>
                  <a:pt x="9610" y="6415"/>
                </a:lnTo>
                <a:lnTo>
                  <a:pt x="9587" y="6346"/>
                </a:lnTo>
                <a:cubicBezTo>
                  <a:pt x="9564" y="6278"/>
                  <a:pt x="9381" y="6050"/>
                  <a:pt x="9153" y="5890"/>
                </a:cubicBezTo>
                <a:lnTo>
                  <a:pt x="9085" y="5707"/>
                </a:lnTo>
                <a:cubicBezTo>
                  <a:pt x="9016" y="5433"/>
                  <a:pt x="8651" y="5274"/>
                  <a:pt x="8765" y="4977"/>
                </a:cubicBezTo>
                <a:lnTo>
                  <a:pt x="8765" y="4954"/>
                </a:lnTo>
                <a:cubicBezTo>
                  <a:pt x="8719" y="4931"/>
                  <a:pt x="8560" y="4794"/>
                  <a:pt x="8400" y="4680"/>
                </a:cubicBezTo>
                <a:lnTo>
                  <a:pt x="8263" y="4543"/>
                </a:lnTo>
                <a:cubicBezTo>
                  <a:pt x="8238" y="4525"/>
                  <a:pt x="8216" y="4518"/>
                  <a:pt x="8198" y="4518"/>
                </a:cubicBezTo>
                <a:cubicBezTo>
                  <a:pt x="8148" y="4518"/>
                  <a:pt x="8120" y="4566"/>
                  <a:pt x="8103" y="4566"/>
                </a:cubicBezTo>
                <a:lnTo>
                  <a:pt x="7943" y="4452"/>
                </a:lnTo>
                <a:cubicBezTo>
                  <a:pt x="7715" y="4498"/>
                  <a:pt x="7213" y="4498"/>
                  <a:pt x="7099" y="4498"/>
                </a:cubicBezTo>
                <a:cubicBezTo>
                  <a:pt x="6962" y="4498"/>
                  <a:pt x="6711" y="4520"/>
                  <a:pt x="6528" y="4520"/>
                </a:cubicBezTo>
                <a:lnTo>
                  <a:pt x="6346" y="4520"/>
                </a:lnTo>
                <a:lnTo>
                  <a:pt x="5912" y="4498"/>
                </a:lnTo>
                <a:cubicBezTo>
                  <a:pt x="5501" y="4680"/>
                  <a:pt x="5067" y="4863"/>
                  <a:pt x="4953" y="4931"/>
                </a:cubicBezTo>
                <a:lnTo>
                  <a:pt x="4793" y="4931"/>
                </a:lnTo>
                <a:cubicBezTo>
                  <a:pt x="4725" y="4931"/>
                  <a:pt x="4656" y="4977"/>
                  <a:pt x="4588" y="5000"/>
                </a:cubicBezTo>
                <a:cubicBezTo>
                  <a:pt x="4497" y="5091"/>
                  <a:pt x="4360" y="5159"/>
                  <a:pt x="4314" y="5251"/>
                </a:cubicBezTo>
                <a:lnTo>
                  <a:pt x="4223" y="5388"/>
                </a:lnTo>
                <a:cubicBezTo>
                  <a:pt x="4216" y="5387"/>
                  <a:pt x="4208" y="5386"/>
                  <a:pt x="4199" y="5386"/>
                </a:cubicBezTo>
                <a:cubicBezTo>
                  <a:pt x="4046" y="5386"/>
                  <a:pt x="3692" y="5574"/>
                  <a:pt x="3584" y="5639"/>
                </a:cubicBezTo>
                <a:cubicBezTo>
                  <a:pt x="3470" y="5707"/>
                  <a:pt x="3196" y="5844"/>
                  <a:pt x="2967" y="5936"/>
                </a:cubicBezTo>
                <a:lnTo>
                  <a:pt x="2785" y="6050"/>
                </a:lnTo>
                <a:cubicBezTo>
                  <a:pt x="2693" y="6095"/>
                  <a:pt x="2602" y="6141"/>
                  <a:pt x="2511" y="6187"/>
                </a:cubicBezTo>
                <a:lnTo>
                  <a:pt x="2442" y="6232"/>
                </a:lnTo>
                <a:cubicBezTo>
                  <a:pt x="2351" y="6278"/>
                  <a:pt x="2260" y="6369"/>
                  <a:pt x="2214" y="6415"/>
                </a:cubicBezTo>
                <a:lnTo>
                  <a:pt x="2169" y="6460"/>
                </a:lnTo>
                <a:cubicBezTo>
                  <a:pt x="2077" y="6597"/>
                  <a:pt x="1689" y="6529"/>
                  <a:pt x="1758" y="6803"/>
                </a:cubicBezTo>
                <a:cubicBezTo>
                  <a:pt x="1758" y="6826"/>
                  <a:pt x="1666" y="6849"/>
                  <a:pt x="1621" y="6849"/>
                </a:cubicBezTo>
                <a:cubicBezTo>
                  <a:pt x="1484" y="6849"/>
                  <a:pt x="1438" y="6871"/>
                  <a:pt x="1438" y="6985"/>
                </a:cubicBezTo>
                <a:lnTo>
                  <a:pt x="1461" y="7077"/>
                </a:lnTo>
                <a:cubicBezTo>
                  <a:pt x="1370" y="7100"/>
                  <a:pt x="1233" y="7122"/>
                  <a:pt x="1141" y="7145"/>
                </a:cubicBezTo>
                <a:lnTo>
                  <a:pt x="1096" y="7191"/>
                </a:lnTo>
                <a:lnTo>
                  <a:pt x="959" y="7351"/>
                </a:lnTo>
                <a:cubicBezTo>
                  <a:pt x="822" y="7556"/>
                  <a:pt x="731" y="7739"/>
                  <a:pt x="753" y="7762"/>
                </a:cubicBezTo>
                <a:lnTo>
                  <a:pt x="776" y="7762"/>
                </a:lnTo>
                <a:lnTo>
                  <a:pt x="822" y="7784"/>
                </a:lnTo>
                <a:cubicBezTo>
                  <a:pt x="890" y="7807"/>
                  <a:pt x="913" y="7853"/>
                  <a:pt x="890" y="7921"/>
                </a:cubicBezTo>
                <a:lnTo>
                  <a:pt x="845" y="7944"/>
                </a:lnTo>
                <a:lnTo>
                  <a:pt x="753" y="7967"/>
                </a:lnTo>
                <a:cubicBezTo>
                  <a:pt x="736" y="7976"/>
                  <a:pt x="717" y="7979"/>
                  <a:pt x="697" y="7979"/>
                </a:cubicBezTo>
                <a:cubicBezTo>
                  <a:pt x="613" y="7979"/>
                  <a:pt x="516" y="7913"/>
                  <a:pt x="479" y="7876"/>
                </a:cubicBezTo>
                <a:cubicBezTo>
                  <a:pt x="475" y="7866"/>
                  <a:pt x="468" y="7862"/>
                  <a:pt x="459" y="7862"/>
                </a:cubicBezTo>
                <a:cubicBezTo>
                  <a:pt x="427" y="7862"/>
                  <a:pt x="369" y="7927"/>
                  <a:pt x="297" y="8035"/>
                </a:cubicBezTo>
                <a:lnTo>
                  <a:pt x="320" y="8104"/>
                </a:lnTo>
                <a:cubicBezTo>
                  <a:pt x="388" y="8218"/>
                  <a:pt x="388" y="8264"/>
                  <a:pt x="274" y="8355"/>
                </a:cubicBezTo>
                <a:lnTo>
                  <a:pt x="0" y="8560"/>
                </a:lnTo>
                <a:cubicBezTo>
                  <a:pt x="251" y="8766"/>
                  <a:pt x="525" y="8948"/>
                  <a:pt x="616" y="8948"/>
                </a:cubicBezTo>
                <a:lnTo>
                  <a:pt x="616" y="8857"/>
                </a:lnTo>
                <a:cubicBezTo>
                  <a:pt x="630" y="8790"/>
                  <a:pt x="667" y="8770"/>
                  <a:pt x="710" y="8770"/>
                </a:cubicBezTo>
                <a:cubicBezTo>
                  <a:pt x="739" y="8770"/>
                  <a:pt x="771" y="8779"/>
                  <a:pt x="799" y="8789"/>
                </a:cubicBezTo>
                <a:lnTo>
                  <a:pt x="890" y="8834"/>
                </a:lnTo>
                <a:cubicBezTo>
                  <a:pt x="1004" y="8903"/>
                  <a:pt x="525" y="8994"/>
                  <a:pt x="411" y="9108"/>
                </a:cubicBezTo>
                <a:cubicBezTo>
                  <a:pt x="311" y="9209"/>
                  <a:pt x="458" y="9344"/>
                  <a:pt x="557" y="9344"/>
                </a:cubicBezTo>
                <a:cubicBezTo>
                  <a:pt x="570" y="9344"/>
                  <a:pt x="583" y="9342"/>
                  <a:pt x="594" y="9336"/>
                </a:cubicBezTo>
                <a:cubicBezTo>
                  <a:pt x="669" y="9280"/>
                  <a:pt x="898" y="9239"/>
                  <a:pt x="1041" y="9239"/>
                </a:cubicBezTo>
                <a:cubicBezTo>
                  <a:pt x="1072" y="9239"/>
                  <a:pt x="1098" y="9241"/>
                  <a:pt x="1119" y="9245"/>
                </a:cubicBezTo>
                <a:cubicBezTo>
                  <a:pt x="1126" y="9247"/>
                  <a:pt x="1134" y="9248"/>
                  <a:pt x="1142" y="9248"/>
                </a:cubicBezTo>
                <a:cubicBezTo>
                  <a:pt x="1229" y="9248"/>
                  <a:pt x="1328" y="9137"/>
                  <a:pt x="1370" y="8948"/>
                </a:cubicBezTo>
                <a:lnTo>
                  <a:pt x="1644" y="9108"/>
                </a:lnTo>
                <a:lnTo>
                  <a:pt x="1689" y="9131"/>
                </a:lnTo>
                <a:cubicBezTo>
                  <a:pt x="1780" y="9085"/>
                  <a:pt x="2305" y="8857"/>
                  <a:pt x="2465" y="8789"/>
                </a:cubicBezTo>
                <a:cubicBezTo>
                  <a:pt x="2625" y="8720"/>
                  <a:pt x="2739" y="8606"/>
                  <a:pt x="2716" y="8538"/>
                </a:cubicBezTo>
                <a:lnTo>
                  <a:pt x="2739" y="8538"/>
                </a:lnTo>
                <a:lnTo>
                  <a:pt x="2899" y="8469"/>
                </a:lnTo>
                <a:cubicBezTo>
                  <a:pt x="3082" y="8423"/>
                  <a:pt x="3972" y="7944"/>
                  <a:pt x="4268" y="7784"/>
                </a:cubicBezTo>
                <a:cubicBezTo>
                  <a:pt x="4565" y="7647"/>
                  <a:pt x="5090" y="7396"/>
                  <a:pt x="5433" y="7214"/>
                </a:cubicBezTo>
                <a:lnTo>
                  <a:pt x="5752" y="7077"/>
                </a:lnTo>
                <a:lnTo>
                  <a:pt x="5821" y="7054"/>
                </a:lnTo>
                <a:cubicBezTo>
                  <a:pt x="5823" y="7053"/>
                  <a:pt x="5825" y="7053"/>
                  <a:pt x="5827" y="7053"/>
                </a:cubicBezTo>
                <a:cubicBezTo>
                  <a:pt x="5882" y="7053"/>
                  <a:pt x="5796" y="7332"/>
                  <a:pt x="5752" y="7442"/>
                </a:cubicBezTo>
                <a:cubicBezTo>
                  <a:pt x="5706" y="7556"/>
                  <a:pt x="5478" y="7876"/>
                  <a:pt x="5296" y="8172"/>
                </a:cubicBezTo>
                <a:lnTo>
                  <a:pt x="5113" y="8423"/>
                </a:lnTo>
                <a:lnTo>
                  <a:pt x="5044" y="8560"/>
                </a:lnTo>
                <a:cubicBezTo>
                  <a:pt x="4976" y="8697"/>
                  <a:pt x="4793" y="8971"/>
                  <a:pt x="4634" y="9177"/>
                </a:cubicBezTo>
                <a:lnTo>
                  <a:pt x="4542" y="9359"/>
                </a:lnTo>
                <a:cubicBezTo>
                  <a:pt x="4474" y="9451"/>
                  <a:pt x="4428" y="9542"/>
                  <a:pt x="4360" y="9633"/>
                </a:cubicBezTo>
                <a:lnTo>
                  <a:pt x="4291" y="9702"/>
                </a:lnTo>
                <a:cubicBezTo>
                  <a:pt x="4223" y="9793"/>
                  <a:pt x="4154" y="9953"/>
                  <a:pt x="4131" y="10067"/>
                </a:cubicBezTo>
                <a:lnTo>
                  <a:pt x="4109" y="10181"/>
                </a:lnTo>
                <a:cubicBezTo>
                  <a:pt x="4086" y="10204"/>
                  <a:pt x="3880" y="10592"/>
                  <a:pt x="3675" y="11071"/>
                </a:cubicBezTo>
                <a:lnTo>
                  <a:pt x="3698" y="11551"/>
                </a:lnTo>
                <a:lnTo>
                  <a:pt x="3743" y="11870"/>
                </a:lnTo>
                <a:cubicBezTo>
                  <a:pt x="3903" y="12190"/>
                  <a:pt x="4177" y="12715"/>
                  <a:pt x="4246" y="12829"/>
                </a:cubicBezTo>
                <a:cubicBezTo>
                  <a:pt x="4291" y="12920"/>
                  <a:pt x="4360" y="13034"/>
                  <a:pt x="4360" y="13034"/>
                </a:cubicBezTo>
                <a:cubicBezTo>
                  <a:pt x="4360" y="13034"/>
                  <a:pt x="4451" y="13103"/>
                  <a:pt x="4520" y="13194"/>
                </a:cubicBezTo>
                <a:lnTo>
                  <a:pt x="4611" y="13262"/>
                </a:lnTo>
                <a:lnTo>
                  <a:pt x="4725" y="13308"/>
                </a:lnTo>
                <a:cubicBezTo>
                  <a:pt x="4771" y="13422"/>
                  <a:pt x="4725" y="13559"/>
                  <a:pt x="4702" y="13559"/>
                </a:cubicBezTo>
                <a:cubicBezTo>
                  <a:pt x="4679" y="13582"/>
                  <a:pt x="4771" y="13673"/>
                  <a:pt x="4930" y="13765"/>
                </a:cubicBezTo>
                <a:lnTo>
                  <a:pt x="4930" y="13879"/>
                </a:lnTo>
                <a:lnTo>
                  <a:pt x="4976" y="14107"/>
                </a:lnTo>
                <a:cubicBezTo>
                  <a:pt x="5181" y="14198"/>
                  <a:pt x="5661" y="14404"/>
                  <a:pt x="5798" y="14427"/>
                </a:cubicBezTo>
                <a:cubicBezTo>
                  <a:pt x="5935" y="14449"/>
                  <a:pt x="6163" y="14472"/>
                  <a:pt x="6300" y="14472"/>
                </a:cubicBezTo>
                <a:lnTo>
                  <a:pt x="6437" y="14472"/>
                </a:lnTo>
                <a:cubicBezTo>
                  <a:pt x="6528" y="14472"/>
                  <a:pt x="6609" y="14482"/>
                  <a:pt x="6687" y="14482"/>
                </a:cubicBezTo>
                <a:cubicBezTo>
                  <a:pt x="6726" y="14482"/>
                  <a:pt x="6764" y="14480"/>
                  <a:pt x="6802" y="14472"/>
                </a:cubicBezTo>
                <a:cubicBezTo>
                  <a:pt x="6916" y="14427"/>
                  <a:pt x="7030" y="14449"/>
                  <a:pt x="7099" y="14427"/>
                </a:cubicBezTo>
                <a:cubicBezTo>
                  <a:pt x="7169" y="14397"/>
                  <a:pt x="7225" y="14380"/>
                  <a:pt x="7276" y="14380"/>
                </a:cubicBezTo>
                <a:cubicBezTo>
                  <a:pt x="7343" y="14380"/>
                  <a:pt x="7400" y="14408"/>
                  <a:pt x="7464" y="14472"/>
                </a:cubicBezTo>
                <a:cubicBezTo>
                  <a:pt x="7510" y="14449"/>
                  <a:pt x="7715" y="14358"/>
                  <a:pt x="7806" y="14358"/>
                </a:cubicBezTo>
                <a:cubicBezTo>
                  <a:pt x="7875" y="14358"/>
                  <a:pt x="8057" y="14312"/>
                  <a:pt x="8240" y="14267"/>
                </a:cubicBezTo>
                <a:lnTo>
                  <a:pt x="8377" y="14221"/>
                </a:lnTo>
                <a:lnTo>
                  <a:pt x="8514" y="14198"/>
                </a:lnTo>
                <a:cubicBezTo>
                  <a:pt x="8674" y="14175"/>
                  <a:pt x="9062" y="14130"/>
                  <a:pt x="9085" y="14084"/>
                </a:cubicBezTo>
                <a:cubicBezTo>
                  <a:pt x="9130" y="14016"/>
                  <a:pt x="9313" y="13924"/>
                  <a:pt x="9473" y="13879"/>
                </a:cubicBezTo>
                <a:lnTo>
                  <a:pt x="9610" y="13810"/>
                </a:lnTo>
                <a:lnTo>
                  <a:pt x="9769" y="13742"/>
                </a:lnTo>
                <a:cubicBezTo>
                  <a:pt x="9929" y="13673"/>
                  <a:pt x="10523" y="13399"/>
                  <a:pt x="10705" y="13308"/>
                </a:cubicBezTo>
                <a:cubicBezTo>
                  <a:pt x="10865" y="13217"/>
                  <a:pt x="11824" y="12760"/>
                  <a:pt x="12120" y="12600"/>
                </a:cubicBezTo>
                <a:cubicBezTo>
                  <a:pt x="12417" y="12464"/>
                  <a:pt x="12782" y="12258"/>
                  <a:pt x="12942" y="12167"/>
                </a:cubicBezTo>
                <a:lnTo>
                  <a:pt x="13102" y="12076"/>
                </a:lnTo>
                <a:lnTo>
                  <a:pt x="13239" y="12007"/>
                </a:lnTo>
                <a:cubicBezTo>
                  <a:pt x="13376" y="11939"/>
                  <a:pt x="13718" y="11756"/>
                  <a:pt x="13809" y="11710"/>
                </a:cubicBezTo>
                <a:cubicBezTo>
                  <a:pt x="13878" y="11665"/>
                  <a:pt x="14083" y="11528"/>
                  <a:pt x="14220" y="11436"/>
                </a:cubicBezTo>
                <a:lnTo>
                  <a:pt x="14380" y="11391"/>
                </a:lnTo>
                <a:lnTo>
                  <a:pt x="14563" y="11322"/>
                </a:lnTo>
                <a:cubicBezTo>
                  <a:pt x="14677" y="11231"/>
                  <a:pt x="15042" y="11117"/>
                  <a:pt x="15110" y="11071"/>
                </a:cubicBezTo>
                <a:cubicBezTo>
                  <a:pt x="15156" y="11003"/>
                  <a:pt x="15978" y="10478"/>
                  <a:pt x="16275" y="10318"/>
                </a:cubicBezTo>
                <a:cubicBezTo>
                  <a:pt x="16571" y="10135"/>
                  <a:pt x="17119" y="9793"/>
                  <a:pt x="17484" y="9565"/>
                </a:cubicBezTo>
                <a:lnTo>
                  <a:pt x="17849" y="9382"/>
                </a:lnTo>
                <a:lnTo>
                  <a:pt x="18215" y="9200"/>
                </a:lnTo>
                <a:cubicBezTo>
                  <a:pt x="18603" y="8948"/>
                  <a:pt x="19607" y="8287"/>
                  <a:pt x="19904" y="8150"/>
                </a:cubicBezTo>
                <a:cubicBezTo>
                  <a:pt x="20178" y="7990"/>
                  <a:pt x="21114" y="7419"/>
                  <a:pt x="21410" y="7259"/>
                </a:cubicBezTo>
                <a:cubicBezTo>
                  <a:pt x="21684" y="7122"/>
                  <a:pt x="22118" y="6871"/>
                  <a:pt x="22369" y="6712"/>
                </a:cubicBezTo>
                <a:lnTo>
                  <a:pt x="22597" y="6597"/>
                </a:lnTo>
                <a:cubicBezTo>
                  <a:pt x="22962" y="6392"/>
                  <a:pt x="23305" y="6187"/>
                  <a:pt x="23670" y="5981"/>
                </a:cubicBezTo>
                <a:lnTo>
                  <a:pt x="24058" y="5776"/>
                </a:lnTo>
                <a:cubicBezTo>
                  <a:pt x="24492" y="5547"/>
                  <a:pt x="25816" y="4886"/>
                  <a:pt x="26181" y="4680"/>
                </a:cubicBezTo>
                <a:cubicBezTo>
                  <a:pt x="26546" y="4498"/>
                  <a:pt x="27025" y="4224"/>
                  <a:pt x="27231" y="4087"/>
                </a:cubicBezTo>
                <a:lnTo>
                  <a:pt x="27459" y="3995"/>
                </a:lnTo>
                <a:lnTo>
                  <a:pt x="27687" y="3927"/>
                </a:lnTo>
                <a:cubicBezTo>
                  <a:pt x="27938" y="3813"/>
                  <a:pt x="28395" y="3653"/>
                  <a:pt x="28486" y="3630"/>
                </a:cubicBezTo>
                <a:cubicBezTo>
                  <a:pt x="28600" y="3607"/>
                  <a:pt x="28943" y="3333"/>
                  <a:pt x="29102" y="3311"/>
                </a:cubicBezTo>
                <a:cubicBezTo>
                  <a:pt x="29262" y="3288"/>
                  <a:pt x="29536" y="3196"/>
                  <a:pt x="29650" y="3196"/>
                </a:cubicBezTo>
                <a:cubicBezTo>
                  <a:pt x="29657" y="3195"/>
                  <a:pt x="29663" y="3195"/>
                  <a:pt x="29668" y="3195"/>
                </a:cubicBezTo>
                <a:cubicBezTo>
                  <a:pt x="29751" y="3195"/>
                  <a:pt x="29646" y="3360"/>
                  <a:pt x="29582" y="3425"/>
                </a:cubicBezTo>
                <a:cubicBezTo>
                  <a:pt x="29536" y="3470"/>
                  <a:pt x="29239" y="3630"/>
                  <a:pt x="29194" y="3699"/>
                </a:cubicBezTo>
                <a:cubicBezTo>
                  <a:pt x="29148" y="3767"/>
                  <a:pt x="28920" y="3995"/>
                  <a:pt x="28851" y="4087"/>
                </a:cubicBezTo>
                <a:cubicBezTo>
                  <a:pt x="28783" y="4155"/>
                  <a:pt x="28600" y="4383"/>
                  <a:pt x="28555" y="4452"/>
                </a:cubicBezTo>
                <a:cubicBezTo>
                  <a:pt x="28509" y="4520"/>
                  <a:pt x="28121" y="4680"/>
                  <a:pt x="28030" y="4771"/>
                </a:cubicBezTo>
                <a:cubicBezTo>
                  <a:pt x="27961" y="4886"/>
                  <a:pt x="27733" y="5228"/>
                  <a:pt x="27505" y="5570"/>
                </a:cubicBezTo>
                <a:lnTo>
                  <a:pt x="27071" y="5730"/>
                </a:lnTo>
                <a:cubicBezTo>
                  <a:pt x="27025" y="5753"/>
                  <a:pt x="27002" y="5799"/>
                  <a:pt x="26980" y="5867"/>
                </a:cubicBezTo>
                <a:cubicBezTo>
                  <a:pt x="26957" y="5913"/>
                  <a:pt x="26934" y="5981"/>
                  <a:pt x="26888" y="6027"/>
                </a:cubicBezTo>
                <a:cubicBezTo>
                  <a:pt x="26729" y="6209"/>
                  <a:pt x="26546" y="6369"/>
                  <a:pt x="26386" y="6529"/>
                </a:cubicBezTo>
                <a:cubicBezTo>
                  <a:pt x="26345" y="6591"/>
                  <a:pt x="26379" y="6692"/>
                  <a:pt x="26247" y="6692"/>
                </a:cubicBezTo>
                <a:cubicBezTo>
                  <a:pt x="26234" y="6692"/>
                  <a:pt x="26220" y="6691"/>
                  <a:pt x="26204" y="6689"/>
                </a:cubicBezTo>
                <a:lnTo>
                  <a:pt x="26181" y="6689"/>
                </a:lnTo>
                <a:cubicBezTo>
                  <a:pt x="26160" y="6791"/>
                  <a:pt x="26067" y="6875"/>
                  <a:pt x="25998" y="6875"/>
                </a:cubicBezTo>
                <a:cubicBezTo>
                  <a:pt x="25990" y="6875"/>
                  <a:pt x="25982" y="6874"/>
                  <a:pt x="25975" y="6871"/>
                </a:cubicBezTo>
                <a:lnTo>
                  <a:pt x="25952" y="6894"/>
                </a:lnTo>
                <a:cubicBezTo>
                  <a:pt x="25861" y="7054"/>
                  <a:pt x="25861" y="7259"/>
                  <a:pt x="25610" y="7351"/>
                </a:cubicBezTo>
                <a:cubicBezTo>
                  <a:pt x="25564" y="7351"/>
                  <a:pt x="25564" y="7442"/>
                  <a:pt x="25542" y="7488"/>
                </a:cubicBezTo>
                <a:lnTo>
                  <a:pt x="25473" y="7647"/>
                </a:lnTo>
                <a:cubicBezTo>
                  <a:pt x="25359" y="7807"/>
                  <a:pt x="24948" y="8104"/>
                  <a:pt x="24903" y="8218"/>
                </a:cubicBezTo>
                <a:cubicBezTo>
                  <a:pt x="24857" y="8309"/>
                  <a:pt x="24469" y="8720"/>
                  <a:pt x="24355" y="8834"/>
                </a:cubicBezTo>
                <a:cubicBezTo>
                  <a:pt x="24218" y="8948"/>
                  <a:pt x="24126" y="9063"/>
                  <a:pt x="24149" y="9085"/>
                </a:cubicBezTo>
                <a:lnTo>
                  <a:pt x="24149" y="9108"/>
                </a:lnTo>
                <a:cubicBezTo>
                  <a:pt x="24126" y="9177"/>
                  <a:pt x="24104" y="9336"/>
                  <a:pt x="24081" y="9336"/>
                </a:cubicBezTo>
                <a:cubicBezTo>
                  <a:pt x="23807" y="9336"/>
                  <a:pt x="23944" y="9519"/>
                  <a:pt x="23853" y="9588"/>
                </a:cubicBezTo>
                <a:cubicBezTo>
                  <a:pt x="23738" y="9702"/>
                  <a:pt x="23579" y="9770"/>
                  <a:pt x="23510" y="9907"/>
                </a:cubicBezTo>
                <a:cubicBezTo>
                  <a:pt x="23373" y="10090"/>
                  <a:pt x="23259" y="10295"/>
                  <a:pt x="23191" y="10501"/>
                </a:cubicBezTo>
                <a:cubicBezTo>
                  <a:pt x="23145" y="10615"/>
                  <a:pt x="23145" y="10706"/>
                  <a:pt x="23031" y="10774"/>
                </a:cubicBezTo>
                <a:cubicBezTo>
                  <a:pt x="22962" y="10820"/>
                  <a:pt x="22894" y="10889"/>
                  <a:pt x="22871" y="10934"/>
                </a:cubicBezTo>
                <a:lnTo>
                  <a:pt x="22803" y="11048"/>
                </a:lnTo>
                <a:cubicBezTo>
                  <a:pt x="22757" y="11163"/>
                  <a:pt x="22666" y="11345"/>
                  <a:pt x="22597" y="11459"/>
                </a:cubicBezTo>
                <a:lnTo>
                  <a:pt x="22552" y="11551"/>
                </a:lnTo>
                <a:cubicBezTo>
                  <a:pt x="22506" y="11665"/>
                  <a:pt x="22483" y="11779"/>
                  <a:pt x="22460" y="11893"/>
                </a:cubicBezTo>
                <a:lnTo>
                  <a:pt x="22415" y="11984"/>
                </a:lnTo>
                <a:cubicBezTo>
                  <a:pt x="22369" y="12098"/>
                  <a:pt x="22141" y="12327"/>
                  <a:pt x="22209" y="12372"/>
                </a:cubicBezTo>
                <a:cubicBezTo>
                  <a:pt x="22255" y="12441"/>
                  <a:pt x="22163" y="12737"/>
                  <a:pt x="22163" y="12852"/>
                </a:cubicBezTo>
                <a:cubicBezTo>
                  <a:pt x="22163" y="12966"/>
                  <a:pt x="22141" y="13240"/>
                  <a:pt x="22163" y="13308"/>
                </a:cubicBezTo>
                <a:cubicBezTo>
                  <a:pt x="22186" y="13377"/>
                  <a:pt x="22186" y="13605"/>
                  <a:pt x="22118" y="13787"/>
                </a:cubicBezTo>
                <a:lnTo>
                  <a:pt x="22209" y="13993"/>
                </a:lnTo>
                <a:lnTo>
                  <a:pt x="22278" y="14175"/>
                </a:lnTo>
                <a:cubicBezTo>
                  <a:pt x="22369" y="14358"/>
                  <a:pt x="22711" y="14906"/>
                  <a:pt x="23054" y="15340"/>
                </a:cubicBezTo>
                <a:lnTo>
                  <a:pt x="23305" y="15796"/>
                </a:lnTo>
                <a:lnTo>
                  <a:pt x="23350" y="15865"/>
                </a:lnTo>
                <a:cubicBezTo>
                  <a:pt x="23510" y="15933"/>
                  <a:pt x="23921" y="16093"/>
                  <a:pt x="24058" y="16116"/>
                </a:cubicBezTo>
                <a:cubicBezTo>
                  <a:pt x="24149" y="16116"/>
                  <a:pt x="24535" y="16126"/>
                  <a:pt x="24863" y="16126"/>
                </a:cubicBezTo>
                <a:cubicBezTo>
                  <a:pt x="25027" y="16126"/>
                  <a:pt x="25176" y="16123"/>
                  <a:pt x="25268" y="16116"/>
                </a:cubicBezTo>
                <a:cubicBezTo>
                  <a:pt x="25542" y="16093"/>
                  <a:pt x="25930" y="16024"/>
                  <a:pt x="25998" y="16001"/>
                </a:cubicBezTo>
                <a:cubicBezTo>
                  <a:pt x="26067" y="15979"/>
                  <a:pt x="26226" y="15956"/>
                  <a:pt x="26386" y="15956"/>
                </a:cubicBezTo>
                <a:lnTo>
                  <a:pt x="26500" y="15910"/>
                </a:lnTo>
                <a:lnTo>
                  <a:pt x="27048" y="15819"/>
                </a:lnTo>
                <a:cubicBezTo>
                  <a:pt x="27619" y="15613"/>
                  <a:pt x="28167" y="15408"/>
                  <a:pt x="28258" y="15362"/>
                </a:cubicBezTo>
                <a:lnTo>
                  <a:pt x="28372" y="15317"/>
                </a:lnTo>
                <a:cubicBezTo>
                  <a:pt x="28463" y="15294"/>
                  <a:pt x="28623" y="15340"/>
                  <a:pt x="28669" y="15225"/>
                </a:cubicBezTo>
                <a:lnTo>
                  <a:pt x="28737" y="15088"/>
                </a:lnTo>
                <a:cubicBezTo>
                  <a:pt x="28751" y="15094"/>
                  <a:pt x="28771" y="15097"/>
                  <a:pt x="28795" y="15097"/>
                </a:cubicBezTo>
                <a:cubicBezTo>
                  <a:pt x="28969" y="15097"/>
                  <a:pt x="29376" y="14966"/>
                  <a:pt x="29536" y="14906"/>
                </a:cubicBezTo>
                <a:cubicBezTo>
                  <a:pt x="29719" y="14837"/>
                  <a:pt x="29970" y="14792"/>
                  <a:pt x="30084" y="14792"/>
                </a:cubicBezTo>
                <a:lnTo>
                  <a:pt x="30198" y="14723"/>
                </a:lnTo>
                <a:lnTo>
                  <a:pt x="30540" y="14472"/>
                </a:lnTo>
                <a:cubicBezTo>
                  <a:pt x="30997" y="14312"/>
                  <a:pt x="31545" y="14107"/>
                  <a:pt x="31750" y="13993"/>
                </a:cubicBezTo>
                <a:lnTo>
                  <a:pt x="31933" y="13879"/>
                </a:lnTo>
                <a:cubicBezTo>
                  <a:pt x="32344" y="13696"/>
                  <a:pt x="32732" y="13491"/>
                  <a:pt x="33142" y="13308"/>
                </a:cubicBezTo>
                <a:cubicBezTo>
                  <a:pt x="33348" y="13217"/>
                  <a:pt x="33485" y="13011"/>
                  <a:pt x="33759" y="13011"/>
                </a:cubicBezTo>
                <a:cubicBezTo>
                  <a:pt x="33850" y="12989"/>
                  <a:pt x="33896" y="12874"/>
                  <a:pt x="33987" y="12829"/>
                </a:cubicBezTo>
                <a:cubicBezTo>
                  <a:pt x="34078" y="12783"/>
                  <a:pt x="34192" y="12783"/>
                  <a:pt x="34307" y="12737"/>
                </a:cubicBezTo>
                <a:cubicBezTo>
                  <a:pt x="34398" y="12715"/>
                  <a:pt x="34466" y="12623"/>
                  <a:pt x="34558" y="12623"/>
                </a:cubicBezTo>
                <a:lnTo>
                  <a:pt x="34809" y="12646"/>
                </a:lnTo>
                <a:cubicBezTo>
                  <a:pt x="34717" y="12555"/>
                  <a:pt x="34854" y="12441"/>
                  <a:pt x="34900" y="12395"/>
                </a:cubicBezTo>
                <a:cubicBezTo>
                  <a:pt x="34946" y="12349"/>
                  <a:pt x="35448" y="12144"/>
                  <a:pt x="35585" y="12053"/>
                </a:cubicBezTo>
                <a:cubicBezTo>
                  <a:pt x="35745" y="11961"/>
                  <a:pt x="36018" y="11802"/>
                  <a:pt x="36201" y="11687"/>
                </a:cubicBezTo>
                <a:lnTo>
                  <a:pt x="36384" y="11619"/>
                </a:lnTo>
                <a:lnTo>
                  <a:pt x="36566" y="11551"/>
                </a:lnTo>
                <a:cubicBezTo>
                  <a:pt x="36726" y="11436"/>
                  <a:pt x="37160" y="11208"/>
                  <a:pt x="37251" y="11163"/>
                </a:cubicBezTo>
                <a:cubicBezTo>
                  <a:pt x="37342" y="11094"/>
                  <a:pt x="37479" y="11026"/>
                  <a:pt x="37548" y="10980"/>
                </a:cubicBezTo>
                <a:lnTo>
                  <a:pt x="37593" y="10957"/>
                </a:lnTo>
                <a:lnTo>
                  <a:pt x="37776" y="10797"/>
                </a:lnTo>
                <a:cubicBezTo>
                  <a:pt x="38050" y="10683"/>
                  <a:pt x="38415" y="10478"/>
                  <a:pt x="38575" y="10341"/>
                </a:cubicBezTo>
                <a:lnTo>
                  <a:pt x="38803" y="10272"/>
                </a:lnTo>
                <a:cubicBezTo>
                  <a:pt x="38872" y="10249"/>
                  <a:pt x="38940" y="10227"/>
                  <a:pt x="38986" y="10181"/>
                </a:cubicBezTo>
                <a:lnTo>
                  <a:pt x="39191" y="9998"/>
                </a:lnTo>
                <a:cubicBezTo>
                  <a:pt x="39305" y="9976"/>
                  <a:pt x="39488" y="9907"/>
                  <a:pt x="39534" y="9884"/>
                </a:cubicBezTo>
                <a:cubicBezTo>
                  <a:pt x="39556" y="9861"/>
                  <a:pt x="39785" y="9747"/>
                  <a:pt x="39853" y="9702"/>
                </a:cubicBezTo>
                <a:cubicBezTo>
                  <a:pt x="39922" y="9656"/>
                  <a:pt x="40195" y="9496"/>
                  <a:pt x="40264" y="9451"/>
                </a:cubicBezTo>
                <a:cubicBezTo>
                  <a:pt x="40332" y="9382"/>
                  <a:pt x="40629" y="9177"/>
                  <a:pt x="40720" y="9154"/>
                </a:cubicBezTo>
                <a:cubicBezTo>
                  <a:pt x="40812" y="9131"/>
                  <a:pt x="41017" y="9063"/>
                  <a:pt x="41177" y="8971"/>
                </a:cubicBezTo>
                <a:lnTo>
                  <a:pt x="41291" y="8880"/>
                </a:lnTo>
                <a:lnTo>
                  <a:pt x="41816" y="8492"/>
                </a:lnTo>
                <a:cubicBezTo>
                  <a:pt x="42501" y="8241"/>
                  <a:pt x="43163" y="7990"/>
                  <a:pt x="43277" y="7967"/>
                </a:cubicBezTo>
                <a:lnTo>
                  <a:pt x="43323" y="7921"/>
                </a:lnTo>
                <a:lnTo>
                  <a:pt x="43414" y="7762"/>
                </a:lnTo>
                <a:cubicBezTo>
                  <a:pt x="43619" y="7716"/>
                  <a:pt x="43893" y="7647"/>
                  <a:pt x="43939" y="7625"/>
                </a:cubicBezTo>
                <a:cubicBezTo>
                  <a:pt x="43984" y="7602"/>
                  <a:pt x="44350" y="7396"/>
                  <a:pt x="44487" y="7351"/>
                </a:cubicBezTo>
                <a:cubicBezTo>
                  <a:pt x="44624" y="7305"/>
                  <a:pt x="45080" y="7122"/>
                  <a:pt x="45217" y="7054"/>
                </a:cubicBezTo>
                <a:cubicBezTo>
                  <a:pt x="45331" y="6985"/>
                  <a:pt x="45674" y="6666"/>
                  <a:pt x="45810" y="6643"/>
                </a:cubicBezTo>
                <a:cubicBezTo>
                  <a:pt x="45970" y="6620"/>
                  <a:pt x="46746" y="6415"/>
                  <a:pt x="46975" y="6324"/>
                </a:cubicBezTo>
                <a:cubicBezTo>
                  <a:pt x="47203" y="6209"/>
                  <a:pt x="48481" y="5730"/>
                  <a:pt x="48938" y="5616"/>
                </a:cubicBezTo>
                <a:cubicBezTo>
                  <a:pt x="49154" y="5570"/>
                  <a:pt x="49348" y="5553"/>
                  <a:pt x="49488" y="5553"/>
                </a:cubicBezTo>
                <a:cubicBezTo>
                  <a:pt x="49628" y="5553"/>
                  <a:pt x="49714" y="5570"/>
                  <a:pt x="49714" y="5593"/>
                </a:cubicBezTo>
                <a:cubicBezTo>
                  <a:pt x="49691" y="5639"/>
                  <a:pt x="49645" y="5753"/>
                  <a:pt x="49577" y="5844"/>
                </a:cubicBezTo>
                <a:lnTo>
                  <a:pt x="49211" y="5844"/>
                </a:lnTo>
                <a:cubicBezTo>
                  <a:pt x="49234" y="5981"/>
                  <a:pt x="49211" y="6187"/>
                  <a:pt x="49120" y="6278"/>
                </a:cubicBezTo>
                <a:lnTo>
                  <a:pt x="49052" y="6369"/>
                </a:lnTo>
                <a:lnTo>
                  <a:pt x="48983" y="6415"/>
                </a:lnTo>
                <a:cubicBezTo>
                  <a:pt x="49006" y="6483"/>
                  <a:pt x="48960" y="6597"/>
                  <a:pt x="48915" y="6620"/>
                </a:cubicBezTo>
                <a:cubicBezTo>
                  <a:pt x="48892" y="6666"/>
                  <a:pt x="48869" y="6734"/>
                  <a:pt x="48892" y="6803"/>
                </a:cubicBezTo>
                <a:lnTo>
                  <a:pt x="48892" y="6871"/>
                </a:lnTo>
                <a:lnTo>
                  <a:pt x="48892" y="6894"/>
                </a:lnTo>
                <a:cubicBezTo>
                  <a:pt x="48846" y="6917"/>
                  <a:pt x="48778" y="7008"/>
                  <a:pt x="48755" y="7100"/>
                </a:cubicBezTo>
                <a:lnTo>
                  <a:pt x="48390" y="7100"/>
                </a:lnTo>
                <a:cubicBezTo>
                  <a:pt x="48481" y="7191"/>
                  <a:pt x="48481" y="7305"/>
                  <a:pt x="48413" y="7374"/>
                </a:cubicBezTo>
                <a:lnTo>
                  <a:pt x="48344" y="7442"/>
                </a:lnTo>
                <a:lnTo>
                  <a:pt x="48321" y="7465"/>
                </a:lnTo>
                <a:cubicBezTo>
                  <a:pt x="48344" y="7533"/>
                  <a:pt x="48070" y="7693"/>
                  <a:pt x="48047" y="7784"/>
                </a:cubicBezTo>
                <a:cubicBezTo>
                  <a:pt x="48025" y="7876"/>
                  <a:pt x="48002" y="8218"/>
                  <a:pt x="47933" y="8287"/>
                </a:cubicBezTo>
                <a:cubicBezTo>
                  <a:pt x="47842" y="8355"/>
                  <a:pt x="47933" y="8446"/>
                  <a:pt x="47979" y="8446"/>
                </a:cubicBezTo>
                <a:cubicBezTo>
                  <a:pt x="48047" y="8446"/>
                  <a:pt x="47865" y="8629"/>
                  <a:pt x="47773" y="8629"/>
                </a:cubicBezTo>
                <a:cubicBezTo>
                  <a:pt x="47659" y="8652"/>
                  <a:pt x="47637" y="8675"/>
                  <a:pt x="47705" y="8697"/>
                </a:cubicBezTo>
                <a:lnTo>
                  <a:pt x="47751" y="8720"/>
                </a:lnTo>
                <a:lnTo>
                  <a:pt x="47796" y="8743"/>
                </a:lnTo>
                <a:cubicBezTo>
                  <a:pt x="47865" y="8812"/>
                  <a:pt x="47842" y="8834"/>
                  <a:pt x="47751" y="8857"/>
                </a:cubicBezTo>
                <a:lnTo>
                  <a:pt x="47705" y="8857"/>
                </a:lnTo>
                <a:lnTo>
                  <a:pt x="47568" y="8903"/>
                </a:lnTo>
                <a:cubicBezTo>
                  <a:pt x="47568" y="8994"/>
                  <a:pt x="47568" y="9177"/>
                  <a:pt x="47545" y="9268"/>
                </a:cubicBezTo>
                <a:lnTo>
                  <a:pt x="47522" y="9359"/>
                </a:lnTo>
                <a:lnTo>
                  <a:pt x="47477" y="9451"/>
                </a:lnTo>
                <a:cubicBezTo>
                  <a:pt x="47461" y="9443"/>
                  <a:pt x="47441" y="9439"/>
                  <a:pt x="47418" y="9439"/>
                </a:cubicBezTo>
                <a:cubicBezTo>
                  <a:pt x="47314" y="9439"/>
                  <a:pt x="47152" y="9521"/>
                  <a:pt x="47020" y="9633"/>
                </a:cubicBezTo>
                <a:lnTo>
                  <a:pt x="46975" y="9793"/>
                </a:lnTo>
                <a:cubicBezTo>
                  <a:pt x="46929" y="9976"/>
                  <a:pt x="46906" y="10158"/>
                  <a:pt x="46769" y="10318"/>
                </a:cubicBezTo>
                <a:lnTo>
                  <a:pt x="46655" y="10455"/>
                </a:lnTo>
                <a:cubicBezTo>
                  <a:pt x="46655" y="10660"/>
                  <a:pt x="46655" y="11003"/>
                  <a:pt x="46678" y="11254"/>
                </a:cubicBezTo>
                <a:lnTo>
                  <a:pt x="46769" y="11436"/>
                </a:lnTo>
                <a:cubicBezTo>
                  <a:pt x="46860" y="11596"/>
                  <a:pt x="46860" y="11756"/>
                  <a:pt x="46952" y="11893"/>
                </a:cubicBezTo>
                <a:cubicBezTo>
                  <a:pt x="47066" y="12030"/>
                  <a:pt x="47203" y="12144"/>
                  <a:pt x="47157" y="12327"/>
                </a:cubicBezTo>
                <a:lnTo>
                  <a:pt x="47157" y="12349"/>
                </a:lnTo>
                <a:cubicBezTo>
                  <a:pt x="47203" y="12372"/>
                  <a:pt x="47454" y="12555"/>
                  <a:pt x="47500" y="12646"/>
                </a:cubicBezTo>
                <a:cubicBezTo>
                  <a:pt x="47522" y="12737"/>
                  <a:pt x="47614" y="12943"/>
                  <a:pt x="47705" y="13080"/>
                </a:cubicBezTo>
                <a:lnTo>
                  <a:pt x="47819" y="13194"/>
                </a:lnTo>
                <a:cubicBezTo>
                  <a:pt x="47821" y="13196"/>
                  <a:pt x="47824" y="13197"/>
                  <a:pt x="47827" y="13197"/>
                </a:cubicBezTo>
                <a:cubicBezTo>
                  <a:pt x="47849" y="13197"/>
                  <a:pt x="47893" y="13158"/>
                  <a:pt x="47946" y="13158"/>
                </a:cubicBezTo>
                <a:cubicBezTo>
                  <a:pt x="47971" y="13158"/>
                  <a:pt x="47998" y="13167"/>
                  <a:pt x="48025" y="13194"/>
                </a:cubicBezTo>
                <a:lnTo>
                  <a:pt x="48070" y="13240"/>
                </a:lnTo>
                <a:cubicBezTo>
                  <a:pt x="48110" y="13266"/>
                  <a:pt x="48158" y="13277"/>
                  <a:pt x="48205" y="13277"/>
                </a:cubicBezTo>
                <a:cubicBezTo>
                  <a:pt x="48238" y="13277"/>
                  <a:pt x="48270" y="13272"/>
                  <a:pt x="48298" y="13262"/>
                </a:cubicBezTo>
                <a:lnTo>
                  <a:pt x="48390" y="13308"/>
                </a:lnTo>
                <a:lnTo>
                  <a:pt x="48686" y="13468"/>
                </a:lnTo>
                <a:cubicBezTo>
                  <a:pt x="49052" y="13468"/>
                  <a:pt x="49622" y="13399"/>
                  <a:pt x="49919" y="13331"/>
                </a:cubicBezTo>
                <a:lnTo>
                  <a:pt x="50535" y="13331"/>
                </a:lnTo>
                <a:cubicBezTo>
                  <a:pt x="50855" y="13217"/>
                  <a:pt x="51471" y="12989"/>
                  <a:pt x="51631" y="12943"/>
                </a:cubicBezTo>
                <a:cubicBezTo>
                  <a:pt x="51768" y="12874"/>
                  <a:pt x="51973" y="12852"/>
                  <a:pt x="52087" y="12852"/>
                </a:cubicBezTo>
                <a:lnTo>
                  <a:pt x="52156" y="12715"/>
                </a:lnTo>
                <a:cubicBezTo>
                  <a:pt x="52202" y="12646"/>
                  <a:pt x="52384" y="12600"/>
                  <a:pt x="52521" y="12555"/>
                </a:cubicBezTo>
                <a:lnTo>
                  <a:pt x="52635" y="12486"/>
                </a:lnTo>
                <a:cubicBezTo>
                  <a:pt x="52749" y="12441"/>
                  <a:pt x="52955" y="12327"/>
                  <a:pt x="53069" y="12258"/>
                </a:cubicBezTo>
                <a:lnTo>
                  <a:pt x="53183" y="12212"/>
                </a:lnTo>
                <a:lnTo>
                  <a:pt x="53297" y="12167"/>
                </a:lnTo>
                <a:cubicBezTo>
                  <a:pt x="53457" y="12144"/>
                  <a:pt x="53708" y="12098"/>
                  <a:pt x="53754" y="12076"/>
                </a:cubicBezTo>
                <a:cubicBezTo>
                  <a:pt x="53777" y="12053"/>
                  <a:pt x="54028" y="11916"/>
                  <a:pt x="54302" y="11779"/>
                </a:cubicBezTo>
                <a:lnTo>
                  <a:pt x="54530" y="11619"/>
                </a:lnTo>
                <a:lnTo>
                  <a:pt x="54644" y="11528"/>
                </a:lnTo>
                <a:cubicBezTo>
                  <a:pt x="54781" y="11482"/>
                  <a:pt x="55078" y="11391"/>
                  <a:pt x="55146" y="11345"/>
                </a:cubicBezTo>
                <a:cubicBezTo>
                  <a:pt x="55215" y="11322"/>
                  <a:pt x="55351" y="11277"/>
                  <a:pt x="55374" y="11254"/>
                </a:cubicBezTo>
                <a:cubicBezTo>
                  <a:pt x="55420" y="11231"/>
                  <a:pt x="55603" y="11117"/>
                  <a:pt x="55694" y="11071"/>
                </a:cubicBezTo>
                <a:cubicBezTo>
                  <a:pt x="55762" y="11048"/>
                  <a:pt x="55876" y="10957"/>
                  <a:pt x="55945" y="10866"/>
                </a:cubicBezTo>
                <a:lnTo>
                  <a:pt x="56105" y="10820"/>
                </a:lnTo>
                <a:lnTo>
                  <a:pt x="56379" y="10729"/>
                </a:lnTo>
                <a:cubicBezTo>
                  <a:pt x="56630" y="10569"/>
                  <a:pt x="56995" y="10295"/>
                  <a:pt x="57063" y="10272"/>
                </a:cubicBezTo>
                <a:cubicBezTo>
                  <a:pt x="57132" y="10249"/>
                  <a:pt x="57566" y="10113"/>
                  <a:pt x="57657" y="10044"/>
                </a:cubicBezTo>
                <a:cubicBezTo>
                  <a:pt x="57771" y="9976"/>
                  <a:pt x="58250" y="9588"/>
                  <a:pt x="58433" y="9496"/>
                </a:cubicBezTo>
                <a:cubicBezTo>
                  <a:pt x="58615" y="9428"/>
                  <a:pt x="59049" y="9382"/>
                  <a:pt x="59118" y="9314"/>
                </a:cubicBezTo>
                <a:cubicBezTo>
                  <a:pt x="59186" y="9245"/>
                  <a:pt x="59369" y="9108"/>
                  <a:pt x="59506" y="8971"/>
                </a:cubicBezTo>
                <a:lnTo>
                  <a:pt x="59734" y="8926"/>
                </a:lnTo>
                <a:lnTo>
                  <a:pt x="59802" y="8926"/>
                </a:lnTo>
                <a:cubicBezTo>
                  <a:pt x="59871" y="8834"/>
                  <a:pt x="60442" y="8583"/>
                  <a:pt x="60624" y="8469"/>
                </a:cubicBezTo>
                <a:cubicBezTo>
                  <a:pt x="60784" y="8378"/>
                  <a:pt x="61423" y="8013"/>
                  <a:pt x="62039" y="7670"/>
                </a:cubicBezTo>
                <a:lnTo>
                  <a:pt x="62678" y="7488"/>
                </a:lnTo>
                <a:lnTo>
                  <a:pt x="62907" y="7419"/>
                </a:lnTo>
                <a:cubicBezTo>
                  <a:pt x="63135" y="7259"/>
                  <a:pt x="63660" y="6940"/>
                  <a:pt x="63797" y="6917"/>
                </a:cubicBezTo>
                <a:cubicBezTo>
                  <a:pt x="63934" y="6871"/>
                  <a:pt x="64094" y="6849"/>
                  <a:pt x="64116" y="6826"/>
                </a:cubicBezTo>
                <a:lnTo>
                  <a:pt x="64139" y="6803"/>
                </a:lnTo>
                <a:cubicBezTo>
                  <a:pt x="64253" y="6643"/>
                  <a:pt x="64482" y="6597"/>
                  <a:pt x="64664" y="6552"/>
                </a:cubicBezTo>
                <a:cubicBezTo>
                  <a:pt x="64733" y="6529"/>
                  <a:pt x="64801" y="6506"/>
                  <a:pt x="64847" y="6483"/>
                </a:cubicBezTo>
                <a:cubicBezTo>
                  <a:pt x="64892" y="6438"/>
                  <a:pt x="64847" y="6369"/>
                  <a:pt x="64961" y="6346"/>
                </a:cubicBezTo>
                <a:lnTo>
                  <a:pt x="65235" y="6278"/>
                </a:lnTo>
                <a:cubicBezTo>
                  <a:pt x="65486" y="6164"/>
                  <a:pt x="65988" y="5867"/>
                  <a:pt x="66330" y="5662"/>
                </a:cubicBezTo>
                <a:lnTo>
                  <a:pt x="66741" y="5593"/>
                </a:lnTo>
                <a:lnTo>
                  <a:pt x="66764" y="5593"/>
                </a:lnTo>
                <a:cubicBezTo>
                  <a:pt x="66787" y="5570"/>
                  <a:pt x="66764" y="5433"/>
                  <a:pt x="66741" y="5388"/>
                </a:cubicBezTo>
                <a:cubicBezTo>
                  <a:pt x="66737" y="5379"/>
                  <a:pt x="66740" y="5375"/>
                  <a:pt x="66748" y="5375"/>
                </a:cubicBezTo>
                <a:cubicBezTo>
                  <a:pt x="66783" y="5375"/>
                  <a:pt x="66910" y="5442"/>
                  <a:pt x="66947" y="5479"/>
                </a:cubicBezTo>
                <a:cubicBezTo>
                  <a:pt x="66956" y="5489"/>
                  <a:pt x="66977" y="5493"/>
                  <a:pt x="67006" y="5493"/>
                </a:cubicBezTo>
                <a:cubicBezTo>
                  <a:pt x="67117" y="5493"/>
                  <a:pt x="67356" y="5428"/>
                  <a:pt x="67609" y="5319"/>
                </a:cubicBezTo>
                <a:lnTo>
                  <a:pt x="67860" y="5182"/>
                </a:lnTo>
                <a:cubicBezTo>
                  <a:pt x="67997" y="5091"/>
                  <a:pt x="68156" y="5023"/>
                  <a:pt x="68339" y="5023"/>
                </a:cubicBezTo>
                <a:cubicBezTo>
                  <a:pt x="68522" y="5000"/>
                  <a:pt x="68681" y="4954"/>
                  <a:pt x="68818" y="4840"/>
                </a:cubicBezTo>
                <a:cubicBezTo>
                  <a:pt x="68864" y="4817"/>
                  <a:pt x="68910" y="4771"/>
                  <a:pt x="68978" y="4749"/>
                </a:cubicBezTo>
                <a:cubicBezTo>
                  <a:pt x="68998" y="4746"/>
                  <a:pt x="69019" y="4745"/>
                  <a:pt x="69040" y="4745"/>
                </a:cubicBezTo>
                <a:cubicBezTo>
                  <a:pt x="69103" y="4745"/>
                  <a:pt x="69170" y="4754"/>
                  <a:pt x="69232" y="4754"/>
                </a:cubicBezTo>
                <a:cubicBezTo>
                  <a:pt x="69315" y="4754"/>
                  <a:pt x="69389" y="4737"/>
                  <a:pt x="69435" y="4657"/>
                </a:cubicBezTo>
                <a:cubicBezTo>
                  <a:pt x="69472" y="4598"/>
                  <a:pt x="69514" y="4580"/>
                  <a:pt x="69558" y="4580"/>
                </a:cubicBezTo>
                <a:cubicBezTo>
                  <a:pt x="69630" y="4580"/>
                  <a:pt x="69707" y="4626"/>
                  <a:pt x="69781" y="4626"/>
                </a:cubicBezTo>
                <a:cubicBezTo>
                  <a:pt x="69803" y="4626"/>
                  <a:pt x="69825" y="4622"/>
                  <a:pt x="69846" y="4612"/>
                </a:cubicBezTo>
                <a:cubicBezTo>
                  <a:pt x="69982" y="4543"/>
                  <a:pt x="70165" y="4543"/>
                  <a:pt x="70279" y="4429"/>
                </a:cubicBezTo>
                <a:lnTo>
                  <a:pt x="70279" y="4406"/>
                </a:lnTo>
                <a:cubicBezTo>
                  <a:pt x="70348" y="4429"/>
                  <a:pt x="70371" y="4498"/>
                  <a:pt x="70325" y="4566"/>
                </a:cubicBezTo>
                <a:lnTo>
                  <a:pt x="70348" y="4612"/>
                </a:lnTo>
                <a:cubicBezTo>
                  <a:pt x="70371" y="4680"/>
                  <a:pt x="70462" y="4703"/>
                  <a:pt x="70530" y="4749"/>
                </a:cubicBezTo>
                <a:cubicBezTo>
                  <a:pt x="70530" y="4771"/>
                  <a:pt x="70485" y="4840"/>
                  <a:pt x="70462" y="4840"/>
                </a:cubicBezTo>
                <a:lnTo>
                  <a:pt x="70393" y="4886"/>
                </a:lnTo>
                <a:cubicBezTo>
                  <a:pt x="70302" y="4908"/>
                  <a:pt x="70165" y="4954"/>
                  <a:pt x="70074" y="5023"/>
                </a:cubicBezTo>
                <a:lnTo>
                  <a:pt x="70028" y="5068"/>
                </a:lnTo>
                <a:cubicBezTo>
                  <a:pt x="70005" y="5068"/>
                  <a:pt x="70028" y="5159"/>
                  <a:pt x="70074" y="5159"/>
                </a:cubicBezTo>
                <a:cubicBezTo>
                  <a:pt x="70075" y="5161"/>
                  <a:pt x="70077" y="5161"/>
                  <a:pt x="70078" y="5161"/>
                </a:cubicBezTo>
                <a:cubicBezTo>
                  <a:pt x="70096" y="5161"/>
                  <a:pt x="70130" y="5093"/>
                  <a:pt x="70164" y="5093"/>
                </a:cubicBezTo>
                <a:cubicBezTo>
                  <a:pt x="70180" y="5093"/>
                  <a:pt x="70197" y="5110"/>
                  <a:pt x="70211" y="5159"/>
                </a:cubicBezTo>
                <a:lnTo>
                  <a:pt x="70234" y="5205"/>
                </a:lnTo>
                <a:cubicBezTo>
                  <a:pt x="70142" y="5274"/>
                  <a:pt x="69891" y="5365"/>
                  <a:pt x="69823" y="5365"/>
                </a:cubicBezTo>
                <a:cubicBezTo>
                  <a:pt x="69731" y="5365"/>
                  <a:pt x="69846" y="5547"/>
                  <a:pt x="69800" y="5616"/>
                </a:cubicBezTo>
                <a:cubicBezTo>
                  <a:pt x="69783" y="5649"/>
                  <a:pt x="69767" y="5661"/>
                  <a:pt x="69752" y="5661"/>
                </a:cubicBezTo>
                <a:cubicBezTo>
                  <a:pt x="69724" y="5661"/>
                  <a:pt x="69700" y="5622"/>
                  <a:pt x="69686" y="5593"/>
                </a:cubicBezTo>
                <a:cubicBezTo>
                  <a:pt x="69686" y="5584"/>
                  <a:pt x="69683" y="5581"/>
                  <a:pt x="69678" y="5581"/>
                </a:cubicBezTo>
                <a:cubicBezTo>
                  <a:pt x="69659" y="5581"/>
                  <a:pt x="69604" y="5643"/>
                  <a:pt x="69549" y="5662"/>
                </a:cubicBezTo>
                <a:cubicBezTo>
                  <a:pt x="69503" y="5684"/>
                  <a:pt x="69389" y="5753"/>
                  <a:pt x="69321" y="5844"/>
                </a:cubicBezTo>
                <a:lnTo>
                  <a:pt x="69298" y="5936"/>
                </a:lnTo>
                <a:lnTo>
                  <a:pt x="69229" y="6118"/>
                </a:lnTo>
                <a:cubicBezTo>
                  <a:pt x="69092" y="6278"/>
                  <a:pt x="68750" y="6666"/>
                  <a:pt x="68659" y="6780"/>
                </a:cubicBezTo>
                <a:cubicBezTo>
                  <a:pt x="68567" y="6871"/>
                  <a:pt x="68453" y="7031"/>
                  <a:pt x="68408" y="7122"/>
                </a:cubicBezTo>
                <a:lnTo>
                  <a:pt x="68362" y="7214"/>
                </a:lnTo>
                <a:cubicBezTo>
                  <a:pt x="68362" y="7214"/>
                  <a:pt x="68430" y="7237"/>
                  <a:pt x="68453" y="7237"/>
                </a:cubicBezTo>
                <a:lnTo>
                  <a:pt x="68476" y="7237"/>
                </a:lnTo>
                <a:cubicBezTo>
                  <a:pt x="68482" y="7235"/>
                  <a:pt x="68488" y="7234"/>
                  <a:pt x="68493" y="7234"/>
                </a:cubicBezTo>
                <a:cubicBezTo>
                  <a:pt x="68548" y="7234"/>
                  <a:pt x="68565" y="7332"/>
                  <a:pt x="68544" y="7374"/>
                </a:cubicBezTo>
                <a:cubicBezTo>
                  <a:pt x="68544" y="7385"/>
                  <a:pt x="68522" y="7391"/>
                  <a:pt x="68496" y="7391"/>
                </a:cubicBezTo>
                <a:cubicBezTo>
                  <a:pt x="68470" y="7391"/>
                  <a:pt x="68442" y="7385"/>
                  <a:pt x="68430" y="7374"/>
                </a:cubicBezTo>
                <a:cubicBezTo>
                  <a:pt x="68430" y="7374"/>
                  <a:pt x="68248" y="7556"/>
                  <a:pt x="68271" y="7625"/>
                </a:cubicBezTo>
                <a:cubicBezTo>
                  <a:pt x="68290" y="7653"/>
                  <a:pt x="68285" y="7666"/>
                  <a:pt x="68268" y="7666"/>
                </a:cubicBezTo>
                <a:cubicBezTo>
                  <a:pt x="68244" y="7666"/>
                  <a:pt x="68196" y="7642"/>
                  <a:pt x="68156" y="7602"/>
                </a:cubicBezTo>
                <a:cubicBezTo>
                  <a:pt x="68153" y="7598"/>
                  <a:pt x="68149" y="7596"/>
                  <a:pt x="68145" y="7596"/>
                </a:cubicBezTo>
                <a:cubicBezTo>
                  <a:pt x="68104" y="7596"/>
                  <a:pt x="68065" y="7813"/>
                  <a:pt x="68065" y="7876"/>
                </a:cubicBezTo>
                <a:cubicBezTo>
                  <a:pt x="68065" y="7967"/>
                  <a:pt x="67883" y="7990"/>
                  <a:pt x="67837" y="8013"/>
                </a:cubicBezTo>
                <a:cubicBezTo>
                  <a:pt x="67791" y="8035"/>
                  <a:pt x="67860" y="8104"/>
                  <a:pt x="67905" y="8127"/>
                </a:cubicBezTo>
                <a:cubicBezTo>
                  <a:pt x="67974" y="8150"/>
                  <a:pt x="67791" y="8195"/>
                  <a:pt x="67723" y="8195"/>
                </a:cubicBezTo>
                <a:cubicBezTo>
                  <a:pt x="67654" y="8195"/>
                  <a:pt x="67746" y="8264"/>
                  <a:pt x="67928" y="8355"/>
                </a:cubicBezTo>
                <a:lnTo>
                  <a:pt x="67814" y="8515"/>
                </a:lnTo>
                <a:cubicBezTo>
                  <a:pt x="67791" y="8538"/>
                  <a:pt x="67768" y="8583"/>
                  <a:pt x="67746" y="8606"/>
                </a:cubicBezTo>
                <a:cubicBezTo>
                  <a:pt x="67700" y="8629"/>
                  <a:pt x="67631" y="8697"/>
                  <a:pt x="67609" y="8697"/>
                </a:cubicBezTo>
                <a:cubicBezTo>
                  <a:pt x="67449" y="8629"/>
                  <a:pt x="67654" y="8606"/>
                  <a:pt x="67654" y="8560"/>
                </a:cubicBezTo>
                <a:lnTo>
                  <a:pt x="67631" y="8515"/>
                </a:lnTo>
                <a:cubicBezTo>
                  <a:pt x="67625" y="8496"/>
                  <a:pt x="67614" y="8488"/>
                  <a:pt x="67600" y="8488"/>
                </a:cubicBezTo>
                <a:cubicBezTo>
                  <a:pt x="67560" y="8488"/>
                  <a:pt x="67493" y="8551"/>
                  <a:pt x="67426" y="8652"/>
                </a:cubicBezTo>
                <a:lnTo>
                  <a:pt x="67335" y="8766"/>
                </a:lnTo>
                <a:lnTo>
                  <a:pt x="67312" y="8812"/>
                </a:lnTo>
                <a:cubicBezTo>
                  <a:pt x="67243" y="8834"/>
                  <a:pt x="67061" y="8948"/>
                  <a:pt x="67084" y="8971"/>
                </a:cubicBezTo>
                <a:cubicBezTo>
                  <a:pt x="67129" y="8994"/>
                  <a:pt x="67198" y="9040"/>
                  <a:pt x="67221" y="9063"/>
                </a:cubicBezTo>
                <a:lnTo>
                  <a:pt x="67221" y="9085"/>
                </a:lnTo>
                <a:cubicBezTo>
                  <a:pt x="67221" y="9245"/>
                  <a:pt x="67266" y="9405"/>
                  <a:pt x="67084" y="9542"/>
                </a:cubicBezTo>
                <a:cubicBezTo>
                  <a:pt x="66924" y="9656"/>
                  <a:pt x="66787" y="9793"/>
                  <a:pt x="66604" y="9907"/>
                </a:cubicBezTo>
                <a:cubicBezTo>
                  <a:pt x="66490" y="9976"/>
                  <a:pt x="66399" y="10067"/>
                  <a:pt x="66650" y="10113"/>
                </a:cubicBezTo>
                <a:lnTo>
                  <a:pt x="66764" y="10135"/>
                </a:lnTo>
                <a:cubicBezTo>
                  <a:pt x="66696" y="10227"/>
                  <a:pt x="66604" y="10409"/>
                  <a:pt x="66513" y="10592"/>
                </a:cubicBezTo>
                <a:lnTo>
                  <a:pt x="66490" y="10820"/>
                </a:lnTo>
                <a:lnTo>
                  <a:pt x="66490" y="10980"/>
                </a:lnTo>
                <a:cubicBezTo>
                  <a:pt x="66513" y="11140"/>
                  <a:pt x="66513" y="11299"/>
                  <a:pt x="66513" y="11299"/>
                </a:cubicBezTo>
                <a:cubicBezTo>
                  <a:pt x="66513" y="11322"/>
                  <a:pt x="66582" y="11505"/>
                  <a:pt x="66650" y="11733"/>
                </a:cubicBezTo>
                <a:lnTo>
                  <a:pt x="66787" y="11870"/>
                </a:lnTo>
                <a:lnTo>
                  <a:pt x="66924" y="12030"/>
                </a:lnTo>
                <a:cubicBezTo>
                  <a:pt x="67038" y="12212"/>
                  <a:pt x="67107" y="12441"/>
                  <a:pt x="67061" y="12555"/>
                </a:cubicBezTo>
                <a:lnTo>
                  <a:pt x="67335" y="12555"/>
                </a:lnTo>
                <a:cubicBezTo>
                  <a:pt x="67403" y="12669"/>
                  <a:pt x="67540" y="12829"/>
                  <a:pt x="67586" y="12852"/>
                </a:cubicBezTo>
                <a:cubicBezTo>
                  <a:pt x="67631" y="12852"/>
                  <a:pt x="67860" y="12920"/>
                  <a:pt x="67951" y="12943"/>
                </a:cubicBezTo>
                <a:cubicBezTo>
                  <a:pt x="68020" y="12943"/>
                  <a:pt x="68225" y="13011"/>
                  <a:pt x="68385" y="13057"/>
                </a:cubicBezTo>
                <a:lnTo>
                  <a:pt x="68522" y="13125"/>
                </a:lnTo>
                <a:cubicBezTo>
                  <a:pt x="68550" y="13144"/>
                  <a:pt x="68576" y="13152"/>
                  <a:pt x="68600" y="13152"/>
                </a:cubicBezTo>
                <a:cubicBezTo>
                  <a:pt x="68673" y="13152"/>
                  <a:pt x="68734" y="13087"/>
                  <a:pt x="68828" y="13087"/>
                </a:cubicBezTo>
                <a:cubicBezTo>
                  <a:pt x="68853" y="13087"/>
                  <a:pt x="68880" y="13091"/>
                  <a:pt x="68910" y="13103"/>
                </a:cubicBezTo>
                <a:lnTo>
                  <a:pt x="69138" y="13148"/>
                </a:lnTo>
                <a:cubicBezTo>
                  <a:pt x="69435" y="13125"/>
                  <a:pt x="69709" y="13080"/>
                  <a:pt x="69731" y="13034"/>
                </a:cubicBezTo>
                <a:cubicBezTo>
                  <a:pt x="69731" y="13028"/>
                  <a:pt x="69737" y="13026"/>
                  <a:pt x="69747" y="13026"/>
                </a:cubicBezTo>
                <a:cubicBezTo>
                  <a:pt x="69777" y="13026"/>
                  <a:pt x="69846" y="13051"/>
                  <a:pt x="69914" y="13103"/>
                </a:cubicBezTo>
                <a:lnTo>
                  <a:pt x="70005" y="13125"/>
                </a:lnTo>
                <a:cubicBezTo>
                  <a:pt x="70018" y="13128"/>
                  <a:pt x="70028" y="13129"/>
                  <a:pt x="70037" y="13129"/>
                </a:cubicBezTo>
                <a:cubicBezTo>
                  <a:pt x="70115" y="13129"/>
                  <a:pt x="70099" y="13050"/>
                  <a:pt x="70119" y="12989"/>
                </a:cubicBezTo>
                <a:lnTo>
                  <a:pt x="70142" y="12989"/>
                </a:lnTo>
                <a:cubicBezTo>
                  <a:pt x="70160" y="12989"/>
                  <a:pt x="70339" y="13056"/>
                  <a:pt x="70442" y="13056"/>
                </a:cubicBezTo>
                <a:cubicBezTo>
                  <a:pt x="70473" y="13056"/>
                  <a:pt x="70497" y="13050"/>
                  <a:pt x="70507" y="13034"/>
                </a:cubicBezTo>
                <a:cubicBezTo>
                  <a:pt x="70534" y="12994"/>
                  <a:pt x="70584" y="12970"/>
                  <a:pt x="70634" y="12970"/>
                </a:cubicBezTo>
                <a:cubicBezTo>
                  <a:pt x="70670" y="12970"/>
                  <a:pt x="70707" y="12983"/>
                  <a:pt x="70736" y="13011"/>
                </a:cubicBezTo>
                <a:lnTo>
                  <a:pt x="70941" y="12966"/>
                </a:lnTo>
                <a:lnTo>
                  <a:pt x="71055" y="12943"/>
                </a:lnTo>
                <a:cubicBezTo>
                  <a:pt x="71192" y="12897"/>
                  <a:pt x="71512" y="12852"/>
                  <a:pt x="71740" y="12829"/>
                </a:cubicBezTo>
                <a:lnTo>
                  <a:pt x="71877" y="12715"/>
                </a:lnTo>
                <a:cubicBezTo>
                  <a:pt x="72060" y="12578"/>
                  <a:pt x="72333" y="12692"/>
                  <a:pt x="72470" y="12532"/>
                </a:cubicBezTo>
                <a:lnTo>
                  <a:pt x="72562" y="12441"/>
                </a:lnTo>
                <a:cubicBezTo>
                  <a:pt x="72699" y="12395"/>
                  <a:pt x="72836" y="12327"/>
                  <a:pt x="72858" y="12327"/>
                </a:cubicBezTo>
                <a:lnTo>
                  <a:pt x="72881" y="12327"/>
                </a:lnTo>
                <a:lnTo>
                  <a:pt x="73178" y="12486"/>
                </a:lnTo>
                <a:cubicBezTo>
                  <a:pt x="73452" y="12372"/>
                  <a:pt x="73886" y="12121"/>
                  <a:pt x="74000" y="12121"/>
                </a:cubicBezTo>
                <a:cubicBezTo>
                  <a:pt x="74091" y="12121"/>
                  <a:pt x="74411" y="11984"/>
                  <a:pt x="74548" y="11961"/>
                </a:cubicBezTo>
                <a:cubicBezTo>
                  <a:pt x="74662" y="11961"/>
                  <a:pt x="74867" y="11939"/>
                  <a:pt x="74913" y="11916"/>
                </a:cubicBezTo>
                <a:cubicBezTo>
                  <a:pt x="74958" y="11916"/>
                  <a:pt x="75278" y="11756"/>
                  <a:pt x="75415" y="11710"/>
                </a:cubicBezTo>
                <a:cubicBezTo>
                  <a:pt x="75529" y="11665"/>
                  <a:pt x="75757" y="11573"/>
                  <a:pt x="75849" y="11573"/>
                </a:cubicBezTo>
                <a:cubicBezTo>
                  <a:pt x="75940" y="11573"/>
                  <a:pt x="76511" y="11414"/>
                  <a:pt x="76693" y="11368"/>
                </a:cubicBezTo>
                <a:cubicBezTo>
                  <a:pt x="76876" y="11322"/>
                  <a:pt x="77150" y="11254"/>
                  <a:pt x="77287" y="11208"/>
                </a:cubicBezTo>
                <a:lnTo>
                  <a:pt x="77309" y="11140"/>
                </a:lnTo>
                <a:cubicBezTo>
                  <a:pt x="77326" y="11073"/>
                  <a:pt x="77349" y="11052"/>
                  <a:pt x="77372" y="11052"/>
                </a:cubicBezTo>
                <a:cubicBezTo>
                  <a:pt x="77412" y="11052"/>
                  <a:pt x="77455" y="11117"/>
                  <a:pt x="77469" y="11117"/>
                </a:cubicBezTo>
                <a:lnTo>
                  <a:pt x="77743" y="10934"/>
                </a:lnTo>
                <a:cubicBezTo>
                  <a:pt x="78085" y="10866"/>
                  <a:pt x="78451" y="10797"/>
                  <a:pt x="78496" y="10774"/>
                </a:cubicBezTo>
                <a:cubicBezTo>
                  <a:pt x="78542" y="10752"/>
                  <a:pt x="78725" y="10638"/>
                  <a:pt x="78793" y="10615"/>
                </a:cubicBezTo>
                <a:cubicBezTo>
                  <a:pt x="78862" y="10615"/>
                  <a:pt x="78976" y="10592"/>
                  <a:pt x="79067" y="10592"/>
                </a:cubicBezTo>
                <a:lnTo>
                  <a:pt x="79090" y="10546"/>
                </a:lnTo>
                <a:lnTo>
                  <a:pt x="79181" y="10455"/>
                </a:lnTo>
                <a:lnTo>
                  <a:pt x="79615" y="10455"/>
                </a:lnTo>
                <a:lnTo>
                  <a:pt x="79638" y="10432"/>
                </a:lnTo>
                <a:cubicBezTo>
                  <a:pt x="79843" y="10227"/>
                  <a:pt x="80163" y="10227"/>
                  <a:pt x="80436" y="10135"/>
                </a:cubicBezTo>
                <a:lnTo>
                  <a:pt x="80573" y="10090"/>
                </a:lnTo>
                <a:cubicBezTo>
                  <a:pt x="80756" y="10067"/>
                  <a:pt x="81098" y="9976"/>
                  <a:pt x="81190" y="9953"/>
                </a:cubicBezTo>
                <a:cubicBezTo>
                  <a:pt x="81254" y="9910"/>
                  <a:pt x="81477" y="9768"/>
                  <a:pt x="81580" y="9768"/>
                </a:cubicBezTo>
                <a:cubicBezTo>
                  <a:pt x="81588" y="9768"/>
                  <a:pt x="81595" y="9769"/>
                  <a:pt x="81601" y="9770"/>
                </a:cubicBezTo>
                <a:cubicBezTo>
                  <a:pt x="81641" y="9797"/>
                  <a:pt x="81712" y="9808"/>
                  <a:pt x="81783" y="9808"/>
                </a:cubicBezTo>
                <a:cubicBezTo>
                  <a:pt x="81833" y="9808"/>
                  <a:pt x="81882" y="9802"/>
                  <a:pt x="81920" y="9793"/>
                </a:cubicBezTo>
                <a:lnTo>
                  <a:pt x="82011" y="9770"/>
                </a:lnTo>
                <a:cubicBezTo>
                  <a:pt x="82057" y="9770"/>
                  <a:pt x="82114" y="9787"/>
                  <a:pt x="82163" y="9787"/>
                </a:cubicBezTo>
                <a:cubicBezTo>
                  <a:pt x="82211" y="9787"/>
                  <a:pt x="82251" y="9770"/>
                  <a:pt x="82263" y="9702"/>
                </a:cubicBezTo>
                <a:cubicBezTo>
                  <a:pt x="82270" y="9639"/>
                  <a:pt x="82286" y="9620"/>
                  <a:pt x="82306" y="9620"/>
                </a:cubicBezTo>
                <a:cubicBezTo>
                  <a:pt x="82341" y="9620"/>
                  <a:pt x="82390" y="9681"/>
                  <a:pt x="82432" y="9681"/>
                </a:cubicBezTo>
                <a:cubicBezTo>
                  <a:pt x="82437" y="9681"/>
                  <a:pt x="82441" y="9680"/>
                  <a:pt x="82445" y="9679"/>
                </a:cubicBezTo>
                <a:lnTo>
                  <a:pt x="82605" y="9633"/>
                </a:lnTo>
                <a:cubicBezTo>
                  <a:pt x="82810" y="9588"/>
                  <a:pt x="83267" y="9451"/>
                  <a:pt x="83335" y="9405"/>
                </a:cubicBezTo>
                <a:cubicBezTo>
                  <a:pt x="83387" y="9354"/>
                  <a:pt x="83528" y="9328"/>
                  <a:pt x="83682" y="9328"/>
                </a:cubicBezTo>
                <a:cubicBezTo>
                  <a:pt x="83733" y="9328"/>
                  <a:pt x="83786" y="9331"/>
                  <a:pt x="83837" y="9336"/>
                </a:cubicBezTo>
                <a:lnTo>
                  <a:pt x="84043" y="9359"/>
                </a:lnTo>
                <a:lnTo>
                  <a:pt x="84066" y="9359"/>
                </a:lnTo>
                <a:lnTo>
                  <a:pt x="84180" y="9222"/>
                </a:lnTo>
                <a:cubicBezTo>
                  <a:pt x="84198" y="9225"/>
                  <a:pt x="84218" y="9226"/>
                  <a:pt x="84239" y="9226"/>
                </a:cubicBezTo>
                <a:cubicBezTo>
                  <a:pt x="84413" y="9226"/>
                  <a:pt x="84692" y="9154"/>
                  <a:pt x="84773" y="9154"/>
                </a:cubicBezTo>
                <a:cubicBezTo>
                  <a:pt x="84819" y="9165"/>
                  <a:pt x="84887" y="9171"/>
                  <a:pt x="84950" y="9171"/>
                </a:cubicBezTo>
                <a:cubicBezTo>
                  <a:pt x="85013" y="9171"/>
                  <a:pt x="85070" y="9165"/>
                  <a:pt x="85093" y="9154"/>
                </a:cubicBezTo>
                <a:cubicBezTo>
                  <a:pt x="85138" y="9154"/>
                  <a:pt x="85572" y="9085"/>
                  <a:pt x="85709" y="9063"/>
                </a:cubicBezTo>
                <a:cubicBezTo>
                  <a:pt x="85752" y="9056"/>
                  <a:pt x="85819" y="9054"/>
                  <a:pt x="85898" y="9054"/>
                </a:cubicBezTo>
                <a:cubicBezTo>
                  <a:pt x="86113" y="9054"/>
                  <a:pt x="86414" y="9075"/>
                  <a:pt x="86531" y="9108"/>
                </a:cubicBezTo>
                <a:cubicBezTo>
                  <a:pt x="86668" y="9131"/>
                  <a:pt x="86850" y="9154"/>
                  <a:pt x="86919" y="9177"/>
                </a:cubicBezTo>
                <a:lnTo>
                  <a:pt x="86965" y="9177"/>
                </a:lnTo>
                <a:cubicBezTo>
                  <a:pt x="87010" y="9177"/>
                  <a:pt x="87079" y="9131"/>
                  <a:pt x="87079" y="9131"/>
                </a:cubicBezTo>
                <a:lnTo>
                  <a:pt x="87101" y="9177"/>
                </a:lnTo>
                <a:cubicBezTo>
                  <a:pt x="87130" y="9220"/>
                  <a:pt x="87187" y="9236"/>
                  <a:pt x="87236" y="9236"/>
                </a:cubicBezTo>
                <a:cubicBezTo>
                  <a:pt x="87264" y="9236"/>
                  <a:pt x="87290" y="9231"/>
                  <a:pt x="87307" y="9222"/>
                </a:cubicBezTo>
                <a:cubicBezTo>
                  <a:pt x="87330" y="9222"/>
                  <a:pt x="87535" y="9268"/>
                  <a:pt x="87581" y="9314"/>
                </a:cubicBezTo>
                <a:cubicBezTo>
                  <a:pt x="87626" y="9359"/>
                  <a:pt x="87786" y="9565"/>
                  <a:pt x="87855" y="9588"/>
                </a:cubicBezTo>
                <a:cubicBezTo>
                  <a:pt x="87942" y="9609"/>
                  <a:pt x="88049" y="9817"/>
                  <a:pt x="88138" y="9817"/>
                </a:cubicBezTo>
                <a:cubicBezTo>
                  <a:pt x="88143" y="9817"/>
                  <a:pt x="88147" y="9817"/>
                  <a:pt x="88151" y="9816"/>
                </a:cubicBezTo>
                <a:cubicBezTo>
                  <a:pt x="88243" y="9816"/>
                  <a:pt x="88288" y="9861"/>
                  <a:pt x="88288" y="9884"/>
                </a:cubicBezTo>
                <a:cubicBezTo>
                  <a:pt x="88266" y="9907"/>
                  <a:pt x="88311" y="9930"/>
                  <a:pt x="88380" y="9930"/>
                </a:cubicBezTo>
                <a:lnTo>
                  <a:pt x="88425" y="9907"/>
                </a:lnTo>
                <a:cubicBezTo>
                  <a:pt x="88448" y="9907"/>
                  <a:pt x="88425" y="9839"/>
                  <a:pt x="88448" y="9839"/>
                </a:cubicBezTo>
                <a:lnTo>
                  <a:pt x="88471" y="9816"/>
                </a:lnTo>
                <a:cubicBezTo>
                  <a:pt x="88517" y="9816"/>
                  <a:pt x="88562" y="9884"/>
                  <a:pt x="88562" y="9976"/>
                </a:cubicBezTo>
                <a:lnTo>
                  <a:pt x="88676" y="9953"/>
                </a:lnTo>
                <a:lnTo>
                  <a:pt x="88745" y="9930"/>
                </a:lnTo>
                <a:cubicBezTo>
                  <a:pt x="88791" y="9884"/>
                  <a:pt x="88791" y="9747"/>
                  <a:pt x="88722" y="9656"/>
                </a:cubicBezTo>
                <a:lnTo>
                  <a:pt x="88654" y="9588"/>
                </a:lnTo>
                <a:cubicBezTo>
                  <a:pt x="88585" y="9496"/>
                  <a:pt x="88494" y="9428"/>
                  <a:pt x="88471" y="9336"/>
                </a:cubicBezTo>
                <a:lnTo>
                  <a:pt x="88425" y="9177"/>
                </a:lnTo>
                <a:cubicBezTo>
                  <a:pt x="88448" y="8994"/>
                  <a:pt x="88448" y="8834"/>
                  <a:pt x="88448" y="8812"/>
                </a:cubicBezTo>
                <a:cubicBezTo>
                  <a:pt x="88448" y="8812"/>
                  <a:pt x="88539" y="8675"/>
                  <a:pt x="88471" y="8652"/>
                </a:cubicBezTo>
                <a:cubicBezTo>
                  <a:pt x="88425" y="8629"/>
                  <a:pt x="88288" y="8401"/>
                  <a:pt x="88220" y="8355"/>
                </a:cubicBezTo>
                <a:cubicBezTo>
                  <a:pt x="88174" y="8287"/>
                  <a:pt x="87855" y="8081"/>
                  <a:pt x="87535" y="7921"/>
                </a:cubicBezTo>
                <a:lnTo>
                  <a:pt x="87238" y="7762"/>
                </a:lnTo>
                <a:lnTo>
                  <a:pt x="87193" y="7739"/>
                </a:lnTo>
                <a:cubicBezTo>
                  <a:pt x="87182" y="7734"/>
                  <a:pt x="87152" y="7732"/>
                  <a:pt x="87110" y="7732"/>
                </a:cubicBezTo>
                <a:cubicBezTo>
                  <a:pt x="87035" y="7732"/>
                  <a:pt x="86921" y="7737"/>
                  <a:pt x="86815" y="7737"/>
                </a:cubicBezTo>
                <a:cubicBezTo>
                  <a:pt x="86718" y="7737"/>
                  <a:pt x="86627" y="7733"/>
                  <a:pt x="86576" y="7716"/>
                </a:cubicBezTo>
                <a:cubicBezTo>
                  <a:pt x="86447" y="7651"/>
                  <a:pt x="86132" y="7463"/>
                  <a:pt x="86003" y="7463"/>
                </a:cubicBezTo>
                <a:cubicBezTo>
                  <a:pt x="85996" y="7463"/>
                  <a:pt x="85989" y="7464"/>
                  <a:pt x="85983" y="7465"/>
                </a:cubicBezTo>
                <a:cubicBezTo>
                  <a:pt x="85952" y="7471"/>
                  <a:pt x="85915" y="7474"/>
                  <a:pt x="85875" y="7474"/>
                </a:cubicBezTo>
                <a:cubicBezTo>
                  <a:pt x="85764" y="7474"/>
                  <a:pt x="85627" y="7453"/>
                  <a:pt x="85527" y="7419"/>
                </a:cubicBezTo>
                <a:lnTo>
                  <a:pt x="85390" y="7510"/>
                </a:lnTo>
                <a:cubicBezTo>
                  <a:pt x="85385" y="7515"/>
                  <a:pt x="85378" y="7517"/>
                  <a:pt x="85368" y="7517"/>
                </a:cubicBezTo>
                <a:cubicBezTo>
                  <a:pt x="85326" y="7517"/>
                  <a:pt x="85248" y="7483"/>
                  <a:pt x="85230" y="7465"/>
                </a:cubicBezTo>
                <a:lnTo>
                  <a:pt x="85138" y="7328"/>
                </a:lnTo>
                <a:cubicBezTo>
                  <a:pt x="85059" y="7339"/>
                  <a:pt x="84939" y="7339"/>
                  <a:pt x="84827" y="7339"/>
                </a:cubicBezTo>
                <a:cubicBezTo>
                  <a:pt x="84716" y="7339"/>
                  <a:pt x="84614" y="7339"/>
                  <a:pt x="84568" y="7351"/>
                </a:cubicBezTo>
                <a:cubicBezTo>
                  <a:pt x="84477" y="7374"/>
                  <a:pt x="84340" y="7396"/>
                  <a:pt x="84248" y="7396"/>
                </a:cubicBezTo>
                <a:lnTo>
                  <a:pt x="84180" y="7442"/>
                </a:lnTo>
                <a:lnTo>
                  <a:pt x="84111" y="7465"/>
                </a:lnTo>
                <a:cubicBezTo>
                  <a:pt x="84043" y="7533"/>
                  <a:pt x="83815" y="7625"/>
                  <a:pt x="83586" y="7670"/>
                </a:cubicBezTo>
                <a:lnTo>
                  <a:pt x="83449" y="7830"/>
                </a:lnTo>
                <a:cubicBezTo>
                  <a:pt x="83449" y="7837"/>
                  <a:pt x="83440" y="7839"/>
                  <a:pt x="83425" y="7839"/>
                </a:cubicBezTo>
                <a:cubicBezTo>
                  <a:pt x="83388" y="7839"/>
                  <a:pt x="83322" y="7823"/>
                  <a:pt x="83290" y="7807"/>
                </a:cubicBezTo>
                <a:cubicBezTo>
                  <a:pt x="83198" y="7762"/>
                  <a:pt x="83176" y="7716"/>
                  <a:pt x="83267" y="7647"/>
                </a:cubicBezTo>
                <a:lnTo>
                  <a:pt x="83290" y="7625"/>
                </a:lnTo>
                <a:cubicBezTo>
                  <a:pt x="83290" y="7596"/>
                  <a:pt x="83274" y="7586"/>
                  <a:pt x="83252" y="7586"/>
                </a:cubicBezTo>
                <a:cubicBezTo>
                  <a:pt x="83202" y="7586"/>
                  <a:pt x="83116" y="7639"/>
                  <a:pt x="83084" y="7670"/>
                </a:cubicBezTo>
                <a:cubicBezTo>
                  <a:pt x="83079" y="7680"/>
                  <a:pt x="83073" y="7685"/>
                  <a:pt x="83067" y="7685"/>
                </a:cubicBezTo>
                <a:cubicBezTo>
                  <a:pt x="83043" y="7685"/>
                  <a:pt x="83011" y="7623"/>
                  <a:pt x="82993" y="7533"/>
                </a:cubicBezTo>
                <a:lnTo>
                  <a:pt x="82810" y="7625"/>
                </a:lnTo>
                <a:cubicBezTo>
                  <a:pt x="82673" y="7716"/>
                  <a:pt x="82445" y="7647"/>
                  <a:pt x="82331" y="7830"/>
                </a:cubicBezTo>
                <a:cubicBezTo>
                  <a:pt x="82317" y="7851"/>
                  <a:pt x="82299" y="7859"/>
                  <a:pt x="82279" y="7859"/>
                </a:cubicBezTo>
                <a:cubicBezTo>
                  <a:pt x="82232" y="7859"/>
                  <a:pt x="82173" y="7816"/>
                  <a:pt x="82126" y="7784"/>
                </a:cubicBezTo>
                <a:lnTo>
                  <a:pt x="82103" y="7784"/>
                </a:lnTo>
                <a:cubicBezTo>
                  <a:pt x="82034" y="7784"/>
                  <a:pt x="82011" y="7807"/>
                  <a:pt x="82057" y="7853"/>
                </a:cubicBezTo>
                <a:lnTo>
                  <a:pt x="82057" y="7898"/>
                </a:lnTo>
                <a:cubicBezTo>
                  <a:pt x="82057" y="7944"/>
                  <a:pt x="82034" y="8013"/>
                  <a:pt x="82011" y="8013"/>
                </a:cubicBezTo>
                <a:lnTo>
                  <a:pt x="81943" y="7990"/>
                </a:lnTo>
                <a:cubicBezTo>
                  <a:pt x="81933" y="7987"/>
                  <a:pt x="81923" y="7986"/>
                  <a:pt x="81912" y="7986"/>
                </a:cubicBezTo>
                <a:cubicBezTo>
                  <a:pt x="81823" y="7986"/>
                  <a:pt x="81710" y="8063"/>
                  <a:pt x="81669" y="8104"/>
                </a:cubicBezTo>
                <a:cubicBezTo>
                  <a:pt x="81649" y="8124"/>
                  <a:pt x="81619" y="8136"/>
                  <a:pt x="81586" y="8136"/>
                </a:cubicBezTo>
                <a:cubicBezTo>
                  <a:pt x="81546" y="8136"/>
                  <a:pt x="81501" y="8119"/>
                  <a:pt x="81464" y="8081"/>
                </a:cubicBezTo>
                <a:lnTo>
                  <a:pt x="81395" y="8035"/>
                </a:lnTo>
                <a:lnTo>
                  <a:pt x="81349" y="7990"/>
                </a:lnTo>
                <a:cubicBezTo>
                  <a:pt x="81338" y="7984"/>
                  <a:pt x="81325" y="7982"/>
                  <a:pt x="81310" y="7982"/>
                </a:cubicBezTo>
                <a:cubicBezTo>
                  <a:pt x="81205" y="7982"/>
                  <a:pt x="81024" y="8110"/>
                  <a:pt x="80984" y="8150"/>
                </a:cubicBezTo>
                <a:cubicBezTo>
                  <a:pt x="80928" y="8206"/>
                  <a:pt x="80872" y="8247"/>
                  <a:pt x="80841" y="8247"/>
                </a:cubicBezTo>
                <a:cubicBezTo>
                  <a:pt x="80834" y="8247"/>
                  <a:pt x="80829" y="8245"/>
                  <a:pt x="80825" y="8241"/>
                </a:cubicBezTo>
                <a:cubicBezTo>
                  <a:pt x="80825" y="8218"/>
                  <a:pt x="80825" y="8150"/>
                  <a:pt x="80825" y="8150"/>
                </a:cubicBezTo>
                <a:cubicBezTo>
                  <a:pt x="80665" y="8150"/>
                  <a:pt x="80505" y="8127"/>
                  <a:pt x="80322" y="8127"/>
                </a:cubicBezTo>
                <a:cubicBezTo>
                  <a:pt x="80322" y="8127"/>
                  <a:pt x="80300" y="8218"/>
                  <a:pt x="80322" y="8241"/>
                </a:cubicBezTo>
                <a:lnTo>
                  <a:pt x="80368" y="8264"/>
                </a:lnTo>
                <a:cubicBezTo>
                  <a:pt x="80482" y="8309"/>
                  <a:pt x="80436" y="8378"/>
                  <a:pt x="80277" y="8446"/>
                </a:cubicBezTo>
                <a:lnTo>
                  <a:pt x="80254" y="8423"/>
                </a:lnTo>
                <a:lnTo>
                  <a:pt x="80094" y="8287"/>
                </a:lnTo>
                <a:cubicBezTo>
                  <a:pt x="80048" y="8401"/>
                  <a:pt x="79957" y="8492"/>
                  <a:pt x="79934" y="8492"/>
                </a:cubicBezTo>
                <a:cubicBezTo>
                  <a:pt x="79934" y="8494"/>
                  <a:pt x="79934" y="8494"/>
                  <a:pt x="79934" y="8494"/>
                </a:cubicBezTo>
                <a:cubicBezTo>
                  <a:pt x="79928" y="8494"/>
                  <a:pt x="79889" y="8374"/>
                  <a:pt x="79889" y="8332"/>
                </a:cubicBezTo>
                <a:cubicBezTo>
                  <a:pt x="79882" y="8318"/>
                  <a:pt x="79861" y="8313"/>
                  <a:pt x="79835" y="8313"/>
                </a:cubicBezTo>
                <a:cubicBezTo>
                  <a:pt x="79778" y="8313"/>
                  <a:pt x="79692" y="8339"/>
                  <a:pt x="79660" y="8355"/>
                </a:cubicBezTo>
                <a:cubicBezTo>
                  <a:pt x="79615" y="8378"/>
                  <a:pt x="79706" y="8446"/>
                  <a:pt x="79729" y="8446"/>
                </a:cubicBezTo>
                <a:cubicBezTo>
                  <a:pt x="79775" y="8469"/>
                  <a:pt x="79775" y="8492"/>
                  <a:pt x="79729" y="8515"/>
                </a:cubicBezTo>
                <a:lnTo>
                  <a:pt x="79638" y="8515"/>
                </a:lnTo>
                <a:cubicBezTo>
                  <a:pt x="79546" y="8492"/>
                  <a:pt x="79341" y="8469"/>
                  <a:pt x="79181" y="8423"/>
                </a:cubicBezTo>
                <a:lnTo>
                  <a:pt x="79067" y="8583"/>
                </a:lnTo>
                <a:cubicBezTo>
                  <a:pt x="79021" y="8629"/>
                  <a:pt x="78976" y="8697"/>
                  <a:pt x="78976" y="8766"/>
                </a:cubicBezTo>
                <a:lnTo>
                  <a:pt x="78930" y="8948"/>
                </a:lnTo>
                <a:cubicBezTo>
                  <a:pt x="78747" y="8903"/>
                  <a:pt x="78656" y="8812"/>
                  <a:pt x="78702" y="8766"/>
                </a:cubicBezTo>
                <a:lnTo>
                  <a:pt x="78725" y="8766"/>
                </a:lnTo>
                <a:cubicBezTo>
                  <a:pt x="78744" y="8770"/>
                  <a:pt x="78762" y="8772"/>
                  <a:pt x="78777" y="8772"/>
                </a:cubicBezTo>
                <a:cubicBezTo>
                  <a:pt x="78852" y="8772"/>
                  <a:pt x="78880" y="8727"/>
                  <a:pt x="78862" y="8652"/>
                </a:cubicBezTo>
                <a:cubicBezTo>
                  <a:pt x="78845" y="8636"/>
                  <a:pt x="78795" y="8619"/>
                  <a:pt x="78751" y="8619"/>
                </a:cubicBezTo>
                <a:cubicBezTo>
                  <a:pt x="78732" y="8619"/>
                  <a:pt x="78715" y="8622"/>
                  <a:pt x="78702" y="8629"/>
                </a:cubicBezTo>
                <a:lnTo>
                  <a:pt x="78610" y="8652"/>
                </a:lnTo>
                <a:cubicBezTo>
                  <a:pt x="78519" y="8697"/>
                  <a:pt x="78496" y="8834"/>
                  <a:pt x="78519" y="8880"/>
                </a:cubicBezTo>
                <a:cubicBezTo>
                  <a:pt x="78531" y="8903"/>
                  <a:pt x="78474" y="8909"/>
                  <a:pt x="78405" y="8909"/>
                </a:cubicBezTo>
                <a:cubicBezTo>
                  <a:pt x="78337" y="8909"/>
                  <a:pt x="78257" y="8903"/>
                  <a:pt x="78222" y="8903"/>
                </a:cubicBezTo>
                <a:cubicBezTo>
                  <a:pt x="78213" y="8900"/>
                  <a:pt x="78203" y="8899"/>
                  <a:pt x="78195" y="8899"/>
                </a:cubicBezTo>
                <a:cubicBezTo>
                  <a:pt x="78127" y="8899"/>
                  <a:pt x="78111" y="8976"/>
                  <a:pt x="78131" y="9017"/>
                </a:cubicBezTo>
                <a:cubicBezTo>
                  <a:pt x="78131" y="9063"/>
                  <a:pt x="78131" y="9085"/>
                  <a:pt x="78108" y="9108"/>
                </a:cubicBezTo>
                <a:cubicBezTo>
                  <a:pt x="78108" y="9108"/>
                  <a:pt x="77971" y="9017"/>
                  <a:pt x="77926" y="8971"/>
                </a:cubicBezTo>
                <a:cubicBezTo>
                  <a:pt x="77921" y="8969"/>
                  <a:pt x="77913" y="8968"/>
                  <a:pt x="77903" y="8968"/>
                </a:cubicBezTo>
                <a:cubicBezTo>
                  <a:pt x="77822" y="8968"/>
                  <a:pt x="77599" y="9042"/>
                  <a:pt x="77538" y="9063"/>
                </a:cubicBezTo>
                <a:cubicBezTo>
                  <a:pt x="77446" y="9108"/>
                  <a:pt x="77150" y="9200"/>
                  <a:pt x="77058" y="9245"/>
                </a:cubicBezTo>
                <a:cubicBezTo>
                  <a:pt x="76967" y="9268"/>
                  <a:pt x="76830" y="9359"/>
                  <a:pt x="76739" y="9451"/>
                </a:cubicBezTo>
                <a:lnTo>
                  <a:pt x="76762" y="9519"/>
                </a:lnTo>
                <a:cubicBezTo>
                  <a:pt x="76784" y="9588"/>
                  <a:pt x="76784" y="9610"/>
                  <a:pt x="76693" y="9610"/>
                </a:cubicBezTo>
                <a:lnTo>
                  <a:pt x="76670" y="9610"/>
                </a:lnTo>
                <a:cubicBezTo>
                  <a:pt x="76625" y="9565"/>
                  <a:pt x="76488" y="9451"/>
                  <a:pt x="76328" y="9359"/>
                </a:cubicBezTo>
                <a:lnTo>
                  <a:pt x="76214" y="9473"/>
                </a:lnTo>
                <a:lnTo>
                  <a:pt x="76145" y="9565"/>
                </a:lnTo>
                <a:cubicBezTo>
                  <a:pt x="76086" y="9664"/>
                  <a:pt x="76026" y="9729"/>
                  <a:pt x="75997" y="9729"/>
                </a:cubicBezTo>
                <a:cubicBezTo>
                  <a:pt x="75992" y="9729"/>
                  <a:pt x="75988" y="9727"/>
                  <a:pt x="75986" y="9725"/>
                </a:cubicBezTo>
                <a:lnTo>
                  <a:pt x="75986" y="9702"/>
                </a:lnTo>
                <a:cubicBezTo>
                  <a:pt x="75963" y="9656"/>
                  <a:pt x="75963" y="9542"/>
                  <a:pt x="75917" y="9542"/>
                </a:cubicBezTo>
                <a:cubicBezTo>
                  <a:pt x="75890" y="9530"/>
                  <a:pt x="75868" y="9525"/>
                  <a:pt x="75851" y="9525"/>
                </a:cubicBezTo>
                <a:cubicBezTo>
                  <a:pt x="75770" y="9525"/>
                  <a:pt x="75791" y="9641"/>
                  <a:pt x="75734" y="9679"/>
                </a:cubicBezTo>
                <a:lnTo>
                  <a:pt x="75620" y="9747"/>
                </a:lnTo>
                <a:cubicBezTo>
                  <a:pt x="75620" y="9836"/>
                  <a:pt x="75593" y="9869"/>
                  <a:pt x="75581" y="9869"/>
                </a:cubicBezTo>
                <a:cubicBezTo>
                  <a:pt x="75577" y="9869"/>
                  <a:pt x="75575" y="9867"/>
                  <a:pt x="75575" y="9861"/>
                </a:cubicBezTo>
                <a:cubicBezTo>
                  <a:pt x="75573" y="9860"/>
                  <a:pt x="75571" y="9859"/>
                  <a:pt x="75567" y="9859"/>
                </a:cubicBezTo>
                <a:cubicBezTo>
                  <a:pt x="75514" y="9859"/>
                  <a:pt x="75249" y="10003"/>
                  <a:pt x="75164" y="10067"/>
                </a:cubicBezTo>
                <a:cubicBezTo>
                  <a:pt x="75050" y="10135"/>
                  <a:pt x="74867" y="10204"/>
                  <a:pt x="74753" y="10249"/>
                </a:cubicBezTo>
                <a:lnTo>
                  <a:pt x="74730" y="10090"/>
                </a:lnTo>
                <a:cubicBezTo>
                  <a:pt x="74730" y="10071"/>
                  <a:pt x="74670" y="10038"/>
                  <a:pt x="74623" y="10038"/>
                </a:cubicBezTo>
                <a:cubicBezTo>
                  <a:pt x="74612" y="10038"/>
                  <a:pt x="74602" y="10040"/>
                  <a:pt x="74593" y="10044"/>
                </a:cubicBezTo>
                <a:lnTo>
                  <a:pt x="74502" y="10067"/>
                </a:lnTo>
                <a:cubicBezTo>
                  <a:pt x="74433" y="10135"/>
                  <a:pt x="74251" y="10364"/>
                  <a:pt x="74228" y="10364"/>
                </a:cubicBezTo>
                <a:cubicBezTo>
                  <a:pt x="74205" y="10364"/>
                  <a:pt x="74045" y="10341"/>
                  <a:pt x="73863" y="10318"/>
                </a:cubicBezTo>
                <a:lnTo>
                  <a:pt x="73749" y="10386"/>
                </a:lnTo>
                <a:lnTo>
                  <a:pt x="73543" y="10455"/>
                </a:lnTo>
                <a:cubicBezTo>
                  <a:pt x="73511" y="10423"/>
                  <a:pt x="73473" y="10407"/>
                  <a:pt x="73435" y="10407"/>
                </a:cubicBezTo>
                <a:cubicBezTo>
                  <a:pt x="73366" y="10407"/>
                  <a:pt x="73299" y="10458"/>
                  <a:pt x="73269" y="10546"/>
                </a:cubicBezTo>
                <a:lnTo>
                  <a:pt x="73064" y="10386"/>
                </a:lnTo>
                <a:lnTo>
                  <a:pt x="73041" y="10364"/>
                </a:lnTo>
                <a:cubicBezTo>
                  <a:pt x="72973" y="10364"/>
                  <a:pt x="72881" y="10455"/>
                  <a:pt x="72858" y="10546"/>
                </a:cubicBezTo>
                <a:lnTo>
                  <a:pt x="72904" y="10569"/>
                </a:lnTo>
                <a:lnTo>
                  <a:pt x="72973" y="10615"/>
                </a:lnTo>
                <a:cubicBezTo>
                  <a:pt x="73132" y="10638"/>
                  <a:pt x="73132" y="10683"/>
                  <a:pt x="72995" y="10683"/>
                </a:cubicBezTo>
                <a:lnTo>
                  <a:pt x="72927" y="10729"/>
                </a:lnTo>
                <a:lnTo>
                  <a:pt x="72744" y="10843"/>
                </a:lnTo>
                <a:cubicBezTo>
                  <a:pt x="72706" y="10746"/>
                  <a:pt x="72537" y="10650"/>
                  <a:pt x="72444" y="10650"/>
                </a:cubicBezTo>
                <a:cubicBezTo>
                  <a:pt x="72427" y="10650"/>
                  <a:pt x="72413" y="10653"/>
                  <a:pt x="72402" y="10660"/>
                </a:cubicBezTo>
                <a:cubicBezTo>
                  <a:pt x="72356" y="10683"/>
                  <a:pt x="72128" y="10843"/>
                  <a:pt x="72037" y="10866"/>
                </a:cubicBezTo>
                <a:cubicBezTo>
                  <a:pt x="71945" y="10866"/>
                  <a:pt x="71557" y="10934"/>
                  <a:pt x="71489" y="11026"/>
                </a:cubicBezTo>
                <a:cubicBezTo>
                  <a:pt x="71449" y="11105"/>
                  <a:pt x="71410" y="11167"/>
                  <a:pt x="71385" y="11167"/>
                </a:cubicBezTo>
                <a:cubicBezTo>
                  <a:pt x="71381" y="11167"/>
                  <a:pt x="71378" y="11166"/>
                  <a:pt x="71375" y="11163"/>
                </a:cubicBezTo>
                <a:lnTo>
                  <a:pt x="71352" y="11163"/>
                </a:lnTo>
                <a:lnTo>
                  <a:pt x="71215" y="11140"/>
                </a:lnTo>
                <a:cubicBezTo>
                  <a:pt x="71197" y="11103"/>
                  <a:pt x="71146" y="11089"/>
                  <a:pt x="71095" y="11089"/>
                </a:cubicBezTo>
                <a:cubicBezTo>
                  <a:pt x="71020" y="11089"/>
                  <a:pt x="70946" y="11121"/>
                  <a:pt x="70987" y="11163"/>
                </a:cubicBezTo>
                <a:cubicBezTo>
                  <a:pt x="71055" y="11208"/>
                  <a:pt x="70873" y="11368"/>
                  <a:pt x="70759" y="11391"/>
                </a:cubicBezTo>
                <a:cubicBezTo>
                  <a:pt x="70667" y="11436"/>
                  <a:pt x="70507" y="11436"/>
                  <a:pt x="70485" y="11436"/>
                </a:cubicBezTo>
                <a:cubicBezTo>
                  <a:pt x="70462" y="11436"/>
                  <a:pt x="70325" y="11391"/>
                  <a:pt x="70256" y="11368"/>
                </a:cubicBezTo>
                <a:cubicBezTo>
                  <a:pt x="70211" y="11368"/>
                  <a:pt x="70279" y="11459"/>
                  <a:pt x="70302" y="11482"/>
                </a:cubicBezTo>
                <a:cubicBezTo>
                  <a:pt x="70302" y="11482"/>
                  <a:pt x="70142" y="11573"/>
                  <a:pt x="70051" y="11596"/>
                </a:cubicBezTo>
                <a:cubicBezTo>
                  <a:pt x="70045" y="11598"/>
                  <a:pt x="70039" y="11599"/>
                  <a:pt x="70034" y="11599"/>
                </a:cubicBezTo>
                <a:cubicBezTo>
                  <a:pt x="69982" y="11599"/>
                  <a:pt x="69982" y="11501"/>
                  <a:pt x="69982" y="11459"/>
                </a:cubicBezTo>
                <a:cubicBezTo>
                  <a:pt x="69988" y="11448"/>
                  <a:pt x="69968" y="11444"/>
                  <a:pt x="69933" y="11444"/>
                </a:cubicBezTo>
                <a:cubicBezTo>
                  <a:pt x="69822" y="11444"/>
                  <a:pt x="69556" y="11488"/>
                  <a:pt x="69435" y="11505"/>
                </a:cubicBezTo>
                <a:cubicBezTo>
                  <a:pt x="69298" y="11528"/>
                  <a:pt x="69229" y="11619"/>
                  <a:pt x="69252" y="11642"/>
                </a:cubicBezTo>
                <a:cubicBezTo>
                  <a:pt x="69268" y="11657"/>
                  <a:pt x="69166" y="11694"/>
                  <a:pt x="69086" y="11694"/>
                </a:cubicBezTo>
                <a:cubicBezTo>
                  <a:pt x="69048" y="11694"/>
                  <a:pt x="69015" y="11686"/>
                  <a:pt x="69001" y="11665"/>
                </a:cubicBezTo>
                <a:cubicBezTo>
                  <a:pt x="68997" y="11653"/>
                  <a:pt x="68983" y="11648"/>
                  <a:pt x="68962" y="11648"/>
                </a:cubicBezTo>
                <a:cubicBezTo>
                  <a:pt x="68859" y="11648"/>
                  <a:pt x="68589" y="11764"/>
                  <a:pt x="68476" y="11802"/>
                </a:cubicBezTo>
                <a:cubicBezTo>
                  <a:pt x="68450" y="11806"/>
                  <a:pt x="68421" y="11808"/>
                  <a:pt x="68392" y="11808"/>
                </a:cubicBezTo>
                <a:cubicBezTo>
                  <a:pt x="68267" y="11808"/>
                  <a:pt x="68129" y="11774"/>
                  <a:pt x="68111" y="11756"/>
                </a:cubicBezTo>
                <a:cubicBezTo>
                  <a:pt x="68106" y="11752"/>
                  <a:pt x="68099" y="11750"/>
                  <a:pt x="68089" y="11750"/>
                </a:cubicBezTo>
                <a:cubicBezTo>
                  <a:pt x="68048" y="11750"/>
                  <a:pt x="67970" y="11783"/>
                  <a:pt x="67951" y="11802"/>
                </a:cubicBezTo>
                <a:cubicBezTo>
                  <a:pt x="67949" y="11804"/>
                  <a:pt x="67946" y="11805"/>
                  <a:pt x="67941" y="11805"/>
                </a:cubicBezTo>
                <a:cubicBezTo>
                  <a:pt x="67896" y="11805"/>
                  <a:pt x="67737" y="11706"/>
                  <a:pt x="67654" y="11665"/>
                </a:cubicBezTo>
                <a:cubicBezTo>
                  <a:pt x="67586" y="11619"/>
                  <a:pt x="67654" y="11528"/>
                  <a:pt x="67677" y="11528"/>
                </a:cubicBezTo>
                <a:cubicBezTo>
                  <a:pt x="67700" y="11528"/>
                  <a:pt x="67654" y="11459"/>
                  <a:pt x="67586" y="11414"/>
                </a:cubicBezTo>
                <a:lnTo>
                  <a:pt x="67540" y="11368"/>
                </a:lnTo>
                <a:lnTo>
                  <a:pt x="67517" y="11299"/>
                </a:lnTo>
                <a:cubicBezTo>
                  <a:pt x="67540" y="11208"/>
                  <a:pt x="67723" y="11117"/>
                  <a:pt x="67791" y="11094"/>
                </a:cubicBezTo>
                <a:cubicBezTo>
                  <a:pt x="67837" y="11094"/>
                  <a:pt x="67746" y="11026"/>
                  <a:pt x="67700" y="11026"/>
                </a:cubicBezTo>
                <a:cubicBezTo>
                  <a:pt x="67677" y="11003"/>
                  <a:pt x="67883" y="10752"/>
                  <a:pt x="67974" y="10660"/>
                </a:cubicBezTo>
                <a:cubicBezTo>
                  <a:pt x="68065" y="10569"/>
                  <a:pt x="68179" y="10409"/>
                  <a:pt x="68179" y="10364"/>
                </a:cubicBezTo>
                <a:cubicBezTo>
                  <a:pt x="68202" y="10318"/>
                  <a:pt x="68202" y="10090"/>
                  <a:pt x="68202" y="9884"/>
                </a:cubicBezTo>
                <a:lnTo>
                  <a:pt x="68408" y="9793"/>
                </a:lnTo>
                <a:cubicBezTo>
                  <a:pt x="68567" y="9747"/>
                  <a:pt x="68590" y="9702"/>
                  <a:pt x="68567" y="9610"/>
                </a:cubicBezTo>
                <a:cubicBezTo>
                  <a:pt x="68567" y="9519"/>
                  <a:pt x="68544" y="9451"/>
                  <a:pt x="68522" y="9359"/>
                </a:cubicBezTo>
                <a:lnTo>
                  <a:pt x="68522" y="9336"/>
                </a:lnTo>
                <a:cubicBezTo>
                  <a:pt x="68522" y="9314"/>
                  <a:pt x="68590" y="9268"/>
                  <a:pt x="68681" y="9245"/>
                </a:cubicBezTo>
                <a:lnTo>
                  <a:pt x="68590" y="9154"/>
                </a:lnTo>
                <a:lnTo>
                  <a:pt x="68522" y="9085"/>
                </a:lnTo>
                <a:cubicBezTo>
                  <a:pt x="68574" y="9072"/>
                  <a:pt x="68688" y="9059"/>
                  <a:pt x="68779" y="9059"/>
                </a:cubicBezTo>
                <a:cubicBezTo>
                  <a:pt x="68846" y="9059"/>
                  <a:pt x="68900" y="9066"/>
                  <a:pt x="68910" y="9085"/>
                </a:cubicBezTo>
                <a:cubicBezTo>
                  <a:pt x="68914" y="9094"/>
                  <a:pt x="68921" y="9098"/>
                  <a:pt x="68929" y="9098"/>
                </a:cubicBezTo>
                <a:cubicBezTo>
                  <a:pt x="68965" y="9098"/>
                  <a:pt x="69028" y="9031"/>
                  <a:pt x="69047" y="8994"/>
                </a:cubicBezTo>
                <a:cubicBezTo>
                  <a:pt x="69069" y="8926"/>
                  <a:pt x="69184" y="8743"/>
                  <a:pt x="69298" y="8560"/>
                </a:cubicBezTo>
                <a:lnTo>
                  <a:pt x="69389" y="8401"/>
                </a:lnTo>
                <a:cubicBezTo>
                  <a:pt x="69412" y="8332"/>
                  <a:pt x="69389" y="8287"/>
                  <a:pt x="69526" y="8264"/>
                </a:cubicBezTo>
                <a:cubicBezTo>
                  <a:pt x="69617" y="8264"/>
                  <a:pt x="69754" y="8218"/>
                  <a:pt x="69754" y="8172"/>
                </a:cubicBezTo>
                <a:lnTo>
                  <a:pt x="69800" y="8081"/>
                </a:lnTo>
                <a:cubicBezTo>
                  <a:pt x="69777" y="7944"/>
                  <a:pt x="70119" y="7830"/>
                  <a:pt x="70165" y="7739"/>
                </a:cubicBezTo>
                <a:cubicBezTo>
                  <a:pt x="70211" y="7625"/>
                  <a:pt x="70097" y="7510"/>
                  <a:pt x="70051" y="7510"/>
                </a:cubicBezTo>
                <a:cubicBezTo>
                  <a:pt x="70028" y="7488"/>
                  <a:pt x="70165" y="7442"/>
                  <a:pt x="70211" y="7419"/>
                </a:cubicBezTo>
                <a:cubicBezTo>
                  <a:pt x="70279" y="7396"/>
                  <a:pt x="70256" y="7259"/>
                  <a:pt x="70279" y="7237"/>
                </a:cubicBezTo>
                <a:cubicBezTo>
                  <a:pt x="70325" y="7191"/>
                  <a:pt x="70371" y="7122"/>
                  <a:pt x="70439" y="7054"/>
                </a:cubicBezTo>
                <a:lnTo>
                  <a:pt x="70485" y="7031"/>
                </a:lnTo>
                <a:cubicBezTo>
                  <a:pt x="70486" y="7029"/>
                  <a:pt x="70489" y="7029"/>
                  <a:pt x="70491" y="7029"/>
                </a:cubicBezTo>
                <a:cubicBezTo>
                  <a:pt x="70513" y="7029"/>
                  <a:pt x="70560" y="7086"/>
                  <a:pt x="70593" y="7086"/>
                </a:cubicBezTo>
                <a:cubicBezTo>
                  <a:pt x="70605" y="7086"/>
                  <a:pt x="70616" y="7077"/>
                  <a:pt x="70622" y="7054"/>
                </a:cubicBezTo>
                <a:lnTo>
                  <a:pt x="70667" y="6826"/>
                </a:lnTo>
                <a:cubicBezTo>
                  <a:pt x="70896" y="6620"/>
                  <a:pt x="70873" y="6438"/>
                  <a:pt x="70781" y="6415"/>
                </a:cubicBezTo>
                <a:cubicBezTo>
                  <a:pt x="70713" y="6392"/>
                  <a:pt x="70918" y="6301"/>
                  <a:pt x="70964" y="6232"/>
                </a:cubicBezTo>
                <a:cubicBezTo>
                  <a:pt x="71010" y="6187"/>
                  <a:pt x="71078" y="6095"/>
                  <a:pt x="71101" y="6072"/>
                </a:cubicBezTo>
                <a:cubicBezTo>
                  <a:pt x="71124" y="6050"/>
                  <a:pt x="71306" y="5753"/>
                  <a:pt x="71398" y="5684"/>
                </a:cubicBezTo>
                <a:cubicBezTo>
                  <a:pt x="71512" y="5593"/>
                  <a:pt x="71672" y="5456"/>
                  <a:pt x="71763" y="5365"/>
                </a:cubicBezTo>
                <a:lnTo>
                  <a:pt x="71763" y="5251"/>
                </a:lnTo>
                <a:lnTo>
                  <a:pt x="71763" y="5205"/>
                </a:lnTo>
                <a:cubicBezTo>
                  <a:pt x="71763" y="5137"/>
                  <a:pt x="71854" y="5137"/>
                  <a:pt x="71877" y="5137"/>
                </a:cubicBezTo>
                <a:cubicBezTo>
                  <a:pt x="71884" y="5143"/>
                  <a:pt x="71892" y="5146"/>
                  <a:pt x="71902" y="5146"/>
                </a:cubicBezTo>
                <a:cubicBezTo>
                  <a:pt x="71925" y="5146"/>
                  <a:pt x="71952" y="5130"/>
                  <a:pt x="71968" y="5114"/>
                </a:cubicBezTo>
                <a:lnTo>
                  <a:pt x="71968" y="5068"/>
                </a:lnTo>
                <a:cubicBezTo>
                  <a:pt x="71945" y="5023"/>
                  <a:pt x="71900" y="4954"/>
                  <a:pt x="71877" y="4886"/>
                </a:cubicBezTo>
                <a:cubicBezTo>
                  <a:pt x="71877" y="4863"/>
                  <a:pt x="71900" y="4771"/>
                  <a:pt x="71923" y="4771"/>
                </a:cubicBezTo>
                <a:cubicBezTo>
                  <a:pt x="72174" y="4749"/>
                  <a:pt x="72082" y="4612"/>
                  <a:pt x="72037" y="4520"/>
                </a:cubicBezTo>
                <a:cubicBezTo>
                  <a:pt x="71991" y="4406"/>
                  <a:pt x="71900" y="4292"/>
                  <a:pt x="71831" y="4178"/>
                </a:cubicBezTo>
                <a:lnTo>
                  <a:pt x="71740" y="4064"/>
                </a:lnTo>
                <a:cubicBezTo>
                  <a:pt x="71649" y="3950"/>
                  <a:pt x="71535" y="3721"/>
                  <a:pt x="71512" y="3562"/>
                </a:cubicBezTo>
                <a:lnTo>
                  <a:pt x="71557" y="3379"/>
                </a:lnTo>
                <a:cubicBezTo>
                  <a:pt x="71578" y="3299"/>
                  <a:pt x="71351" y="3166"/>
                  <a:pt x="71233" y="3166"/>
                </a:cubicBezTo>
                <a:cubicBezTo>
                  <a:pt x="71217" y="3166"/>
                  <a:pt x="71203" y="3168"/>
                  <a:pt x="71192" y="3174"/>
                </a:cubicBezTo>
                <a:lnTo>
                  <a:pt x="70964" y="3333"/>
                </a:lnTo>
                <a:cubicBezTo>
                  <a:pt x="70850" y="3196"/>
                  <a:pt x="70941" y="3082"/>
                  <a:pt x="71032" y="3082"/>
                </a:cubicBezTo>
                <a:cubicBezTo>
                  <a:pt x="71118" y="3082"/>
                  <a:pt x="70800" y="2921"/>
                  <a:pt x="70629" y="2921"/>
                </a:cubicBezTo>
                <a:cubicBezTo>
                  <a:pt x="70618" y="2921"/>
                  <a:pt x="70608" y="2921"/>
                  <a:pt x="70599" y="2923"/>
                </a:cubicBezTo>
                <a:cubicBezTo>
                  <a:pt x="70502" y="2939"/>
                  <a:pt x="70382" y="2955"/>
                  <a:pt x="70312" y="2955"/>
                </a:cubicBezTo>
                <a:cubicBezTo>
                  <a:pt x="70283" y="2955"/>
                  <a:pt x="70263" y="2952"/>
                  <a:pt x="70256" y="2945"/>
                </a:cubicBezTo>
                <a:cubicBezTo>
                  <a:pt x="70235" y="2945"/>
                  <a:pt x="70194" y="2806"/>
                  <a:pt x="70133" y="2806"/>
                </a:cubicBezTo>
                <a:cubicBezTo>
                  <a:pt x="70128" y="2806"/>
                  <a:pt x="70124" y="2807"/>
                  <a:pt x="70119" y="2808"/>
                </a:cubicBezTo>
                <a:cubicBezTo>
                  <a:pt x="70028" y="2808"/>
                  <a:pt x="69868" y="2831"/>
                  <a:pt x="69731" y="2831"/>
                </a:cubicBezTo>
                <a:lnTo>
                  <a:pt x="69640" y="2854"/>
                </a:lnTo>
                <a:lnTo>
                  <a:pt x="69572" y="2877"/>
                </a:lnTo>
                <a:cubicBezTo>
                  <a:pt x="69503" y="2945"/>
                  <a:pt x="69343" y="3037"/>
                  <a:pt x="69229" y="3060"/>
                </a:cubicBezTo>
                <a:lnTo>
                  <a:pt x="69206" y="3037"/>
                </a:lnTo>
                <a:lnTo>
                  <a:pt x="69138" y="2923"/>
                </a:lnTo>
                <a:cubicBezTo>
                  <a:pt x="69071" y="2949"/>
                  <a:pt x="68989" y="2960"/>
                  <a:pt x="68923" y="2960"/>
                </a:cubicBezTo>
                <a:cubicBezTo>
                  <a:pt x="68876" y="2960"/>
                  <a:pt x="68837" y="2955"/>
                  <a:pt x="68818" y="2945"/>
                </a:cubicBezTo>
                <a:cubicBezTo>
                  <a:pt x="68750" y="2945"/>
                  <a:pt x="68659" y="3014"/>
                  <a:pt x="68590" y="3105"/>
                </a:cubicBezTo>
                <a:lnTo>
                  <a:pt x="68362" y="3082"/>
                </a:lnTo>
                <a:lnTo>
                  <a:pt x="68020" y="3082"/>
                </a:lnTo>
                <a:cubicBezTo>
                  <a:pt x="67997" y="3105"/>
                  <a:pt x="67951" y="3242"/>
                  <a:pt x="67951" y="3288"/>
                </a:cubicBezTo>
                <a:cubicBezTo>
                  <a:pt x="67951" y="3321"/>
                  <a:pt x="67878" y="3342"/>
                  <a:pt x="67776" y="3342"/>
                </a:cubicBezTo>
                <a:cubicBezTo>
                  <a:pt x="67738" y="3342"/>
                  <a:pt x="67697" y="3340"/>
                  <a:pt x="67654" y="3333"/>
                </a:cubicBezTo>
                <a:lnTo>
                  <a:pt x="67517" y="3333"/>
                </a:lnTo>
                <a:cubicBezTo>
                  <a:pt x="67380" y="3356"/>
                  <a:pt x="67495" y="3402"/>
                  <a:pt x="67517" y="3448"/>
                </a:cubicBezTo>
                <a:cubicBezTo>
                  <a:pt x="67517" y="3470"/>
                  <a:pt x="67472" y="3516"/>
                  <a:pt x="67449" y="3562"/>
                </a:cubicBezTo>
                <a:cubicBezTo>
                  <a:pt x="67409" y="3601"/>
                  <a:pt x="67370" y="3658"/>
                  <a:pt x="67345" y="3658"/>
                </a:cubicBezTo>
                <a:cubicBezTo>
                  <a:pt x="67341" y="3658"/>
                  <a:pt x="67338" y="3656"/>
                  <a:pt x="67335" y="3653"/>
                </a:cubicBezTo>
                <a:cubicBezTo>
                  <a:pt x="67266" y="3630"/>
                  <a:pt x="67198" y="3585"/>
                  <a:pt x="67152" y="3539"/>
                </a:cubicBezTo>
                <a:lnTo>
                  <a:pt x="67129" y="3539"/>
                </a:lnTo>
                <a:cubicBezTo>
                  <a:pt x="67175" y="3470"/>
                  <a:pt x="67129" y="3425"/>
                  <a:pt x="67038" y="3402"/>
                </a:cubicBezTo>
                <a:lnTo>
                  <a:pt x="67015" y="3516"/>
                </a:lnTo>
                <a:cubicBezTo>
                  <a:pt x="66992" y="3539"/>
                  <a:pt x="66878" y="3585"/>
                  <a:pt x="66810" y="3585"/>
                </a:cubicBezTo>
                <a:lnTo>
                  <a:pt x="66536" y="3585"/>
                </a:lnTo>
                <a:cubicBezTo>
                  <a:pt x="66582" y="3699"/>
                  <a:pt x="66582" y="3858"/>
                  <a:pt x="66536" y="3973"/>
                </a:cubicBezTo>
                <a:lnTo>
                  <a:pt x="66308" y="3950"/>
                </a:lnTo>
                <a:cubicBezTo>
                  <a:pt x="66262" y="3950"/>
                  <a:pt x="66216" y="3950"/>
                  <a:pt x="66193" y="3973"/>
                </a:cubicBezTo>
                <a:lnTo>
                  <a:pt x="66102" y="4041"/>
                </a:lnTo>
                <a:cubicBezTo>
                  <a:pt x="66062" y="4073"/>
                  <a:pt x="66010" y="4089"/>
                  <a:pt x="65953" y="4089"/>
                </a:cubicBezTo>
                <a:cubicBezTo>
                  <a:pt x="65848" y="4089"/>
                  <a:pt x="65726" y="4038"/>
                  <a:pt x="65623" y="3950"/>
                </a:cubicBezTo>
                <a:lnTo>
                  <a:pt x="65349" y="4087"/>
                </a:lnTo>
                <a:cubicBezTo>
                  <a:pt x="65280" y="4132"/>
                  <a:pt x="65212" y="4201"/>
                  <a:pt x="65121" y="4246"/>
                </a:cubicBezTo>
                <a:cubicBezTo>
                  <a:pt x="65075" y="4292"/>
                  <a:pt x="64984" y="4338"/>
                  <a:pt x="64915" y="4338"/>
                </a:cubicBezTo>
                <a:cubicBezTo>
                  <a:pt x="64884" y="4332"/>
                  <a:pt x="64854" y="4329"/>
                  <a:pt x="64825" y="4329"/>
                </a:cubicBezTo>
                <a:cubicBezTo>
                  <a:pt x="64641" y="4329"/>
                  <a:pt x="64501" y="4444"/>
                  <a:pt x="64482" y="4543"/>
                </a:cubicBezTo>
                <a:lnTo>
                  <a:pt x="64413" y="4817"/>
                </a:lnTo>
                <a:cubicBezTo>
                  <a:pt x="64356" y="4749"/>
                  <a:pt x="64288" y="4714"/>
                  <a:pt x="64225" y="4714"/>
                </a:cubicBezTo>
                <a:cubicBezTo>
                  <a:pt x="64162" y="4714"/>
                  <a:pt x="64105" y="4749"/>
                  <a:pt x="64071" y="4817"/>
                </a:cubicBezTo>
                <a:lnTo>
                  <a:pt x="63979" y="4931"/>
                </a:lnTo>
                <a:cubicBezTo>
                  <a:pt x="63927" y="5004"/>
                  <a:pt x="63851" y="5020"/>
                  <a:pt x="63769" y="5020"/>
                </a:cubicBezTo>
                <a:cubicBezTo>
                  <a:pt x="63706" y="5020"/>
                  <a:pt x="63639" y="5011"/>
                  <a:pt x="63577" y="5011"/>
                </a:cubicBezTo>
                <a:cubicBezTo>
                  <a:pt x="63542" y="5011"/>
                  <a:pt x="63508" y="5014"/>
                  <a:pt x="63477" y="5023"/>
                </a:cubicBezTo>
                <a:lnTo>
                  <a:pt x="63454" y="5023"/>
                </a:lnTo>
                <a:cubicBezTo>
                  <a:pt x="63454" y="5023"/>
                  <a:pt x="63226" y="5091"/>
                  <a:pt x="63158" y="5091"/>
                </a:cubicBezTo>
                <a:cubicBezTo>
                  <a:pt x="63093" y="5113"/>
                  <a:pt x="62986" y="5321"/>
                  <a:pt x="62897" y="5321"/>
                </a:cubicBezTo>
                <a:cubicBezTo>
                  <a:pt x="62893" y="5321"/>
                  <a:pt x="62888" y="5320"/>
                  <a:pt x="62884" y="5319"/>
                </a:cubicBezTo>
                <a:cubicBezTo>
                  <a:pt x="62793" y="5319"/>
                  <a:pt x="62907" y="5456"/>
                  <a:pt x="62861" y="5502"/>
                </a:cubicBezTo>
                <a:cubicBezTo>
                  <a:pt x="62840" y="5516"/>
                  <a:pt x="62816" y="5521"/>
                  <a:pt x="62793" y="5521"/>
                </a:cubicBezTo>
                <a:cubicBezTo>
                  <a:pt x="62742" y="5521"/>
                  <a:pt x="62694" y="5495"/>
                  <a:pt x="62678" y="5479"/>
                </a:cubicBezTo>
                <a:cubicBezTo>
                  <a:pt x="62667" y="5456"/>
                  <a:pt x="62644" y="5445"/>
                  <a:pt x="62613" y="5445"/>
                </a:cubicBezTo>
                <a:cubicBezTo>
                  <a:pt x="62581" y="5445"/>
                  <a:pt x="62541" y="5456"/>
                  <a:pt x="62496" y="5479"/>
                </a:cubicBezTo>
                <a:lnTo>
                  <a:pt x="62427" y="5502"/>
                </a:lnTo>
                <a:cubicBezTo>
                  <a:pt x="62405" y="5511"/>
                  <a:pt x="62381" y="5514"/>
                  <a:pt x="62357" y="5514"/>
                </a:cubicBezTo>
                <a:cubicBezTo>
                  <a:pt x="62313" y="5514"/>
                  <a:pt x="62266" y="5504"/>
                  <a:pt x="62223" y="5504"/>
                </a:cubicBezTo>
                <a:cubicBezTo>
                  <a:pt x="62167" y="5504"/>
                  <a:pt x="62116" y="5520"/>
                  <a:pt x="62085" y="5593"/>
                </a:cubicBezTo>
                <a:lnTo>
                  <a:pt x="62016" y="5776"/>
                </a:lnTo>
                <a:cubicBezTo>
                  <a:pt x="61970" y="5762"/>
                  <a:pt x="61917" y="5757"/>
                  <a:pt x="61865" y="5757"/>
                </a:cubicBezTo>
                <a:cubicBezTo>
                  <a:pt x="61739" y="5757"/>
                  <a:pt x="61615" y="5789"/>
                  <a:pt x="61583" y="5821"/>
                </a:cubicBezTo>
                <a:cubicBezTo>
                  <a:pt x="61560" y="5867"/>
                  <a:pt x="61743" y="5936"/>
                  <a:pt x="61834" y="5958"/>
                </a:cubicBezTo>
                <a:cubicBezTo>
                  <a:pt x="61868" y="5958"/>
                  <a:pt x="61811" y="5964"/>
                  <a:pt x="61737" y="5964"/>
                </a:cubicBezTo>
                <a:cubicBezTo>
                  <a:pt x="61663" y="5964"/>
                  <a:pt x="61571" y="5958"/>
                  <a:pt x="61537" y="5936"/>
                </a:cubicBezTo>
                <a:cubicBezTo>
                  <a:pt x="61519" y="5923"/>
                  <a:pt x="61492" y="5918"/>
                  <a:pt x="61460" y="5918"/>
                </a:cubicBezTo>
                <a:cubicBezTo>
                  <a:pt x="61372" y="5918"/>
                  <a:pt x="61243" y="5960"/>
                  <a:pt x="61126" y="6027"/>
                </a:cubicBezTo>
                <a:lnTo>
                  <a:pt x="60989" y="6118"/>
                </a:lnTo>
                <a:cubicBezTo>
                  <a:pt x="60921" y="6164"/>
                  <a:pt x="60807" y="6187"/>
                  <a:pt x="60944" y="6301"/>
                </a:cubicBezTo>
                <a:lnTo>
                  <a:pt x="61035" y="6369"/>
                </a:lnTo>
                <a:cubicBezTo>
                  <a:pt x="60921" y="6438"/>
                  <a:pt x="60738" y="6506"/>
                  <a:pt x="60647" y="6506"/>
                </a:cubicBezTo>
                <a:lnTo>
                  <a:pt x="60624" y="6392"/>
                </a:lnTo>
                <a:lnTo>
                  <a:pt x="60624" y="6369"/>
                </a:lnTo>
                <a:cubicBezTo>
                  <a:pt x="60612" y="6368"/>
                  <a:pt x="60601" y="6367"/>
                  <a:pt x="60589" y="6367"/>
                </a:cubicBezTo>
                <a:cubicBezTo>
                  <a:pt x="60422" y="6367"/>
                  <a:pt x="60280" y="6521"/>
                  <a:pt x="60259" y="6734"/>
                </a:cubicBezTo>
                <a:lnTo>
                  <a:pt x="60008" y="6826"/>
                </a:lnTo>
                <a:cubicBezTo>
                  <a:pt x="59962" y="6826"/>
                  <a:pt x="59871" y="6780"/>
                  <a:pt x="59871" y="6780"/>
                </a:cubicBezTo>
                <a:lnTo>
                  <a:pt x="59734" y="6963"/>
                </a:lnTo>
                <a:cubicBezTo>
                  <a:pt x="59506" y="6963"/>
                  <a:pt x="59300" y="7054"/>
                  <a:pt x="59277" y="7145"/>
                </a:cubicBezTo>
                <a:lnTo>
                  <a:pt x="59095" y="7237"/>
                </a:lnTo>
                <a:cubicBezTo>
                  <a:pt x="59053" y="7257"/>
                  <a:pt x="59020" y="7266"/>
                  <a:pt x="58992" y="7266"/>
                </a:cubicBezTo>
                <a:cubicBezTo>
                  <a:pt x="58928" y="7266"/>
                  <a:pt x="58891" y="7223"/>
                  <a:pt x="58844" y="7191"/>
                </a:cubicBezTo>
                <a:lnTo>
                  <a:pt x="58775" y="7145"/>
                </a:lnTo>
                <a:cubicBezTo>
                  <a:pt x="58763" y="7142"/>
                  <a:pt x="58748" y="7141"/>
                  <a:pt x="58731" y="7141"/>
                </a:cubicBezTo>
                <a:cubicBezTo>
                  <a:pt x="58618" y="7141"/>
                  <a:pt x="58400" y="7203"/>
                  <a:pt x="58182" y="7282"/>
                </a:cubicBezTo>
                <a:lnTo>
                  <a:pt x="58273" y="7533"/>
                </a:lnTo>
                <a:cubicBezTo>
                  <a:pt x="58273" y="7533"/>
                  <a:pt x="58227" y="7579"/>
                  <a:pt x="58205" y="7579"/>
                </a:cubicBezTo>
                <a:lnTo>
                  <a:pt x="57839" y="7670"/>
                </a:lnTo>
                <a:cubicBezTo>
                  <a:pt x="57725" y="7784"/>
                  <a:pt x="57566" y="7967"/>
                  <a:pt x="57474" y="8035"/>
                </a:cubicBezTo>
                <a:lnTo>
                  <a:pt x="57383" y="8104"/>
                </a:lnTo>
                <a:cubicBezTo>
                  <a:pt x="57360" y="8104"/>
                  <a:pt x="57269" y="8058"/>
                  <a:pt x="57223" y="8035"/>
                </a:cubicBezTo>
                <a:lnTo>
                  <a:pt x="57200" y="8035"/>
                </a:lnTo>
                <a:cubicBezTo>
                  <a:pt x="57155" y="8035"/>
                  <a:pt x="56904" y="8218"/>
                  <a:pt x="56835" y="8309"/>
                </a:cubicBezTo>
                <a:cubicBezTo>
                  <a:pt x="56767" y="8378"/>
                  <a:pt x="56516" y="8446"/>
                  <a:pt x="56447" y="8446"/>
                </a:cubicBezTo>
                <a:cubicBezTo>
                  <a:pt x="56401" y="8446"/>
                  <a:pt x="56310" y="8629"/>
                  <a:pt x="56310" y="8675"/>
                </a:cubicBezTo>
                <a:cubicBezTo>
                  <a:pt x="56310" y="8743"/>
                  <a:pt x="56150" y="8789"/>
                  <a:pt x="56105" y="8789"/>
                </a:cubicBezTo>
                <a:cubicBezTo>
                  <a:pt x="56059" y="8789"/>
                  <a:pt x="56013" y="8903"/>
                  <a:pt x="56013" y="8948"/>
                </a:cubicBezTo>
                <a:cubicBezTo>
                  <a:pt x="55991" y="8971"/>
                  <a:pt x="55808" y="9017"/>
                  <a:pt x="55717" y="9017"/>
                </a:cubicBezTo>
                <a:cubicBezTo>
                  <a:pt x="55648" y="9017"/>
                  <a:pt x="55625" y="8994"/>
                  <a:pt x="55671" y="8948"/>
                </a:cubicBezTo>
                <a:lnTo>
                  <a:pt x="55671" y="8926"/>
                </a:lnTo>
                <a:cubicBezTo>
                  <a:pt x="55671" y="8888"/>
                  <a:pt x="55641" y="8851"/>
                  <a:pt x="55605" y="8851"/>
                </a:cubicBezTo>
                <a:cubicBezTo>
                  <a:pt x="55596" y="8851"/>
                  <a:pt x="55588" y="8853"/>
                  <a:pt x="55580" y="8857"/>
                </a:cubicBezTo>
                <a:lnTo>
                  <a:pt x="55351" y="8994"/>
                </a:lnTo>
                <a:cubicBezTo>
                  <a:pt x="55123" y="9177"/>
                  <a:pt x="54895" y="9382"/>
                  <a:pt x="54826" y="9451"/>
                </a:cubicBezTo>
                <a:lnTo>
                  <a:pt x="54758" y="9428"/>
                </a:lnTo>
                <a:lnTo>
                  <a:pt x="54690" y="9428"/>
                </a:lnTo>
                <a:cubicBezTo>
                  <a:pt x="54674" y="9402"/>
                  <a:pt x="54662" y="9391"/>
                  <a:pt x="54653" y="9391"/>
                </a:cubicBezTo>
                <a:cubicBezTo>
                  <a:pt x="54621" y="9391"/>
                  <a:pt x="54621" y="9512"/>
                  <a:pt x="54621" y="9565"/>
                </a:cubicBezTo>
                <a:cubicBezTo>
                  <a:pt x="54638" y="9616"/>
                  <a:pt x="54591" y="9642"/>
                  <a:pt x="54557" y="9642"/>
                </a:cubicBezTo>
                <a:cubicBezTo>
                  <a:pt x="54545" y="9642"/>
                  <a:pt x="54535" y="9639"/>
                  <a:pt x="54530" y="9633"/>
                </a:cubicBezTo>
                <a:cubicBezTo>
                  <a:pt x="54484" y="9633"/>
                  <a:pt x="54461" y="9656"/>
                  <a:pt x="54461" y="9702"/>
                </a:cubicBezTo>
                <a:lnTo>
                  <a:pt x="54461" y="9725"/>
                </a:lnTo>
                <a:cubicBezTo>
                  <a:pt x="54461" y="9747"/>
                  <a:pt x="54370" y="9747"/>
                  <a:pt x="54347" y="9793"/>
                </a:cubicBezTo>
                <a:lnTo>
                  <a:pt x="54279" y="9839"/>
                </a:lnTo>
                <a:cubicBezTo>
                  <a:pt x="54258" y="9859"/>
                  <a:pt x="54228" y="9870"/>
                  <a:pt x="54198" y="9870"/>
                </a:cubicBezTo>
                <a:cubicBezTo>
                  <a:pt x="54160" y="9870"/>
                  <a:pt x="54121" y="9854"/>
                  <a:pt x="54096" y="9816"/>
                </a:cubicBezTo>
                <a:lnTo>
                  <a:pt x="54050" y="9770"/>
                </a:lnTo>
                <a:cubicBezTo>
                  <a:pt x="54028" y="9747"/>
                  <a:pt x="53982" y="9702"/>
                  <a:pt x="53959" y="9702"/>
                </a:cubicBezTo>
                <a:cubicBezTo>
                  <a:pt x="53913" y="9702"/>
                  <a:pt x="53845" y="9747"/>
                  <a:pt x="53845" y="9770"/>
                </a:cubicBezTo>
                <a:lnTo>
                  <a:pt x="53868" y="9930"/>
                </a:lnTo>
                <a:cubicBezTo>
                  <a:pt x="53708" y="9998"/>
                  <a:pt x="53503" y="10067"/>
                  <a:pt x="53411" y="10113"/>
                </a:cubicBezTo>
                <a:lnTo>
                  <a:pt x="53343" y="10158"/>
                </a:lnTo>
                <a:lnTo>
                  <a:pt x="53183" y="10272"/>
                </a:lnTo>
                <a:cubicBezTo>
                  <a:pt x="53145" y="10222"/>
                  <a:pt x="53100" y="10206"/>
                  <a:pt x="53064" y="10206"/>
                </a:cubicBezTo>
                <a:cubicBezTo>
                  <a:pt x="53035" y="10206"/>
                  <a:pt x="53011" y="10216"/>
                  <a:pt x="53000" y="10227"/>
                </a:cubicBezTo>
                <a:cubicBezTo>
                  <a:pt x="52978" y="10272"/>
                  <a:pt x="52795" y="10295"/>
                  <a:pt x="52727" y="10295"/>
                </a:cubicBezTo>
                <a:cubicBezTo>
                  <a:pt x="52658" y="10295"/>
                  <a:pt x="52658" y="10501"/>
                  <a:pt x="52681" y="10569"/>
                </a:cubicBezTo>
                <a:cubicBezTo>
                  <a:pt x="52698" y="10620"/>
                  <a:pt x="52612" y="10646"/>
                  <a:pt x="52549" y="10646"/>
                </a:cubicBezTo>
                <a:cubicBezTo>
                  <a:pt x="52528" y="10646"/>
                  <a:pt x="52510" y="10643"/>
                  <a:pt x="52498" y="10638"/>
                </a:cubicBezTo>
                <a:lnTo>
                  <a:pt x="52156" y="10638"/>
                </a:lnTo>
                <a:cubicBezTo>
                  <a:pt x="52110" y="10638"/>
                  <a:pt x="51996" y="10706"/>
                  <a:pt x="51996" y="10729"/>
                </a:cubicBezTo>
                <a:cubicBezTo>
                  <a:pt x="51973" y="10774"/>
                  <a:pt x="51973" y="10843"/>
                  <a:pt x="51973" y="10889"/>
                </a:cubicBezTo>
                <a:cubicBezTo>
                  <a:pt x="51973" y="10911"/>
                  <a:pt x="51905" y="11003"/>
                  <a:pt x="51814" y="11094"/>
                </a:cubicBezTo>
                <a:lnTo>
                  <a:pt x="51699" y="11117"/>
                </a:lnTo>
                <a:cubicBezTo>
                  <a:pt x="51622" y="11132"/>
                  <a:pt x="51546" y="11210"/>
                  <a:pt x="51455" y="11210"/>
                </a:cubicBezTo>
                <a:cubicBezTo>
                  <a:pt x="51411" y="11210"/>
                  <a:pt x="51363" y="11192"/>
                  <a:pt x="51311" y="11140"/>
                </a:cubicBezTo>
                <a:cubicBezTo>
                  <a:pt x="51311" y="11129"/>
                  <a:pt x="51261" y="11108"/>
                  <a:pt x="51205" y="11108"/>
                </a:cubicBezTo>
                <a:cubicBezTo>
                  <a:pt x="51142" y="11108"/>
                  <a:pt x="51072" y="11134"/>
                  <a:pt x="51060" y="11231"/>
                </a:cubicBezTo>
                <a:lnTo>
                  <a:pt x="51060" y="11254"/>
                </a:lnTo>
                <a:cubicBezTo>
                  <a:pt x="51059" y="11256"/>
                  <a:pt x="51055" y="11256"/>
                  <a:pt x="51049" y="11256"/>
                </a:cubicBezTo>
                <a:cubicBezTo>
                  <a:pt x="51003" y="11256"/>
                  <a:pt x="50837" y="11199"/>
                  <a:pt x="50732" y="11199"/>
                </a:cubicBezTo>
                <a:cubicBezTo>
                  <a:pt x="50692" y="11199"/>
                  <a:pt x="50661" y="11208"/>
                  <a:pt x="50649" y="11231"/>
                </a:cubicBezTo>
                <a:cubicBezTo>
                  <a:pt x="50604" y="11345"/>
                  <a:pt x="50490" y="11436"/>
                  <a:pt x="50398" y="11459"/>
                </a:cubicBezTo>
                <a:lnTo>
                  <a:pt x="50330" y="11414"/>
                </a:lnTo>
                <a:cubicBezTo>
                  <a:pt x="50330" y="11411"/>
                  <a:pt x="50327" y="11410"/>
                  <a:pt x="50320" y="11410"/>
                </a:cubicBezTo>
                <a:cubicBezTo>
                  <a:pt x="50272" y="11410"/>
                  <a:pt x="50053" y="11482"/>
                  <a:pt x="50033" y="11482"/>
                </a:cubicBezTo>
                <a:cubicBezTo>
                  <a:pt x="49942" y="11551"/>
                  <a:pt x="49828" y="11573"/>
                  <a:pt x="49759" y="11642"/>
                </a:cubicBezTo>
                <a:lnTo>
                  <a:pt x="49645" y="11779"/>
                </a:lnTo>
                <a:cubicBezTo>
                  <a:pt x="49588" y="11745"/>
                  <a:pt x="49445" y="11733"/>
                  <a:pt x="49303" y="11733"/>
                </a:cubicBezTo>
                <a:cubicBezTo>
                  <a:pt x="49160" y="11733"/>
                  <a:pt x="49017" y="11745"/>
                  <a:pt x="48960" y="11756"/>
                </a:cubicBezTo>
                <a:cubicBezTo>
                  <a:pt x="48823" y="11802"/>
                  <a:pt x="48572" y="11824"/>
                  <a:pt x="48413" y="11824"/>
                </a:cubicBezTo>
                <a:lnTo>
                  <a:pt x="48390" y="11687"/>
                </a:lnTo>
                <a:cubicBezTo>
                  <a:pt x="48390" y="11619"/>
                  <a:pt x="48367" y="11551"/>
                  <a:pt x="48413" y="11482"/>
                </a:cubicBezTo>
                <a:cubicBezTo>
                  <a:pt x="48504" y="11254"/>
                  <a:pt x="48732" y="11071"/>
                  <a:pt x="48732" y="10797"/>
                </a:cubicBezTo>
                <a:cubicBezTo>
                  <a:pt x="48732" y="10797"/>
                  <a:pt x="48778" y="10797"/>
                  <a:pt x="48823" y="10774"/>
                </a:cubicBezTo>
                <a:lnTo>
                  <a:pt x="48938" y="10774"/>
                </a:lnTo>
                <a:cubicBezTo>
                  <a:pt x="48892" y="10729"/>
                  <a:pt x="48915" y="10546"/>
                  <a:pt x="48983" y="10364"/>
                </a:cubicBezTo>
                <a:lnTo>
                  <a:pt x="49075" y="10204"/>
                </a:lnTo>
                <a:cubicBezTo>
                  <a:pt x="49097" y="10181"/>
                  <a:pt x="49211" y="10181"/>
                  <a:pt x="49211" y="10090"/>
                </a:cubicBezTo>
                <a:lnTo>
                  <a:pt x="49211" y="9839"/>
                </a:lnTo>
                <a:cubicBezTo>
                  <a:pt x="49394" y="9588"/>
                  <a:pt x="49691" y="9336"/>
                  <a:pt x="49691" y="9291"/>
                </a:cubicBezTo>
                <a:cubicBezTo>
                  <a:pt x="49691" y="9245"/>
                  <a:pt x="49873" y="9200"/>
                  <a:pt x="49873" y="9131"/>
                </a:cubicBezTo>
                <a:cubicBezTo>
                  <a:pt x="49873" y="9063"/>
                  <a:pt x="50033" y="8766"/>
                  <a:pt x="50193" y="8446"/>
                </a:cubicBezTo>
                <a:lnTo>
                  <a:pt x="50353" y="8172"/>
                </a:lnTo>
                <a:lnTo>
                  <a:pt x="50444" y="7967"/>
                </a:lnTo>
                <a:cubicBezTo>
                  <a:pt x="50627" y="7784"/>
                  <a:pt x="50741" y="7465"/>
                  <a:pt x="50832" y="7419"/>
                </a:cubicBezTo>
                <a:cubicBezTo>
                  <a:pt x="50901" y="7396"/>
                  <a:pt x="50946" y="7100"/>
                  <a:pt x="51037" y="7008"/>
                </a:cubicBezTo>
                <a:cubicBezTo>
                  <a:pt x="51129" y="6940"/>
                  <a:pt x="51266" y="6803"/>
                  <a:pt x="51357" y="6712"/>
                </a:cubicBezTo>
                <a:lnTo>
                  <a:pt x="51380" y="6597"/>
                </a:lnTo>
                <a:lnTo>
                  <a:pt x="51426" y="6483"/>
                </a:lnTo>
                <a:cubicBezTo>
                  <a:pt x="51426" y="6346"/>
                  <a:pt x="51426" y="6209"/>
                  <a:pt x="51471" y="6164"/>
                </a:cubicBezTo>
                <a:cubicBezTo>
                  <a:pt x="51481" y="6144"/>
                  <a:pt x="51503" y="6137"/>
                  <a:pt x="51528" y="6137"/>
                </a:cubicBezTo>
                <a:cubicBezTo>
                  <a:pt x="51563" y="6137"/>
                  <a:pt x="51605" y="6151"/>
                  <a:pt x="51631" y="6164"/>
                </a:cubicBezTo>
                <a:cubicBezTo>
                  <a:pt x="51634" y="6167"/>
                  <a:pt x="51637" y="6168"/>
                  <a:pt x="51641" y="6168"/>
                </a:cubicBezTo>
                <a:cubicBezTo>
                  <a:pt x="51665" y="6168"/>
                  <a:pt x="51702" y="6103"/>
                  <a:pt x="51722" y="6004"/>
                </a:cubicBezTo>
                <a:lnTo>
                  <a:pt x="51677" y="5981"/>
                </a:lnTo>
                <a:cubicBezTo>
                  <a:pt x="51562" y="5890"/>
                  <a:pt x="51677" y="5821"/>
                  <a:pt x="51699" y="5753"/>
                </a:cubicBezTo>
                <a:cubicBezTo>
                  <a:pt x="51699" y="5707"/>
                  <a:pt x="51722" y="5547"/>
                  <a:pt x="51677" y="5502"/>
                </a:cubicBezTo>
                <a:cubicBezTo>
                  <a:pt x="51608" y="5388"/>
                  <a:pt x="51540" y="5296"/>
                  <a:pt x="51448" y="5205"/>
                </a:cubicBezTo>
                <a:lnTo>
                  <a:pt x="51426" y="5159"/>
                </a:lnTo>
                <a:cubicBezTo>
                  <a:pt x="51403" y="5091"/>
                  <a:pt x="51357" y="4726"/>
                  <a:pt x="51311" y="4680"/>
                </a:cubicBezTo>
                <a:cubicBezTo>
                  <a:pt x="51289" y="4657"/>
                  <a:pt x="51220" y="4566"/>
                  <a:pt x="51174" y="4498"/>
                </a:cubicBezTo>
                <a:lnTo>
                  <a:pt x="51174" y="4429"/>
                </a:lnTo>
                <a:cubicBezTo>
                  <a:pt x="51197" y="4269"/>
                  <a:pt x="51129" y="4155"/>
                  <a:pt x="50969" y="4041"/>
                </a:cubicBezTo>
                <a:lnTo>
                  <a:pt x="50855" y="3950"/>
                </a:lnTo>
                <a:cubicBezTo>
                  <a:pt x="50695" y="3881"/>
                  <a:pt x="50421" y="3744"/>
                  <a:pt x="50239" y="3676"/>
                </a:cubicBezTo>
                <a:lnTo>
                  <a:pt x="50033" y="3676"/>
                </a:lnTo>
                <a:cubicBezTo>
                  <a:pt x="49988" y="3676"/>
                  <a:pt x="49919" y="3676"/>
                  <a:pt x="49896" y="3653"/>
                </a:cubicBezTo>
                <a:lnTo>
                  <a:pt x="49782" y="3539"/>
                </a:lnTo>
                <a:cubicBezTo>
                  <a:pt x="49599" y="3562"/>
                  <a:pt x="49257" y="3607"/>
                  <a:pt x="49189" y="3607"/>
                </a:cubicBezTo>
                <a:cubicBezTo>
                  <a:pt x="49160" y="3617"/>
                  <a:pt x="49112" y="3622"/>
                  <a:pt x="49058" y="3622"/>
                </a:cubicBezTo>
                <a:cubicBezTo>
                  <a:pt x="48981" y="3622"/>
                  <a:pt x="48890" y="3611"/>
                  <a:pt x="48823" y="3585"/>
                </a:cubicBezTo>
                <a:lnTo>
                  <a:pt x="48664" y="3653"/>
                </a:lnTo>
                <a:lnTo>
                  <a:pt x="48504" y="3699"/>
                </a:lnTo>
                <a:cubicBezTo>
                  <a:pt x="48276" y="3699"/>
                  <a:pt x="47865" y="3744"/>
                  <a:pt x="47796" y="3813"/>
                </a:cubicBezTo>
                <a:cubicBezTo>
                  <a:pt x="47705" y="3858"/>
                  <a:pt x="47157" y="3858"/>
                  <a:pt x="46997" y="3927"/>
                </a:cubicBezTo>
                <a:cubicBezTo>
                  <a:pt x="46838" y="4018"/>
                  <a:pt x="46678" y="4109"/>
                  <a:pt x="46655" y="4132"/>
                </a:cubicBezTo>
                <a:lnTo>
                  <a:pt x="46655" y="4155"/>
                </a:lnTo>
                <a:cubicBezTo>
                  <a:pt x="46655" y="4237"/>
                  <a:pt x="46606" y="4254"/>
                  <a:pt x="46547" y="4254"/>
                </a:cubicBezTo>
                <a:cubicBezTo>
                  <a:pt x="46507" y="4254"/>
                  <a:pt x="46463" y="4246"/>
                  <a:pt x="46427" y="4246"/>
                </a:cubicBezTo>
                <a:cubicBezTo>
                  <a:pt x="46381" y="4269"/>
                  <a:pt x="46244" y="4269"/>
                  <a:pt x="46244" y="4292"/>
                </a:cubicBezTo>
                <a:cubicBezTo>
                  <a:pt x="46244" y="4414"/>
                  <a:pt x="46173" y="4424"/>
                  <a:pt x="46092" y="4424"/>
                </a:cubicBezTo>
                <a:cubicBezTo>
                  <a:pt x="46076" y="4424"/>
                  <a:pt x="46059" y="4424"/>
                  <a:pt x="46043" y="4424"/>
                </a:cubicBezTo>
                <a:cubicBezTo>
                  <a:pt x="46018" y="4424"/>
                  <a:pt x="45993" y="4424"/>
                  <a:pt x="45970" y="4429"/>
                </a:cubicBezTo>
                <a:cubicBezTo>
                  <a:pt x="45925" y="4429"/>
                  <a:pt x="45833" y="4452"/>
                  <a:pt x="45833" y="4452"/>
                </a:cubicBezTo>
                <a:lnTo>
                  <a:pt x="45833" y="4657"/>
                </a:lnTo>
                <a:cubicBezTo>
                  <a:pt x="45716" y="4624"/>
                  <a:pt x="45526" y="4603"/>
                  <a:pt x="45361" y="4603"/>
                </a:cubicBezTo>
                <a:cubicBezTo>
                  <a:pt x="45300" y="4603"/>
                  <a:pt x="45243" y="4606"/>
                  <a:pt x="45194" y="4612"/>
                </a:cubicBezTo>
                <a:lnTo>
                  <a:pt x="45103" y="4771"/>
                </a:lnTo>
                <a:cubicBezTo>
                  <a:pt x="45080" y="4794"/>
                  <a:pt x="45080" y="4817"/>
                  <a:pt x="45057" y="4840"/>
                </a:cubicBezTo>
                <a:lnTo>
                  <a:pt x="44692" y="4840"/>
                </a:lnTo>
                <a:cubicBezTo>
                  <a:pt x="44684" y="4839"/>
                  <a:pt x="44677" y="4838"/>
                  <a:pt x="44671" y="4838"/>
                </a:cubicBezTo>
                <a:cubicBezTo>
                  <a:pt x="44549" y="4838"/>
                  <a:pt x="44628" y="5024"/>
                  <a:pt x="44468" y="5024"/>
                </a:cubicBezTo>
                <a:cubicBezTo>
                  <a:pt x="44460" y="5024"/>
                  <a:pt x="44451" y="5024"/>
                  <a:pt x="44441" y="5023"/>
                </a:cubicBezTo>
                <a:cubicBezTo>
                  <a:pt x="44398" y="5012"/>
                  <a:pt x="44357" y="5006"/>
                  <a:pt x="44320" y="5006"/>
                </a:cubicBezTo>
                <a:cubicBezTo>
                  <a:pt x="44198" y="5006"/>
                  <a:pt x="44105" y="5066"/>
                  <a:pt x="44053" y="5205"/>
                </a:cubicBezTo>
                <a:cubicBezTo>
                  <a:pt x="44039" y="5275"/>
                  <a:pt x="43991" y="5302"/>
                  <a:pt x="43924" y="5302"/>
                </a:cubicBezTo>
                <a:cubicBezTo>
                  <a:pt x="43882" y="5302"/>
                  <a:pt x="43832" y="5291"/>
                  <a:pt x="43779" y="5274"/>
                </a:cubicBezTo>
                <a:lnTo>
                  <a:pt x="43665" y="5228"/>
                </a:lnTo>
                <a:lnTo>
                  <a:pt x="43665" y="5228"/>
                </a:lnTo>
                <a:cubicBezTo>
                  <a:pt x="43711" y="5296"/>
                  <a:pt x="43711" y="5388"/>
                  <a:pt x="43665" y="5433"/>
                </a:cubicBezTo>
                <a:lnTo>
                  <a:pt x="43551" y="5342"/>
                </a:lnTo>
                <a:cubicBezTo>
                  <a:pt x="43437" y="5411"/>
                  <a:pt x="43163" y="5570"/>
                  <a:pt x="43140" y="5662"/>
                </a:cubicBezTo>
                <a:cubicBezTo>
                  <a:pt x="43129" y="5693"/>
                  <a:pt x="43104" y="5710"/>
                  <a:pt x="43073" y="5710"/>
                </a:cubicBezTo>
                <a:cubicBezTo>
                  <a:pt x="43037" y="5710"/>
                  <a:pt x="42994" y="5688"/>
                  <a:pt x="42957" y="5639"/>
                </a:cubicBezTo>
                <a:lnTo>
                  <a:pt x="42912" y="5639"/>
                </a:lnTo>
                <a:cubicBezTo>
                  <a:pt x="42661" y="5707"/>
                  <a:pt x="42455" y="5844"/>
                  <a:pt x="42273" y="6004"/>
                </a:cubicBezTo>
                <a:cubicBezTo>
                  <a:pt x="42227" y="6050"/>
                  <a:pt x="42113" y="6095"/>
                  <a:pt x="42067" y="6095"/>
                </a:cubicBezTo>
                <a:cubicBezTo>
                  <a:pt x="42009" y="6057"/>
                  <a:pt x="41960" y="6042"/>
                  <a:pt x="41916" y="6042"/>
                </a:cubicBezTo>
                <a:cubicBezTo>
                  <a:pt x="41806" y="6042"/>
                  <a:pt x="41732" y="6138"/>
                  <a:pt x="41633" y="6187"/>
                </a:cubicBezTo>
                <a:lnTo>
                  <a:pt x="41474" y="6278"/>
                </a:lnTo>
                <a:cubicBezTo>
                  <a:pt x="41291" y="6392"/>
                  <a:pt x="41086" y="6666"/>
                  <a:pt x="41017" y="6871"/>
                </a:cubicBezTo>
                <a:lnTo>
                  <a:pt x="40698" y="6712"/>
                </a:lnTo>
                <a:cubicBezTo>
                  <a:pt x="40696" y="6710"/>
                  <a:pt x="40695" y="6709"/>
                  <a:pt x="40694" y="6709"/>
                </a:cubicBezTo>
                <a:cubicBezTo>
                  <a:pt x="40677" y="6709"/>
                  <a:pt x="40687" y="6849"/>
                  <a:pt x="40538" y="6849"/>
                </a:cubicBezTo>
                <a:lnTo>
                  <a:pt x="40401" y="6871"/>
                </a:lnTo>
                <a:cubicBezTo>
                  <a:pt x="40264" y="6940"/>
                  <a:pt x="39990" y="7031"/>
                  <a:pt x="39944" y="7054"/>
                </a:cubicBezTo>
                <a:cubicBezTo>
                  <a:pt x="39922" y="7100"/>
                  <a:pt x="39830" y="7282"/>
                  <a:pt x="39739" y="7305"/>
                </a:cubicBezTo>
                <a:cubicBezTo>
                  <a:pt x="39670" y="7328"/>
                  <a:pt x="39419" y="7488"/>
                  <a:pt x="39351" y="7533"/>
                </a:cubicBezTo>
                <a:cubicBezTo>
                  <a:pt x="39282" y="7602"/>
                  <a:pt x="39260" y="7670"/>
                  <a:pt x="39260" y="7670"/>
                </a:cubicBezTo>
                <a:cubicBezTo>
                  <a:pt x="39260" y="7670"/>
                  <a:pt x="39146" y="7762"/>
                  <a:pt x="39100" y="7807"/>
                </a:cubicBezTo>
                <a:cubicBezTo>
                  <a:pt x="39068" y="7823"/>
                  <a:pt x="39047" y="7839"/>
                  <a:pt x="39037" y="7839"/>
                </a:cubicBezTo>
                <a:cubicBezTo>
                  <a:pt x="39033" y="7839"/>
                  <a:pt x="39031" y="7837"/>
                  <a:pt x="39031" y="7830"/>
                </a:cubicBezTo>
                <a:lnTo>
                  <a:pt x="39031" y="7784"/>
                </a:lnTo>
                <a:lnTo>
                  <a:pt x="39009" y="7762"/>
                </a:lnTo>
                <a:cubicBezTo>
                  <a:pt x="39009" y="7755"/>
                  <a:pt x="39002" y="7753"/>
                  <a:pt x="38991" y="7753"/>
                </a:cubicBezTo>
                <a:cubicBezTo>
                  <a:pt x="38922" y="7753"/>
                  <a:pt x="38663" y="7868"/>
                  <a:pt x="38643" y="7967"/>
                </a:cubicBezTo>
                <a:cubicBezTo>
                  <a:pt x="38621" y="8104"/>
                  <a:pt x="38392" y="8127"/>
                  <a:pt x="38324" y="8127"/>
                </a:cubicBezTo>
                <a:cubicBezTo>
                  <a:pt x="38255" y="8150"/>
                  <a:pt x="38301" y="8195"/>
                  <a:pt x="38347" y="8195"/>
                </a:cubicBezTo>
                <a:cubicBezTo>
                  <a:pt x="38369" y="8218"/>
                  <a:pt x="38324" y="8241"/>
                  <a:pt x="38232" y="8264"/>
                </a:cubicBezTo>
                <a:lnTo>
                  <a:pt x="38096" y="8264"/>
                </a:lnTo>
                <a:cubicBezTo>
                  <a:pt x="38093" y="8262"/>
                  <a:pt x="38089" y="8262"/>
                  <a:pt x="38085" y="8262"/>
                </a:cubicBezTo>
                <a:cubicBezTo>
                  <a:pt x="38013" y="8262"/>
                  <a:pt x="37724" y="8426"/>
                  <a:pt x="37616" y="8469"/>
                </a:cubicBezTo>
                <a:cubicBezTo>
                  <a:pt x="37502" y="8515"/>
                  <a:pt x="37319" y="8606"/>
                  <a:pt x="37228" y="8652"/>
                </a:cubicBezTo>
                <a:lnTo>
                  <a:pt x="37365" y="8743"/>
                </a:lnTo>
                <a:lnTo>
                  <a:pt x="37388" y="8743"/>
                </a:lnTo>
                <a:cubicBezTo>
                  <a:pt x="37365" y="8789"/>
                  <a:pt x="37000" y="8834"/>
                  <a:pt x="36886" y="8903"/>
                </a:cubicBezTo>
                <a:cubicBezTo>
                  <a:pt x="36794" y="8971"/>
                  <a:pt x="36566" y="9085"/>
                  <a:pt x="36406" y="9154"/>
                </a:cubicBezTo>
                <a:lnTo>
                  <a:pt x="36270" y="9245"/>
                </a:lnTo>
                <a:lnTo>
                  <a:pt x="36224" y="9268"/>
                </a:lnTo>
                <a:cubicBezTo>
                  <a:pt x="36224" y="9359"/>
                  <a:pt x="35699" y="9496"/>
                  <a:pt x="35539" y="9588"/>
                </a:cubicBezTo>
                <a:cubicBezTo>
                  <a:pt x="35402" y="9702"/>
                  <a:pt x="35174" y="9976"/>
                  <a:pt x="35083" y="9976"/>
                </a:cubicBezTo>
                <a:cubicBezTo>
                  <a:pt x="34968" y="9976"/>
                  <a:pt x="34968" y="10113"/>
                  <a:pt x="34991" y="10181"/>
                </a:cubicBezTo>
                <a:cubicBezTo>
                  <a:pt x="35014" y="10227"/>
                  <a:pt x="34877" y="10272"/>
                  <a:pt x="34832" y="10272"/>
                </a:cubicBezTo>
                <a:cubicBezTo>
                  <a:pt x="34809" y="10272"/>
                  <a:pt x="34672" y="10204"/>
                  <a:pt x="34535" y="10090"/>
                </a:cubicBezTo>
                <a:lnTo>
                  <a:pt x="34512" y="10249"/>
                </a:lnTo>
                <a:cubicBezTo>
                  <a:pt x="34497" y="10326"/>
                  <a:pt x="34469" y="10348"/>
                  <a:pt x="34438" y="10348"/>
                </a:cubicBezTo>
                <a:cubicBezTo>
                  <a:pt x="34393" y="10348"/>
                  <a:pt x="34341" y="10297"/>
                  <a:pt x="34319" y="10297"/>
                </a:cubicBezTo>
                <a:cubicBezTo>
                  <a:pt x="34311" y="10297"/>
                  <a:pt x="34307" y="10303"/>
                  <a:pt x="34307" y="10318"/>
                </a:cubicBezTo>
                <a:lnTo>
                  <a:pt x="34307" y="10455"/>
                </a:lnTo>
                <a:cubicBezTo>
                  <a:pt x="34207" y="10475"/>
                  <a:pt x="34056" y="10650"/>
                  <a:pt x="33988" y="10650"/>
                </a:cubicBezTo>
                <a:cubicBezTo>
                  <a:pt x="33978" y="10650"/>
                  <a:pt x="33970" y="10646"/>
                  <a:pt x="33964" y="10638"/>
                </a:cubicBezTo>
                <a:cubicBezTo>
                  <a:pt x="33914" y="10604"/>
                  <a:pt x="33864" y="10583"/>
                  <a:pt x="33823" y="10583"/>
                </a:cubicBezTo>
                <a:cubicBezTo>
                  <a:pt x="33808" y="10583"/>
                  <a:pt x="33794" y="10586"/>
                  <a:pt x="33782" y="10592"/>
                </a:cubicBezTo>
                <a:lnTo>
                  <a:pt x="33782" y="10615"/>
                </a:lnTo>
                <a:lnTo>
                  <a:pt x="33759" y="10683"/>
                </a:lnTo>
                <a:cubicBezTo>
                  <a:pt x="33773" y="10727"/>
                  <a:pt x="33723" y="10742"/>
                  <a:pt x="33679" y="10742"/>
                </a:cubicBezTo>
                <a:cubicBezTo>
                  <a:pt x="33654" y="10742"/>
                  <a:pt x="33630" y="10737"/>
                  <a:pt x="33622" y="10729"/>
                </a:cubicBezTo>
                <a:cubicBezTo>
                  <a:pt x="33621" y="10728"/>
                  <a:pt x="33619" y="10727"/>
                  <a:pt x="33617" y="10727"/>
                </a:cubicBezTo>
                <a:cubicBezTo>
                  <a:pt x="33568" y="10727"/>
                  <a:pt x="33228" y="10961"/>
                  <a:pt x="33097" y="11048"/>
                </a:cubicBezTo>
                <a:cubicBezTo>
                  <a:pt x="32973" y="11131"/>
                  <a:pt x="32794" y="11306"/>
                  <a:pt x="32727" y="11306"/>
                </a:cubicBezTo>
                <a:cubicBezTo>
                  <a:pt x="32719" y="11306"/>
                  <a:pt x="32713" y="11304"/>
                  <a:pt x="32709" y="11299"/>
                </a:cubicBezTo>
                <a:cubicBezTo>
                  <a:pt x="32700" y="11291"/>
                  <a:pt x="32686" y="11287"/>
                  <a:pt x="32668" y="11287"/>
                </a:cubicBezTo>
                <a:cubicBezTo>
                  <a:pt x="32596" y="11287"/>
                  <a:pt x="32467" y="11350"/>
                  <a:pt x="32412" y="11368"/>
                </a:cubicBezTo>
                <a:cubicBezTo>
                  <a:pt x="32384" y="11396"/>
                  <a:pt x="32312" y="11416"/>
                  <a:pt x="32229" y="11416"/>
                </a:cubicBezTo>
                <a:cubicBezTo>
                  <a:pt x="32178" y="11416"/>
                  <a:pt x="32122" y="11408"/>
                  <a:pt x="32070" y="11391"/>
                </a:cubicBezTo>
                <a:lnTo>
                  <a:pt x="32024" y="11551"/>
                </a:lnTo>
                <a:cubicBezTo>
                  <a:pt x="32001" y="11596"/>
                  <a:pt x="31819" y="11642"/>
                  <a:pt x="31819" y="11687"/>
                </a:cubicBezTo>
                <a:cubicBezTo>
                  <a:pt x="31826" y="11762"/>
                  <a:pt x="31814" y="11786"/>
                  <a:pt x="31792" y="11786"/>
                </a:cubicBezTo>
                <a:cubicBezTo>
                  <a:pt x="31755" y="11786"/>
                  <a:pt x="31691" y="11721"/>
                  <a:pt x="31643" y="11721"/>
                </a:cubicBezTo>
                <a:cubicBezTo>
                  <a:pt x="31632" y="11721"/>
                  <a:pt x="31622" y="11724"/>
                  <a:pt x="31613" y="11733"/>
                </a:cubicBezTo>
                <a:cubicBezTo>
                  <a:pt x="31522" y="11802"/>
                  <a:pt x="31339" y="11824"/>
                  <a:pt x="31248" y="11893"/>
                </a:cubicBezTo>
                <a:lnTo>
                  <a:pt x="31179" y="11961"/>
                </a:lnTo>
                <a:cubicBezTo>
                  <a:pt x="31138" y="11982"/>
                  <a:pt x="31084" y="11993"/>
                  <a:pt x="31023" y="11993"/>
                </a:cubicBezTo>
                <a:cubicBezTo>
                  <a:pt x="30949" y="11993"/>
                  <a:pt x="30867" y="11976"/>
                  <a:pt x="30791" y="11939"/>
                </a:cubicBezTo>
                <a:lnTo>
                  <a:pt x="30769" y="12144"/>
                </a:lnTo>
                <a:lnTo>
                  <a:pt x="30769" y="12212"/>
                </a:lnTo>
                <a:cubicBezTo>
                  <a:pt x="30632" y="12258"/>
                  <a:pt x="30449" y="12395"/>
                  <a:pt x="30358" y="12509"/>
                </a:cubicBezTo>
                <a:lnTo>
                  <a:pt x="30175" y="12395"/>
                </a:lnTo>
                <a:cubicBezTo>
                  <a:pt x="30170" y="12393"/>
                  <a:pt x="30163" y="12391"/>
                  <a:pt x="30155" y="12391"/>
                </a:cubicBezTo>
                <a:cubicBezTo>
                  <a:pt x="30083" y="12391"/>
                  <a:pt x="29899" y="12471"/>
                  <a:pt x="29878" y="12532"/>
                </a:cubicBezTo>
                <a:lnTo>
                  <a:pt x="29810" y="12715"/>
                </a:lnTo>
                <a:cubicBezTo>
                  <a:pt x="29627" y="12715"/>
                  <a:pt x="29308" y="12760"/>
                  <a:pt x="29285" y="12829"/>
                </a:cubicBezTo>
                <a:cubicBezTo>
                  <a:pt x="29262" y="12874"/>
                  <a:pt x="29422" y="12897"/>
                  <a:pt x="29513" y="12897"/>
                </a:cubicBezTo>
                <a:cubicBezTo>
                  <a:pt x="29533" y="12891"/>
                  <a:pt x="29553" y="12888"/>
                  <a:pt x="29572" y="12888"/>
                </a:cubicBezTo>
                <a:cubicBezTo>
                  <a:pt x="29616" y="12888"/>
                  <a:pt x="29650" y="12904"/>
                  <a:pt x="29650" y="12920"/>
                </a:cubicBezTo>
                <a:cubicBezTo>
                  <a:pt x="29650" y="12920"/>
                  <a:pt x="29468" y="13034"/>
                  <a:pt x="29399" y="13057"/>
                </a:cubicBezTo>
                <a:cubicBezTo>
                  <a:pt x="29380" y="13070"/>
                  <a:pt x="29359" y="13075"/>
                  <a:pt x="29338" y="13075"/>
                </a:cubicBezTo>
                <a:cubicBezTo>
                  <a:pt x="29283" y="13075"/>
                  <a:pt x="29227" y="13038"/>
                  <a:pt x="29194" y="12989"/>
                </a:cubicBezTo>
                <a:lnTo>
                  <a:pt x="29125" y="12920"/>
                </a:lnTo>
                <a:cubicBezTo>
                  <a:pt x="29102" y="12897"/>
                  <a:pt x="29011" y="12874"/>
                  <a:pt x="29011" y="12874"/>
                </a:cubicBezTo>
                <a:cubicBezTo>
                  <a:pt x="28965" y="12920"/>
                  <a:pt x="28965" y="12989"/>
                  <a:pt x="28920" y="13011"/>
                </a:cubicBezTo>
                <a:cubicBezTo>
                  <a:pt x="28910" y="13016"/>
                  <a:pt x="28898" y="13018"/>
                  <a:pt x="28886" y="13018"/>
                </a:cubicBezTo>
                <a:cubicBezTo>
                  <a:pt x="28850" y="13018"/>
                  <a:pt x="28807" y="13005"/>
                  <a:pt x="28771" y="13005"/>
                </a:cubicBezTo>
                <a:cubicBezTo>
                  <a:pt x="28758" y="13005"/>
                  <a:pt x="28747" y="13007"/>
                  <a:pt x="28737" y="13011"/>
                </a:cubicBezTo>
                <a:lnTo>
                  <a:pt x="28692" y="13011"/>
                </a:lnTo>
                <a:cubicBezTo>
                  <a:pt x="28418" y="13171"/>
                  <a:pt x="27893" y="13331"/>
                  <a:pt x="27801" y="13377"/>
                </a:cubicBezTo>
                <a:cubicBezTo>
                  <a:pt x="27710" y="13422"/>
                  <a:pt x="27573" y="13514"/>
                  <a:pt x="27505" y="13559"/>
                </a:cubicBezTo>
                <a:lnTo>
                  <a:pt x="27482" y="13650"/>
                </a:lnTo>
                <a:lnTo>
                  <a:pt x="27482" y="13673"/>
                </a:lnTo>
                <a:cubicBezTo>
                  <a:pt x="27482" y="13673"/>
                  <a:pt x="27254" y="13650"/>
                  <a:pt x="27185" y="13650"/>
                </a:cubicBezTo>
                <a:cubicBezTo>
                  <a:pt x="27177" y="13648"/>
                  <a:pt x="27171" y="13647"/>
                  <a:pt x="27165" y="13647"/>
                </a:cubicBezTo>
                <a:cubicBezTo>
                  <a:pt x="27121" y="13647"/>
                  <a:pt x="27139" y="13719"/>
                  <a:pt x="27139" y="13719"/>
                </a:cubicBezTo>
                <a:cubicBezTo>
                  <a:pt x="27162" y="13742"/>
                  <a:pt x="27048" y="13833"/>
                  <a:pt x="27002" y="13879"/>
                </a:cubicBezTo>
                <a:cubicBezTo>
                  <a:pt x="26990" y="13891"/>
                  <a:pt x="26972" y="13897"/>
                  <a:pt x="26950" y="13897"/>
                </a:cubicBezTo>
                <a:cubicBezTo>
                  <a:pt x="26893" y="13897"/>
                  <a:pt x="26811" y="13860"/>
                  <a:pt x="26729" y="13810"/>
                </a:cubicBezTo>
                <a:lnTo>
                  <a:pt x="26546" y="13879"/>
                </a:lnTo>
                <a:cubicBezTo>
                  <a:pt x="26409" y="13924"/>
                  <a:pt x="26272" y="13947"/>
                  <a:pt x="26135" y="13993"/>
                </a:cubicBezTo>
                <a:lnTo>
                  <a:pt x="25952" y="14084"/>
                </a:lnTo>
                <a:cubicBezTo>
                  <a:pt x="25724" y="14153"/>
                  <a:pt x="25336" y="14244"/>
                  <a:pt x="25108" y="14312"/>
                </a:cubicBezTo>
                <a:lnTo>
                  <a:pt x="24903" y="14381"/>
                </a:lnTo>
                <a:lnTo>
                  <a:pt x="24811" y="14427"/>
                </a:lnTo>
                <a:cubicBezTo>
                  <a:pt x="24720" y="14427"/>
                  <a:pt x="24492" y="14427"/>
                  <a:pt x="24423" y="14449"/>
                </a:cubicBezTo>
                <a:cubicBezTo>
                  <a:pt x="24418" y="14451"/>
                  <a:pt x="24413" y="14452"/>
                  <a:pt x="24408" y="14452"/>
                </a:cubicBezTo>
                <a:cubicBezTo>
                  <a:pt x="24348" y="14452"/>
                  <a:pt x="24309" y="14332"/>
                  <a:pt x="24309" y="14290"/>
                </a:cubicBezTo>
                <a:cubicBezTo>
                  <a:pt x="24309" y="14244"/>
                  <a:pt x="24469" y="13879"/>
                  <a:pt x="24674" y="13468"/>
                </a:cubicBezTo>
                <a:lnTo>
                  <a:pt x="24948" y="13148"/>
                </a:lnTo>
                <a:lnTo>
                  <a:pt x="24971" y="13125"/>
                </a:lnTo>
                <a:cubicBezTo>
                  <a:pt x="24994" y="13080"/>
                  <a:pt x="24971" y="12829"/>
                  <a:pt x="25062" y="12760"/>
                </a:cubicBezTo>
                <a:cubicBezTo>
                  <a:pt x="25154" y="12715"/>
                  <a:pt x="25542" y="12372"/>
                  <a:pt x="25656" y="12235"/>
                </a:cubicBezTo>
                <a:cubicBezTo>
                  <a:pt x="25770" y="12121"/>
                  <a:pt x="25838" y="11984"/>
                  <a:pt x="25793" y="11961"/>
                </a:cubicBezTo>
                <a:lnTo>
                  <a:pt x="25793" y="11939"/>
                </a:lnTo>
                <a:lnTo>
                  <a:pt x="25770" y="11916"/>
                </a:lnTo>
                <a:cubicBezTo>
                  <a:pt x="25770" y="11916"/>
                  <a:pt x="25952" y="11733"/>
                  <a:pt x="26181" y="11573"/>
                </a:cubicBezTo>
                <a:lnTo>
                  <a:pt x="26272" y="11391"/>
                </a:lnTo>
                <a:lnTo>
                  <a:pt x="26295" y="11345"/>
                </a:lnTo>
                <a:cubicBezTo>
                  <a:pt x="26318" y="11299"/>
                  <a:pt x="26477" y="11163"/>
                  <a:pt x="26614" y="11048"/>
                </a:cubicBezTo>
                <a:lnTo>
                  <a:pt x="26706" y="10957"/>
                </a:lnTo>
                <a:cubicBezTo>
                  <a:pt x="26820" y="10797"/>
                  <a:pt x="26957" y="10683"/>
                  <a:pt x="27117" y="10546"/>
                </a:cubicBezTo>
                <a:lnTo>
                  <a:pt x="27208" y="10478"/>
                </a:lnTo>
                <a:cubicBezTo>
                  <a:pt x="27299" y="10409"/>
                  <a:pt x="27687" y="9953"/>
                  <a:pt x="27801" y="9793"/>
                </a:cubicBezTo>
                <a:cubicBezTo>
                  <a:pt x="27915" y="9633"/>
                  <a:pt x="28395" y="9154"/>
                  <a:pt x="28532" y="9017"/>
                </a:cubicBezTo>
                <a:cubicBezTo>
                  <a:pt x="28669" y="8880"/>
                  <a:pt x="29308" y="8287"/>
                  <a:pt x="29490" y="8081"/>
                </a:cubicBezTo>
                <a:cubicBezTo>
                  <a:pt x="29696" y="7898"/>
                  <a:pt x="30130" y="7533"/>
                  <a:pt x="30221" y="7442"/>
                </a:cubicBezTo>
                <a:cubicBezTo>
                  <a:pt x="30335" y="7351"/>
                  <a:pt x="30449" y="7237"/>
                  <a:pt x="30472" y="7214"/>
                </a:cubicBezTo>
                <a:lnTo>
                  <a:pt x="30472" y="7168"/>
                </a:lnTo>
                <a:lnTo>
                  <a:pt x="30540" y="6985"/>
                </a:lnTo>
                <a:cubicBezTo>
                  <a:pt x="30746" y="6849"/>
                  <a:pt x="31111" y="6552"/>
                  <a:pt x="31157" y="6483"/>
                </a:cubicBezTo>
                <a:cubicBezTo>
                  <a:pt x="31225" y="6415"/>
                  <a:pt x="31590" y="6164"/>
                  <a:pt x="31956" y="5913"/>
                </a:cubicBezTo>
                <a:lnTo>
                  <a:pt x="32047" y="5525"/>
                </a:lnTo>
                <a:cubicBezTo>
                  <a:pt x="32070" y="5525"/>
                  <a:pt x="32298" y="5319"/>
                  <a:pt x="32549" y="5091"/>
                </a:cubicBezTo>
                <a:lnTo>
                  <a:pt x="32800" y="4908"/>
                </a:lnTo>
                <a:lnTo>
                  <a:pt x="33005" y="4749"/>
                </a:lnTo>
                <a:cubicBezTo>
                  <a:pt x="33165" y="4520"/>
                  <a:pt x="33485" y="4018"/>
                  <a:pt x="33713" y="3607"/>
                </a:cubicBezTo>
                <a:lnTo>
                  <a:pt x="34033" y="3311"/>
                </a:lnTo>
                <a:cubicBezTo>
                  <a:pt x="34078" y="3288"/>
                  <a:pt x="34078" y="3242"/>
                  <a:pt x="34078" y="3219"/>
                </a:cubicBezTo>
                <a:cubicBezTo>
                  <a:pt x="34124" y="3060"/>
                  <a:pt x="34147" y="2900"/>
                  <a:pt x="34238" y="2763"/>
                </a:cubicBezTo>
                <a:lnTo>
                  <a:pt x="34329" y="2603"/>
                </a:lnTo>
                <a:cubicBezTo>
                  <a:pt x="34238" y="2466"/>
                  <a:pt x="34010" y="2169"/>
                  <a:pt x="33827" y="1941"/>
                </a:cubicBezTo>
                <a:lnTo>
                  <a:pt x="33713" y="1713"/>
                </a:lnTo>
                <a:cubicBezTo>
                  <a:pt x="33622" y="1553"/>
                  <a:pt x="33553" y="1416"/>
                  <a:pt x="33462" y="1256"/>
                </a:cubicBezTo>
                <a:cubicBezTo>
                  <a:pt x="33416" y="1142"/>
                  <a:pt x="33234" y="1028"/>
                  <a:pt x="33416" y="891"/>
                </a:cubicBezTo>
                <a:lnTo>
                  <a:pt x="33439" y="891"/>
                </a:lnTo>
                <a:cubicBezTo>
                  <a:pt x="33439" y="845"/>
                  <a:pt x="33257" y="594"/>
                  <a:pt x="33028" y="321"/>
                </a:cubicBezTo>
                <a:lnTo>
                  <a:pt x="32617" y="229"/>
                </a:lnTo>
                <a:cubicBezTo>
                  <a:pt x="32572" y="218"/>
                  <a:pt x="32509" y="218"/>
                  <a:pt x="32458" y="218"/>
                </a:cubicBezTo>
                <a:cubicBezTo>
                  <a:pt x="32406" y="218"/>
                  <a:pt x="32366" y="218"/>
                  <a:pt x="32366" y="206"/>
                </a:cubicBezTo>
                <a:lnTo>
                  <a:pt x="32321" y="92"/>
                </a:lnTo>
                <a:cubicBezTo>
                  <a:pt x="32275" y="104"/>
                  <a:pt x="32121" y="109"/>
                  <a:pt x="31958" y="109"/>
                </a:cubicBezTo>
                <a:cubicBezTo>
                  <a:pt x="31796" y="109"/>
                  <a:pt x="31625" y="104"/>
                  <a:pt x="31545" y="92"/>
                </a:cubicBezTo>
                <a:cubicBezTo>
                  <a:pt x="31362" y="92"/>
                  <a:pt x="31111" y="47"/>
                  <a:pt x="309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6"/>
          <p:cNvGrpSpPr/>
          <p:nvPr/>
        </p:nvGrpSpPr>
        <p:grpSpPr>
          <a:xfrm rot="10800000" flipH="1">
            <a:off x="167165" y="691337"/>
            <a:ext cx="371744" cy="369474"/>
            <a:chOff x="1612138" y="848725"/>
            <a:chExt cx="470800" cy="467925"/>
          </a:xfrm>
        </p:grpSpPr>
        <p:sp>
          <p:nvSpPr>
            <p:cNvPr id="72" name="Google Shape;72;p6"/>
            <p:cNvSpPr/>
            <p:nvPr/>
          </p:nvSpPr>
          <p:spPr>
            <a:xfrm>
              <a:off x="1612138" y="892650"/>
              <a:ext cx="156375" cy="424000"/>
            </a:xfrm>
            <a:custGeom>
              <a:avLst/>
              <a:gdLst/>
              <a:ahLst/>
              <a:cxnLst/>
              <a:rect l="l" t="t" r="r" b="b"/>
              <a:pathLst>
                <a:path w="6255" h="16960" extrusionOk="0">
                  <a:moveTo>
                    <a:pt x="23" y="1"/>
                  </a:moveTo>
                  <a:lnTo>
                    <a:pt x="1" y="13582"/>
                  </a:lnTo>
                  <a:lnTo>
                    <a:pt x="6232" y="16960"/>
                  </a:lnTo>
                  <a:lnTo>
                    <a:pt x="6255" y="340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1612713" y="848725"/>
              <a:ext cx="470225" cy="128975"/>
            </a:xfrm>
            <a:custGeom>
              <a:avLst/>
              <a:gdLst/>
              <a:ahLst/>
              <a:cxnLst/>
              <a:rect l="l" t="t" r="r" b="b"/>
              <a:pathLst>
                <a:path w="18809" h="5159" extrusionOk="0">
                  <a:moveTo>
                    <a:pt x="12577" y="0"/>
                  </a:moveTo>
                  <a:lnTo>
                    <a:pt x="0" y="1758"/>
                  </a:lnTo>
                  <a:lnTo>
                    <a:pt x="6232" y="5159"/>
                  </a:lnTo>
                  <a:lnTo>
                    <a:pt x="18808" y="3378"/>
                  </a:lnTo>
                  <a:lnTo>
                    <a:pt x="12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767913" y="933175"/>
              <a:ext cx="315025" cy="383475"/>
            </a:xfrm>
            <a:custGeom>
              <a:avLst/>
              <a:gdLst/>
              <a:ahLst/>
              <a:cxnLst/>
              <a:rect l="l" t="t" r="r" b="b"/>
              <a:pathLst>
                <a:path w="12601" h="15339" extrusionOk="0">
                  <a:moveTo>
                    <a:pt x="12600" y="0"/>
                  </a:moveTo>
                  <a:lnTo>
                    <a:pt x="24" y="1781"/>
                  </a:lnTo>
                  <a:lnTo>
                    <a:pt x="1" y="15339"/>
                  </a:lnTo>
                  <a:lnTo>
                    <a:pt x="12555" y="13581"/>
                  </a:lnTo>
                  <a:lnTo>
                    <a:pt x="12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>
            <a:spLocks noGrp="1"/>
          </p:cNvSpPr>
          <p:nvPr>
            <p:ph type="title"/>
          </p:nvPr>
        </p:nvSpPr>
        <p:spPr>
          <a:xfrm>
            <a:off x="1335750" y="1307100"/>
            <a:ext cx="6472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 rot="10800000">
            <a:off x="8595571" y="3911992"/>
            <a:ext cx="371744" cy="369474"/>
            <a:chOff x="1612138" y="848725"/>
            <a:chExt cx="470800" cy="467925"/>
          </a:xfrm>
        </p:grpSpPr>
        <p:sp>
          <p:nvSpPr>
            <p:cNvPr id="90" name="Google Shape;90;p8"/>
            <p:cNvSpPr/>
            <p:nvPr/>
          </p:nvSpPr>
          <p:spPr>
            <a:xfrm>
              <a:off x="1612138" y="892650"/>
              <a:ext cx="156375" cy="424000"/>
            </a:xfrm>
            <a:custGeom>
              <a:avLst/>
              <a:gdLst/>
              <a:ahLst/>
              <a:cxnLst/>
              <a:rect l="l" t="t" r="r" b="b"/>
              <a:pathLst>
                <a:path w="6255" h="16960" extrusionOk="0">
                  <a:moveTo>
                    <a:pt x="23" y="1"/>
                  </a:moveTo>
                  <a:lnTo>
                    <a:pt x="1" y="13582"/>
                  </a:lnTo>
                  <a:lnTo>
                    <a:pt x="6232" y="16960"/>
                  </a:lnTo>
                  <a:lnTo>
                    <a:pt x="6255" y="340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1612713" y="848725"/>
              <a:ext cx="470225" cy="128975"/>
            </a:xfrm>
            <a:custGeom>
              <a:avLst/>
              <a:gdLst/>
              <a:ahLst/>
              <a:cxnLst/>
              <a:rect l="l" t="t" r="r" b="b"/>
              <a:pathLst>
                <a:path w="18809" h="5159" extrusionOk="0">
                  <a:moveTo>
                    <a:pt x="12577" y="0"/>
                  </a:moveTo>
                  <a:lnTo>
                    <a:pt x="0" y="1758"/>
                  </a:lnTo>
                  <a:lnTo>
                    <a:pt x="6232" y="5159"/>
                  </a:lnTo>
                  <a:lnTo>
                    <a:pt x="18808" y="3378"/>
                  </a:lnTo>
                  <a:lnTo>
                    <a:pt x="12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767913" y="933175"/>
              <a:ext cx="315025" cy="383475"/>
            </a:xfrm>
            <a:custGeom>
              <a:avLst/>
              <a:gdLst/>
              <a:ahLst/>
              <a:cxnLst/>
              <a:rect l="l" t="t" r="r" b="b"/>
              <a:pathLst>
                <a:path w="12601" h="15339" extrusionOk="0">
                  <a:moveTo>
                    <a:pt x="12600" y="0"/>
                  </a:moveTo>
                  <a:lnTo>
                    <a:pt x="24" y="1781"/>
                  </a:lnTo>
                  <a:lnTo>
                    <a:pt x="1" y="15339"/>
                  </a:lnTo>
                  <a:lnTo>
                    <a:pt x="12555" y="13581"/>
                  </a:lnTo>
                  <a:lnTo>
                    <a:pt x="12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8595571" y="3347887"/>
            <a:ext cx="371744" cy="369474"/>
            <a:chOff x="1612138" y="848725"/>
            <a:chExt cx="470800" cy="467925"/>
          </a:xfrm>
        </p:grpSpPr>
        <p:sp>
          <p:nvSpPr>
            <p:cNvPr id="94" name="Google Shape;94;p8"/>
            <p:cNvSpPr/>
            <p:nvPr/>
          </p:nvSpPr>
          <p:spPr>
            <a:xfrm>
              <a:off x="1612138" y="892650"/>
              <a:ext cx="156375" cy="424000"/>
            </a:xfrm>
            <a:custGeom>
              <a:avLst/>
              <a:gdLst/>
              <a:ahLst/>
              <a:cxnLst/>
              <a:rect l="l" t="t" r="r" b="b"/>
              <a:pathLst>
                <a:path w="6255" h="16960" extrusionOk="0">
                  <a:moveTo>
                    <a:pt x="23" y="1"/>
                  </a:moveTo>
                  <a:lnTo>
                    <a:pt x="1" y="13582"/>
                  </a:lnTo>
                  <a:lnTo>
                    <a:pt x="6232" y="16960"/>
                  </a:lnTo>
                  <a:lnTo>
                    <a:pt x="6255" y="340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1612713" y="848725"/>
              <a:ext cx="470225" cy="128975"/>
            </a:xfrm>
            <a:custGeom>
              <a:avLst/>
              <a:gdLst/>
              <a:ahLst/>
              <a:cxnLst/>
              <a:rect l="l" t="t" r="r" b="b"/>
              <a:pathLst>
                <a:path w="18809" h="5159" extrusionOk="0">
                  <a:moveTo>
                    <a:pt x="12577" y="0"/>
                  </a:moveTo>
                  <a:lnTo>
                    <a:pt x="0" y="1758"/>
                  </a:lnTo>
                  <a:lnTo>
                    <a:pt x="6232" y="5159"/>
                  </a:lnTo>
                  <a:lnTo>
                    <a:pt x="18808" y="3378"/>
                  </a:lnTo>
                  <a:lnTo>
                    <a:pt x="12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1767913" y="933175"/>
              <a:ext cx="315025" cy="383475"/>
            </a:xfrm>
            <a:custGeom>
              <a:avLst/>
              <a:gdLst/>
              <a:ahLst/>
              <a:cxnLst/>
              <a:rect l="l" t="t" r="r" b="b"/>
              <a:pathLst>
                <a:path w="12601" h="15339" extrusionOk="0">
                  <a:moveTo>
                    <a:pt x="12600" y="0"/>
                  </a:moveTo>
                  <a:lnTo>
                    <a:pt x="24" y="1781"/>
                  </a:lnTo>
                  <a:lnTo>
                    <a:pt x="1" y="15339"/>
                  </a:lnTo>
                  <a:lnTo>
                    <a:pt x="12555" y="13581"/>
                  </a:lnTo>
                  <a:lnTo>
                    <a:pt x="12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8"/>
          <p:cNvSpPr/>
          <p:nvPr/>
        </p:nvSpPr>
        <p:spPr>
          <a:xfrm>
            <a:off x="-537675" y="1214950"/>
            <a:ext cx="1590300" cy="1590300"/>
          </a:xfrm>
          <a:prstGeom prst="star8">
            <a:avLst>
              <a:gd name="adj" fmla="val 2183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8"/>
          <p:cNvSpPr/>
          <p:nvPr/>
        </p:nvSpPr>
        <p:spPr>
          <a:xfrm>
            <a:off x="7924263" y="-730112"/>
            <a:ext cx="2126400" cy="2126400"/>
          </a:xfrm>
          <a:prstGeom prst="star8">
            <a:avLst>
              <a:gd name="adj" fmla="val 2183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1459650" y="1929325"/>
            <a:ext cx="6224700" cy="16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2" hasCustomPrompt="1"/>
          </p:nvPr>
        </p:nvSpPr>
        <p:spPr>
          <a:xfrm>
            <a:off x="3851825" y="1029875"/>
            <a:ext cx="14403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"/>
          </p:nvPr>
        </p:nvSpPr>
        <p:spPr>
          <a:xfrm>
            <a:off x="1459650" y="3738625"/>
            <a:ext cx="6224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" name="Google Shape;134;p13"/>
          <p:cNvGrpSpPr/>
          <p:nvPr/>
        </p:nvGrpSpPr>
        <p:grpSpPr>
          <a:xfrm rot="10800000">
            <a:off x="8583171" y="1408417"/>
            <a:ext cx="371744" cy="369474"/>
            <a:chOff x="1612138" y="848725"/>
            <a:chExt cx="470800" cy="467925"/>
          </a:xfrm>
        </p:grpSpPr>
        <p:sp>
          <p:nvSpPr>
            <p:cNvPr id="135" name="Google Shape;135;p13"/>
            <p:cNvSpPr/>
            <p:nvPr/>
          </p:nvSpPr>
          <p:spPr>
            <a:xfrm>
              <a:off x="1612138" y="892650"/>
              <a:ext cx="156375" cy="424000"/>
            </a:xfrm>
            <a:custGeom>
              <a:avLst/>
              <a:gdLst/>
              <a:ahLst/>
              <a:cxnLst/>
              <a:rect l="l" t="t" r="r" b="b"/>
              <a:pathLst>
                <a:path w="6255" h="16960" extrusionOk="0">
                  <a:moveTo>
                    <a:pt x="23" y="1"/>
                  </a:moveTo>
                  <a:lnTo>
                    <a:pt x="1" y="13582"/>
                  </a:lnTo>
                  <a:lnTo>
                    <a:pt x="6232" y="16960"/>
                  </a:lnTo>
                  <a:lnTo>
                    <a:pt x="6255" y="340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612713" y="848725"/>
              <a:ext cx="470225" cy="128975"/>
            </a:xfrm>
            <a:custGeom>
              <a:avLst/>
              <a:gdLst/>
              <a:ahLst/>
              <a:cxnLst/>
              <a:rect l="l" t="t" r="r" b="b"/>
              <a:pathLst>
                <a:path w="18809" h="5159" extrusionOk="0">
                  <a:moveTo>
                    <a:pt x="12577" y="0"/>
                  </a:moveTo>
                  <a:lnTo>
                    <a:pt x="0" y="1758"/>
                  </a:lnTo>
                  <a:lnTo>
                    <a:pt x="6232" y="5159"/>
                  </a:lnTo>
                  <a:lnTo>
                    <a:pt x="18808" y="3378"/>
                  </a:lnTo>
                  <a:lnTo>
                    <a:pt x="12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1767913" y="933175"/>
              <a:ext cx="315025" cy="383475"/>
            </a:xfrm>
            <a:custGeom>
              <a:avLst/>
              <a:gdLst/>
              <a:ahLst/>
              <a:cxnLst/>
              <a:rect l="l" t="t" r="r" b="b"/>
              <a:pathLst>
                <a:path w="12601" h="15339" extrusionOk="0">
                  <a:moveTo>
                    <a:pt x="12600" y="0"/>
                  </a:moveTo>
                  <a:lnTo>
                    <a:pt x="24" y="1781"/>
                  </a:lnTo>
                  <a:lnTo>
                    <a:pt x="1" y="15339"/>
                  </a:lnTo>
                  <a:lnTo>
                    <a:pt x="12555" y="13581"/>
                  </a:lnTo>
                  <a:lnTo>
                    <a:pt x="12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13"/>
          <p:cNvGrpSpPr/>
          <p:nvPr/>
        </p:nvGrpSpPr>
        <p:grpSpPr>
          <a:xfrm rot="10800000">
            <a:off x="8583171" y="844312"/>
            <a:ext cx="371744" cy="369474"/>
            <a:chOff x="1612138" y="848725"/>
            <a:chExt cx="470800" cy="467925"/>
          </a:xfrm>
        </p:grpSpPr>
        <p:sp>
          <p:nvSpPr>
            <p:cNvPr id="139" name="Google Shape;139;p13"/>
            <p:cNvSpPr/>
            <p:nvPr/>
          </p:nvSpPr>
          <p:spPr>
            <a:xfrm>
              <a:off x="1612138" y="892650"/>
              <a:ext cx="156375" cy="424000"/>
            </a:xfrm>
            <a:custGeom>
              <a:avLst/>
              <a:gdLst/>
              <a:ahLst/>
              <a:cxnLst/>
              <a:rect l="l" t="t" r="r" b="b"/>
              <a:pathLst>
                <a:path w="6255" h="16960" extrusionOk="0">
                  <a:moveTo>
                    <a:pt x="23" y="1"/>
                  </a:moveTo>
                  <a:lnTo>
                    <a:pt x="1" y="13582"/>
                  </a:lnTo>
                  <a:lnTo>
                    <a:pt x="6232" y="16960"/>
                  </a:lnTo>
                  <a:lnTo>
                    <a:pt x="6255" y="340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1612713" y="848725"/>
              <a:ext cx="470225" cy="128975"/>
            </a:xfrm>
            <a:custGeom>
              <a:avLst/>
              <a:gdLst/>
              <a:ahLst/>
              <a:cxnLst/>
              <a:rect l="l" t="t" r="r" b="b"/>
              <a:pathLst>
                <a:path w="18809" h="5159" extrusionOk="0">
                  <a:moveTo>
                    <a:pt x="12577" y="0"/>
                  </a:moveTo>
                  <a:lnTo>
                    <a:pt x="0" y="1758"/>
                  </a:lnTo>
                  <a:lnTo>
                    <a:pt x="6232" y="5159"/>
                  </a:lnTo>
                  <a:lnTo>
                    <a:pt x="18808" y="3378"/>
                  </a:lnTo>
                  <a:lnTo>
                    <a:pt x="12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1767913" y="933175"/>
              <a:ext cx="315025" cy="383475"/>
            </a:xfrm>
            <a:custGeom>
              <a:avLst/>
              <a:gdLst/>
              <a:ahLst/>
              <a:cxnLst/>
              <a:rect l="l" t="t" r="r" b="b"/>
              <a:pathLst>
                <a:path w="12601" h="15339" extrusionOk="0">
                  <a:moveTo>
                    <a:pt x="12600" y="0"/>
                  </a:moveTo>
                  <a:lnTo>
                    <a:pt x="24" y="1781"/>
                  </a:lnTo>
                  <a:lnTo>
                    <a:pt x="1" y="15339"/>
                  </a:lnTo>
                  <a:lnTo>
                    <a:pt x="12555" y="13581"/>
                  </a:lnTo>
                  <a:lnTo>
                    <a:pt x="12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3"/>
          <p:cNvSpPr/>
          <p:nvPr/>
        </p:nvSpPr>
        <p:spPr>
          <a:xfrm>
            <a:off x="1459650" y="4448775"/>
            <a:ext cx="1590300" cy="1590300"/>
          </a:xfrm>
          <a:prstGeom prst="star8">
            <a:avLst>
              <a:gd name="adj" fmla="val 2183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6123263" y="-1066237"/>
            <a:ext cx="2126400" cy="2126400"/>
          </a:xfrm>
          <a:prstGeom prst="star8">
            <a:avLst>
              <a:gd name="adj" fmla="val 2183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3"/>
          <p:cNvSpPr/>
          <p:nvPr/>
        </p:nvSpPr>
        <p:spPr>
          <a:xfrm rot="-5400000">
            <a:off x="-920343" y="2348616"/>
            <a:ext cx="2613482" cy="348749"/>
          </a:xfrm>
          <a:custGeom>
            <a:avLst/>
            <a:gdLst/>
            <a:ahLst/>
            <a:cxnLst/>
            <a:rect l="l" t="t" r="r" b="b"/>
            <a:pathLst>
              <a:path w="96190" h="12837" extrusionOk="0">
                <a:moveTo>
                  <a:pt x="24206" y="1968"/>
                </a:moveTo>
                <a:cubicBezTo>
                  <a:pt x="24280" y="1968"/>
                  <a:pt x="24352" y="1981"/>
                  <a:pt x="24378" y="1994"/>
                </a:cubicBezTo>
                <a:cubicBezTo>
                  <a:pt x="24424" y="2040"/>
                  <a:pt x="24857" y="2268"/>
                  <a:pt x="24834" y="2405"/>
                </a:cubicBezTo>
                <a:cubicBezTo>
                  <a:pt x="24834" y="2519"/>
                  <a:pt x="24697" y="2907"/>
                  <a:pt x="24652" y="2999"/>
                </a:cubicBezTo>
                <a:cubicBezTo>
                  <a:pt x="24583" y="3090"/>
                  <a:pt x="24309" y="3546"/>
                  <a:pt x="24218" y="3683"/>
                </a:cubicBezTo>
                <a:cubicBezTo>
                  <a:pt x="24127" y="3820"/>
                  <a:pt x="23990" y="3934"/>
                  <a:pt x="23921" y="3957"/>
                </a:cubicBezTo>
                <a:lnTo>
                  <a:pt x="23876" y="4003"/>
                </a:lnTo>
                <a:lnTo>
                  <a:pt x="23853" y="4003"/>
                </a:lnTo>
                <a:cubicBezTo>
                  <a:pt x="23899" y="4071"/>
                  <a:pt x="23716" y="4231"/>
                  <a:pt x="23488" y="4345"/>
                </a:cubicBezTo>
                <a:lnTo>
                  <a:pt x="23328" y="4528"/>
                </a:lnTo>
                <a:lnTo>
                  <a:pt x="23145" y="4756"/>
                </a:lnTo>
                <a:cubicBezTo>
                  <a:pt x="22871" y="4939"/>
                  <a:pt x="22438" y="5190"/>
                  <a:pt x="22392" y="5258"/>
                </a:cubicBezTo>
                <a:cubicBezTo>
                  <a:pt x="22346" y="5327"/>
                  <a:pt x="22187" y="5509"/>
                  <a:pt x="22050" y="5692"/>
                </a:cubicBezTo>
                <a:lnTo>
                  <a:pt x="21821" y="5760"/>
                </a:lnTo>
                <a:cubicBezTo>
                  <a:pt x="21799" y="5760"/>
                  <a:pt x="21867" y="5852"/>
                  <a:pt x="21844" y="5897"/>
                </a:cubicBezTo>
                <a:cubicBezTo>
                  <a:pt x="21799" y="5920"/>
                  <a:pt x="21685" y="5943"/>
                  <a:pt x="21685" y="5966"/>
                </a:cubicBezTo>
                <a:cubicBezTo>
                  <a:pt x="21685" y="6034"/>
                  <a:pt x="21639" y="6080"/>
                  <a:pt x="21525" y="6080"/>
                </a:cubicBezTo>
                <a:cubicBezTo>
                  <a:pt x="21507" y="6077"/>
                  <a:pt x="21491" y="6076"/>
                  <a:pt x="21477" y="6076"/>
                </a:cubicBezTo>
                <a:cubicBezTo>
                  <a:pt x="21387" y="6076"/>
                  <a:pt x="21382" y="6138"/>
                  <a:pt x="21342" y="6217"/>
                </a:cubicBezTo>
                <a:cubicBezTo>
                  <a:pt x="21251" y="6422"/>
                  <a:pt x="21068" y="6559"/>
                  <a:pt x="20817" y="6651"/>
                </a:cubicBezTo>
                <a:cubicBezTo>
                  <a:pt x="20680" y="6696"/>
                  <a:pt x="20589" y="6788"/>
                  <a:pt x="20452" y="6856"/>
                </a:cubicBezTo>
                <a:cubicBezTo>
                  <a:pt x="20338" y="6925"/>
                  <a:pt x="20201" y="6970"/>
                  <a:pt x="20110" y="7062"/>
                </a:cubicBezTo>
                <a:cubicBezTo>
                  <a:pt x="20018" y="7153"/>
                  <a:pt x="19813" y="7153"/>
                  <a:pt x="19767" y="7313"/>
                </a:cubicBezTo>
                <a:lnTo>
                  <a:pt x="19767" y="7427"/>
                </a:lnTo>
                <a:cubicBezTo>
                  <a:pt x="19607" y="7495"/>
                  <a:pt x="19311" y="7564"/>
                  <a:pt x="19242" y="7586"/>
                </a:cubicBezTo>
                <a:cubicBezTo>
                  <a:pt x="19174" y="7586"/>
                  <a:pt x="19197" y="7632"/>
                  <a:pt x="19288" y="7701"/>
                </a:cubicBezTo>
                <a:lnTo>
                  <a:pt x="19128" y="7746"/>
                </a:lnTo>
                <a:cubicBezTo>
                  <a:pt x="19037" y="7792"/>
                  <a:pt x="18923" y="7815"/>
                  <a:pt x="18831" y="7838"/>
                </a:cubicBezTo>
                <a:lnTo>
                  <a:pt x="18580" y="7929"/>
                </a:lnTo>
                <a:cubicBezTo>
                  <a:pt x="18399" y="8050"/>
                  <a:pt x="18059" y="8188"/>
                  <a:pt x="17980" y="8188"/>
                </a:cubicBezTo>
                <a:cubicBezTo>
                  <a:pt x="17970" y="8188"/>
                  <a:pt x="17964" y="8185"/>
                  <a:pt x="17964" y="8180"/>
                </a:cubicBezTo>
                <a:cubicBezTo>
                  <a:pt x="17964" y="8111"/>
                  <a:pt x="17781" y="7906"/>
                  <a:pt x="17804" y="7838"/>
                </a:cubicBezTo>
                <a:cubicBezTo>
                  <a:pt x="17850" y="7769"/>
                  <a:pt x="17896" y="7586"/>
                  <a:pt x="17896" y="7404"/>
                </a:cubicBezTo>
                <a:lnTo>
                  <a:pt x="17987" y="7313"/>
                </a:lnTo>
                <a:lnTo>
                  <a:pt x="18101" y="7176"/>
                </a:lnTo>
                <a:cubicBezTo>
                  <a:pt x="18101" y="7039"/>
                  <a:pt x="18101" y="6879"/>
                  <a:pt x="18078" y="6833"/>
                </a:cubicBezTo>
                <a:lnTo>
                  <a:pt x="18078" y="6788"/>
                </a:lnTo>
                <a:cubicBezTo>
                  <a:pt x="18055" y="6719"/>
                  <a:pt x="18078" y="6605"/>
                  <a:pt x="18101" y="6605"/>
                </a:cubicBezTo>
                <a:cubicBezTo>
                  <a:pt x="18306" y="6559"/>
                  <a:pt x="18352" y="6514"/>
                  <a:pt x="18192" y="6377"/>
                </a:cubicBezTo>
                <a:lnTo>
                  <a:pt x="18169" y="6354"/>
                </a:lnTo>
                <a:cubicBezTo>
                  <a:pt x="18192" y="6308"/>
                  <a:pt x="18306" y="6126"/>
                  <a:pt x="18443" y="5966"/>
                </a:cubicBezTo>
                <a:lnTo>
                  <a:pt x="18512" y="5806"/>
                </a:lnTo>
                <a:cubicBezTo>
                  <a:pt x="18603" y="5646"/>
                  <a:pt x="18740" y="5487"/>
                  <a:pt x="18831" y="5327"/>
                </a:cubicBezTo>
                <a:cubicBezTo>
                  <a:pt x="18946" y="5144"/>
                  <a:pt x="19060" y="4984"/>
                  <a:pt x="19197" y="4825"/>
                </a:cubicBezTo>
                <a:cubicBezTo>
                  <a:pt x="19379" y="4642"/>
                  <a:pt x="19493" y="4437"/>
                  <a:pt x="19630" y="4254"/>
                </a:cubicBezTo>
                <a:cubicBezTo>
                  <a:pt x="19790" y="4071"/>
                  <a:pt x="20064" y="3980"/>
                  <a:pt x="20155" y="3752"/>
                </a:cubicBezTo>
                <a:cubicBezTo>
                  <a:pt x="20155" y="3752"/>
                  <a:pt x="20224" y="3752"/>
                  <a:pt x="20224" y="3729"/>
                </a:cubicBezTo>
                <a:cubicBezTo>
                  <a:pt x="20292" y="3615"/>
                  <a:pt x="20520" y="3729"/>
                  <a:pt x="20566" y="3524"/>
                </a:cubicBezTo>
                <a:cubicBezTo>
                  <a:pt x="20566" y="3455"/>
                  <a:pt x="20749" y="3387"/>
                  <a:pt x="20840" y="3318"/>
                </a:cubicBezTo>
                <a:cubicBezTo>
                  <a:pt x="20863" y="3295"/>
                  <a:pt x="20863" y="3250"/>
                  <a:pt x="20886" y="3250"/>
                </a:cubicBezTo>
                <a:lnTo>
                  <a:pt x="21228" y="3158"/>
                </a:lnTo>
                <a:cubicBezTo>
                  <a:pt x="21502" y="2976"/>
                  <a:pt x="22164" y="2565"/>
                  <a:pt x="22324" y="2496"/>
                </a:cubicBezTo>
                <a:cubicBezTo>
                  <a:pt x="22483" y="2405"/>
                  <a:pt x="23191" y="2200"/>
                  <a:pt x="23396" y="2154"/>
                </a:cubicBezTo>
                <a:cubicBezTo>
                  <a:pt x="23602" y="2086"/>
                  <a:pt x="23967" y="2040"/>
                  <a:pt x="24058" y="1994"/>
                </a:cubicBezTo>
                <a:cubicBezTo>
                  <a:pt x="24097" y="1975"/>
                  <a:pt x="24152" y="1968"/>
                  <a:pt x="24206" y="1968"/>
                </a:cubicBezTo>
                <a:close/>
                <a:moveTo>
                  <a:pt x="66336" y="6373"/>
                </a:moveTo>
                <a:cubicBezTo>
                  <a:pt x="66425" y="6373"/>
                  <a:pt x="66615" y="6448"/>
                  <a:pt x="66696" y="6468"/>
                </a:cubicBezTo>
                <a:cubicBezTo>
                  <a:pt x="66787" y="6491"/>
                  <a:pt x="66742" y="6537"/>
                  <a:pt x="66559" y="6582"/>
                </a:cubicBezTo>
                <a:lnTo>
                  <a:pt x="66536" y="6765"/>
                </a:lnTo>
                <a:cubicBezTo>
                  <a:pt x="66536" y="6879"/>
                  <a:pt x="66376" y="6970"/>
                  <a:pt x="66354" y="7084"/>
                </a:cubicBezTo>
                <a:cubicBezTo>
                  <a:pt x="66331" y="7176"/>
                  <a:pt x="66331" y="7244"/>
                  <a:pt x="66171" y="7267"/>
                </a:cubicBezTo>
                <a:cubicBezTo>
                  <a:pt x="66125" y="7290"/>
                  <a:pt x="66080" y="7404"/>
                  <a:pt x="66034" y="7472"/>
                </a:cubicBezTo>
                <a:lnTo>
                  <a:pt x="65988" y="7609"/>
                </a:lnTo>
                <a:cubicBezTo>
                  <a:pt x="65852" y="7701"/>
                  <a:pt x="65600" y="7883"/>
                  <a:pt x="65623" y="7906"/>
                </a:cubicBezTo>
                <a:cubicBezTo>
                  <a:pt x="65646" y="7952"/>
                  <a:pt x="65463" y="8020"/>
                  <a:pt x="65395" y="8043"/>
                </a:cubicBezTo>
                <a:cubicBezTo>
                  <a:pt x="65327" y="8066"/>
                  <a:pt x="65075" y="8294"/>
                  <a:pt x="65007" y="8363"/>
                </a:cubicBezTo>
                <a:cubicBezTo>
                  <a:pt x="64984" y="8380"/>
                  <a:pt x="64960" y="8387"/>
                  <a:pt x="64936" y="8387"/>
                </a:cubicBezTo>
                <a:cubicBezTo>
                  <a:pt x="64866" y="8387"/>
                  <a:pt x="64802" y="8323"/>
                  <a:pt x="64802" y="8271"/>
                </a:cubicBezTo>
                <a:cubicBezTo>
                  <a:pt x="64799" y="8262"/>
                  <a:pt x="64790" y="8259"/>
                  <a:pt x="64778" y="8259"/>
                </a:cubicBezTo>
                <a:cubicBezTo>
                  <a:pt x="64693" y="8259"/>
                  <a:pt x="64413" y="8437"/>
                  <a:pt x="64254" y="8477"/>
                </a:cubicBezTo>
                <a:cubicBezTo>
                  <a:pt x="64162" y="8499"/>
                  <a:pt x="64122" y="8505"/>
                  <a:pt x="64108" y="8505"/>
                </a:cubicBezTo>
                <a:cubicBezTo>
                  <a:pt x="64094" y="8505"/>
                  <a:pt x="64105" y="8499"/>
                  <a:pt x="64117" y="8499"/>
                </a:cubicBezTo>
                <a:cubicBezTo>
                  <a:pt x="64162" y="8477"/>
                  <a:pt x="64117" y="8408"/>
                  <a:pt x="64071" y="8385"/>
                </a:cubicBezTo>
                <a:cubicBezTo>
                  <a:pt x="64068" y="8382"/>
                  <a:pt x="64064" y="8381"/>
                  <a:pt x="64058" y="8381"/>
                </a:cubicBezTo>
                <a:cubicBezTo>
                  <a:pt x="64019" y="8381"/>
                  <a:pt x="63922" y="8446"/>
                  <a:pt x="63843" y="8545"/>
                </a:cubicBezTo>
                <a:lnTo>
                  <a:pt x="63752" y="8636"/>
                </a:lnTo>
                <a:cubicBezTo>
                  <a:pt x="63744" y="8644"/>
                  <a:pt x="63724" y="8647"/>
                  <a:pt x="63700" y="8647"/>
                </a:cubicBezTo>
                <a:cubicBezTo>
                  <a:pt x="63653" y="8647"/>
                  <a:pt x="63592" y="8636"/>
                  <a:pt x="63592" y="8636"/>
                </a:cubicBezTo>
                <a:cubicBezTo>
                  <a:pt x="63580" y="8534"/>
                  <a:pt x="63535" y="8505"/>
                  <a:pt x="63475" y="8505"/>
                </a:cubicBezTo>
                <a:cubicBezTo>
                  <a:pt x="63415" y="8505"/>
                  <a:pt x="63341" y="8534"/>
                  <a:pt x="63272" y="8545"/>
                </a:cubicBezTo>
                <a:lnTo>
                  <a:pt x="63135" y="8568"/>
                </a:lnTo>
                <a:cubicBezTo>
                  <a:pt x="62998" y="8568"/>
                  <a:pt x="62747" y="8591"/>
                  <a:pt x="62587" y="8591"/>
                </a:cubicBezTo>
                <a:lnTo>
                  <a:pt x="62428" y="8728"/>
                </a:lnTo>
                <a:lnTo>
                  <a:pt x="62382" y="8751"/>
                </a:lnTo>
                <a:cubicBezTo>
                  <a:pt x="62314" y="8728"/>
                  <a:pt x="62177" y="8659"/>
                  <a:pt x="62108" y="8568"/>
                </a:cubicBezTo>
                <a:lnTo>
                  <a:pt x="61971" y="8591"/>
                </a:lnTo>
                <a:lnTo>
                  <a:pt x="61811" y="8636"/>
                </a:lnTo>
                <a:cubicBezTo>
                  <a:pt x="61629" y="8614"/>
                  <a:pt x="61378" y="8614"/>
                  <a:pt x="61241" y="8614"/>
                </a:cubicBezTo>
                <a:lnTo>
                  <a:pt x="61104" y="8659"/>
                </a:lnTo>
                <a:lnTo>
                  <a:pt x="60990" y="8682"/>
                </a:lnTo>
                <a:cubicBezTo>
                  <a:pt x="60933" y="8694"/>
                  <a:pt x="60819" y="8699"/>
                  <a:pt x="60707" y="8699"/>
                </a:cubicBezTo>
                <a:cubicBezTo>
                  <a:pt x="60596" y="8699"/>
                  <a:pt x="60488" y="8694"/>
                  <a:pt x="60442" y="8682"/>
                </a:cubicBezTo>
                <a:cubicBezTo>
                  <a:pt x="60351" y="8682"/>
                  <a:pt x="60236" y="8659"/>
                  <a:pt x="60214" y="8636"/>
                </a:cubicBezTo>
                <a:lnTo>
                  <a:pt x="60168" y="8614"/>
                </a:lnTo>
                <a:cubicBezTo>
                  <a:pt x="60168" y="8591"/>
                  <a:pt x="60191" y="8568"/>
                  <a:pt x="60191" y="8522"/>
                </a:cubicBezTo>
                <a:cubicBezTo>
                  <a:pt x="60214" y="8522"/>
                  <a:pt x="60282" y="8454"/>
                  <a:pt x="60351" y="8363"/>
                </a:cubicBezTo>
                <a:lnTo>
                  <a:pt x="60442" y="8340"/>
                </a:lnTo>
                <a:lnTo>
                  <a:pt x="60533" y="8294"/>
                </a:lnTo>
                <a:cubicBezTo>
                  <a:pt x="60647" y="8226"/>
                  <a:pt x="61195" y="7997"/>
                  <a:pt x="61332" y="7906"/>
                </a:cubicBezTo>
                <a:cubicBezTo>
                  <a:pt x="61492" y="7792"/>
                  <a:pt x="61697" y="7678"/>
                  <a:pt x="61811" y="7609"/>
                </a:cubicBezTo>
                <a:lnTo>
                  <a:pt x="61903" y="7586"/>
                </a:lnTo>
                <a:lnTo>
                  <a:pt x="61948" y="7586"/>
                </a:lnTo>
                <a:cubicBezTo>
                  <a:pt x="61960" y="7590"/>
                  <a:pt x="61973" y="7592"/>
                  <a:pt x="61988" y="7592"/>
                </a:cubicBezTo>
                <a:cubicBezTo>
                  <a:pt x="62061" y="7592"/>
                  <a:pt x="62165" y="7545"/>
                  <a:pt x="62222" y="7450"/>
                </a:cubicBezTo>
                <a:lnTo>
                  <a:pt x="62451" y="7404"/>
                </a:lnTo>
                <a:lnTo>
                  <a:pt x="62656" y="7335"/>
                </a:lnTo>
                <a:cubicBezTo>
                  <a:pt x="62884" y="7244"/>
                  <a:pt x="63318" y="7062"/>
                  <a:pt x="63386" y="7062"/>
                </a:cubicBezTo>
                <a:cubicBezTo>
                  <a:pt x="63478" y="7062"/>
                  <a:pt x="63660" y="6993"/>
                  <a:pt x="63774" y="6925"/>
                </a:cubicBezTo>
                <a:lnTo>
                  <a:pt x="63911" y="6856"/>
                </a:lnTo>
                <a:cubicBezTo>
                  <a:pt x="63915" y="6853"/>
                  <a:pt x="63919" y="6851"/>
                  <a:pt x="63925" y="6851"/>
                </a:cubicBezTo>
                <a:cubicBezTo>
                  <a:pt x="63959" y="6851"/>
                  <a:pt x="64029" y="6902"/>
                  <a:pt x="64048" y="6902"/>
                </a:cubicBezTo>
                <a:cubicBezTo>
                  <a:pt x="64117" y="6879"/>
                  <a:pt x="64140" y="6788"/>
                  <a:pt x="64208" y="6788"/>
                </a:cubicBezTo>
                <a:lnTo>
                  <a:pt x="64277" y="6788"/>
                </a:lnTo>
                <a:cubicBezTo>
                  <a:pt x="64281" y="6789"/>
                  <a:pt x="64286" y="6789"/>
                  <a:pt x="64291" y="6789"/>
                </a:cubicBezTo>
                <a:cubicBezTo>
                  <a:pt x="64398" y="6789"/>
                  <a:pt x="64694" y="6582"/>
                  <a:pt x="64824" y="6582"/>
                </a:cubicBezTo>
                <a:cubicBezTo>
                  <a:pt x="64984" y="6582"/>
                  <a:pt x="65395" y="6468"/>
                  <a:pt x="65532" y="6445"/>
                </a:cubicBezTo>
                <a:cubicBezTo>
                  <a:pt x="65548" y="6443"/>
                  <a:pt x="65565" y="6441"/>
                  <a:pt x="65584" y="6441"/>
                </a:cubicBezTo>
                <a:cubicBezTo>
                  <a:pt x="65695" y="6441"/>
                  <a:pt x="65850" y="6481"/>
                  <a:pt x="65935" y="6481"/>
                </a:cubicBezTo>
                <a:cubicBezTo>
                  <a:pt x="65960" y="6481"/>
                  <a:pt x="65979" y="6477"/>
                  <a:pt x="65988" y="6468"/>
                </a:cubicBezTo>
                <a:cubicBezTo>
                  <a:pt x="66057" y="6445"/>
                  <a:pt x="66262" y="6400"/>
                  <a:pt x="66308" y="6377"/>
                </a:cubicBezTo>
                <a:cubicBezTo>
                  <a:pt x="66316" y="6374"/>
                  <a:pt x="66325" y="6373"/>
                  <a:pt x="66336" y="6373"/>
                </a:cubicBezTo>
                <a:close/>
                <a:moveTo>
                  <a:pt x="22097" y="0"/>
                </a:moveTo>
                <a:cubicBezTo>
                  <a:pt x="21986" y="0"/>
                  <a:pt x="21881" y="55"/>
                  <a:pt x="21776" y="100"/>
                </a:cubicBezTo>
                <a:cubicBezTo>
                  <a:pt x="21593" y="145"/>
                  <a:pt x="21411" y="260"/>
                  <a:pt x="21205" y="282"/>
                </a:cubicBezTo>
                <a:cubicBezTo>
                  <a:pt x="21068" y="305"/>
                  <a:pt x="20977" y="328"/>
                  <a:pt x="20863" y="419"/>
                </a:cubicBezTo>
                <a:lnTo>
                  <a:pt x="20657" y="533"/>
                </a:lnTo>
                <a:cubicBezTo>
                  <a:pt x="20429" y="648"/>
                  <a:pt x="20041" y="807"/>
                  <a:pt x="19790" y="922"/>
                </a:cubicBezTo>
                <a:lnTo>
                  <a:pt x="19585" y="1036"/>
                </a:lnTo>
                <a:lnTo>
                  <a:pt x="19105" y="1355"/>
                </a:lnTo>
                <a:cubicBezTo>
                  <a:pt x="19128" y="1515"/>
                  <a:pt x="18946" y="1446"/>
                  <a:pt x="18900" y="1492"/>
                </a:cubicBezTo>
                <a:cubicBezTo>
                  <a:pt x="18879" y="1527"/>
                  <a:pt x="18859" y="1538"/>
                  <a:pt x="18839" y="1538"/>
                </a:cubicBezTo>
                <a:cubicBezTo>
                  <a:pt x="18799" y="1538"/>
                  <a:pt x="18765" y="1490"/>
                  <a:pt x="18746" y="1490"/>
                </a:cubicBezTo>
                <a:cubicBezTo>
                  <a:pt x="18744" y="1490"/>
                  <a:pt x="18742" y="1490"/>
                  <a:pt x="18740" y="1492"/>
                </a:cubicBezTo>
                <a:cubicBezTo>
                  <a:pt x="18672" y="1515"/>
                  <a:pt x="18649" y="1606"/>
                  <a:pt x="18603" y="1652"/>
                </a:cubicBezTo>
                <a:cubicBezTo>
                  <a:pt x="18580" y="1698"/>
                  <a:pt x="18535" y="1743"/>
                  <a:pt x="18466" y="1766"/>
                </a:cubicBezTo>
                <a:cubicBezTo>
                  <a:pt x="18352" y="1835"/>
                  <a:pt x="18147" y="1903"/>
                  <a:pt x="18124" y="1971"/>
                </a:cubicBezTo>
                <a:cubicBezTo>
                  <a:pt x="18101" y="2131"/>
                  <a:pt x="17896" y="2131"/>
                  <a:pt x="17850" y="2268"/>
                </a:cubicBezTo>
                <a:lnTo>
                  <a:pt x="17759" y="2428"/>
                </a:lnTo>
                <a:cubicBezTo>
                  <a:pt x="17553" y="2588"/>
                  <a:pt x="17188" y="2953"/>
                  <a:pt x="16937" y="3204"/>
                </a:cubicBezTo>
                <a:lnTo>
                  <a:pt x="16823" y="3455"/>
                </a:lnTo>
                <a:lnTo>
                  <a:pt x="16823" y="3501"/>
                </a:lnTo>
                <a:cubicBezTo>
                  <a:pt x="16800" y="3524"/>
                  <a:pt x="16572" y="3661"/>
                  <a:pt x="16549" y="3729"/>
                </a:cubicBezTo>
                <a:cubicBezTo>
                  <a:pt x="16526" y="3797"/>
                  <a:pt x="16435" y="4026"/>
                  <a:pt x="16389" y="4094"/>
                </a:cubicBezTo>
                <a:cubicBezTo>
                  <a:pt x="16343" y="4140"/>
                  <a:pt x="16252" y="4322"/>
                  <a:pt x="16161" y="4482"/>
                </a:cubicBezTo>
                <a:lnTo>
                  <a:pt x="16115" y="4642"/>
                </a:lnTo>
                <a:cubicBezTo>
                  <a:pt x="16070" y="4779"/>
                  <a:pt x="16001" y="4962"/>
                  <a:pt x="16024" y="5099"/>
                </a:cubicBezTo>
                <a:lnTo>
                  <a:pt x="16070" y="5258"/>
                </a:lnTo>
                <a:cubicBezTo>
                  <a:pt x="16024" y="5395"/>
                  <a:pt x="15978" y="5783"/>
                  <a:pt x="15955" y="6103"/>
                </a:cubicBezTo>
                <a:lnTo>
                  <a:pt x="15910" y="6400"/>
                </a:lnTo>
                <a:cubicBezTo>
                  <a:pt x="15818" y="6856"/>
                  <a:pt x="16001" y="7290"/>
                  <a:pt x="16138" y="7746"/>
                </a:cubicBezTo>
                <a:cubicBezTo>
                  <a:pt x="16184" y="7929"/>
                  <a:pt x="16275" y="8134"/>
                  <a:pt x="16366" y="8340"/>
                </a:cubicBezTo>
                <a:lnTo>
                  <a:pt x="16458" y="8499"/>
                </a:lnTo>
                <a:cubicBezTo>
                  <a:pt x="16617" y="8682"/>
                  <a:pt x="16594" y="8910"/>
                  <a:pt x="16412" y="9002"/>
                </a:cubicBezTo>
                <a:lnTo>
                  <a:pt x="16275" y="9002"/>
                </a:lnTo>
                <a:lnTo>
                  <a:pt x="16024" y="8979"/>
                </a:lnTo>
                <a:cubicBezTo>
                  <a:pt x="15818" y="9093"/>
                  <a:pt x="15316" y="9504"/>
                  <a:pt x="15111" y="9527"/>
                </a:cubicBezTo>
                <a:cubicBezTo>
                  <a:pt x="15020" y="9549"/>
                  <a:pt x="14871" y="9549"/>
                  <a:pt x="14737" y="9549"/>
                </a:cubicBezTo>
                <a:cubicBezTo>
                  <a:pt x="14603" y="9549"/>
                  <a:pt x="14483" y="9549"/>
                  <a:pt x="14449" y="9572"/>
                </a:cubicBezTo>
                <a:cubicBezTo>
                  <a:pt x="14380" y="9641"/>
                  <a:pt x="14084" y="9801"/>
                  <a:pt x="13992" y="9823"/>
                </a:cubicBezTo>
                <a:cubicBezTo>
                  <a:pt x="13901" y="9869"/>
                  <a:pt x="13673" y="10006"/>
                  <a:pt x="13490" y="10166"/>
                </a:cubicBezTo>
                <a:lnTo>
                  <a:pt x="13239" y="10006"/>
                </a:lnTo>
                <a:cubicBezTo>
                  <a:pt x="13239" y="10006"/>
                  <a:pt x="13125" y="10052"/>
                  <a:pt x="13125" y="10052"/>
                </a:cubicBezTo>
                <a:cubicBezTo>
                  <a:pt x="13148" y="10189"/>
                  <a:pt x="13034" y="10166"/>
                  <a:pt x="12942" y="10189"/>
                </a:cubicBezTo>
                <a:lnTo>
                  <a:pt x="12691" y="10211"/>
                </a:lnTo>
                <a:cubicBezTo>
                  <a:pt x="12440" y="10257"/>
                  <a:pt x="12075" y="10348"/>
                  <a:pt x="11915" y="10440"/>
                </a:cubicBezTo>
                <a:lnTo>
                  <a:pt x="11756" y="10508"/>
                </a:lnTo>
                <a:lnTo>
                  <a:pt x="11276" y="10554"/>
                </a:lnTo>
                <a:cubicBezTo>
                  <a:pt x="11232" y="10534"/>
                  <a:pt x="11192" y="10526"/>
                  <a:pt x="11155" y="10526"/>
                </a:cubicBezTo>
                <a:cubicBezTo>
                  <a:pt x="11019" y="10526"/>
                  <a:pt x="10922" y="10632"/>
                  <a:pt x="10797" y="10668"/>
                </a:cubicBezTo>
                <a:cubicBezTo>
                  <a:pt x="10797" y="10668"/>
                  <a:pt x="10774" y="10645"/>
                  <a:pt x="10774" y="10645"/>
                </a:cubicBezTo>
                <a:cubicBezTo>
                  <a:pt x="10746" y="10631"/>
                  <a:pt x="10719" y="10626"/>
                  <a:pt x="10693" y="10626"/>
                </a:cubicBezTo>
                <a:cubicBezTo>
                  <a:pt x="10599" y="10626"/>
                  <a:pt x="10510" y="10693"/>
                  <a:pt x="10400" y="10693"/>
                </a:cubicBezTo>
                <a:cubicBezTo>
                  <a:pt x="10388" y="10693"/>
                  <a:pt x="10376" y="10693"/>
                  <a:pt x="10363" y="10691"/>
                </a:cubicBezTo>
                <a:cubicBezTo>
                  <a:pt x="10347" y="10688"/>
                  <a:pt x="10330" y="10686"/>
                  <a:pt x="10313" y="10686"/>
                </a:cubicBezTo>
                <a:cubicBezTo>
                  <a:pt x="10205" y="10686"/>
                  <a:pt x="10070" y="10740"/>
                  <a:pt x="9952" y="10759"/>
                </a:cubicBezTo>
                <a:cubicBezTo>
                  <a:pt x="9815" y="10805"/>
                  <a:pt x="9656" y="10805"/>
                  <a:pt x="9541" y="10873"/>
                </a:cubicBezTo>
                <a:cubicBezTo>
                  <a:pt x="9475" y="10913"/>
                  <a:pt x="9417" y="10937"/>
                  <a:pt x="9361" y="10937"/>
                </a:cubicBezTo>
                <a:cubicBezTo>
                  <a:pt x="9321" y="10937"/>
                  <a:pt x="9283" y="10925"/>
                  <a:pt x="9245" y="10896"/>
                </a:cubicBezTo>
                <a:lnTo>
                  <a:pt x="9153" y="10850"/>
                </a:lnTo>
                <a:cubicBezTo>
                  <a:pt x="9108" y="10873"/>
                  <a:pt x="8537" y="11033"/>
                  <a:pt x="8332" y="11056"/>
                </a:cubicBezTo>
                <a:cubicBezTo>
                  <a:pt x="8247" y="11065"/>
                  <a:pt x="8154" y="11071"/>
                  <a:pt x="8066" y="11071"/>
                </a:cubicBezTo>
                <a:cubicBezTo>
                  <a:pt x="7942" y="11071"/>
                  <a:pt x="7828" y="11060"/>
                  <a:pt x="7761" y="11033"/>
                </a:cubicBezTo>
                <a:lnTo>
                  <a:pt x="7693" y="11056"/>
                </a:lnTo>
                <a:cubicBezTo>
                  <a:pt x="7601" y="11056"/>
                  <a:pt x="7533" y="11124"/>
                  <a:pt x="7442" y="11170"/>
                </a:cubicBezTo>
                <a:cubicBezTo>
                  <a:pt x="7436" y="11172"/>
                  <a:pt x="7431" y="11173"/>
                  <a:pt x="7425" y="11173"/>
                </a:cubicBezTo>
                <a:cubicBezTo>
                  <a:pt x="7380" y="11173"/>
                  <a:pt x="7329" y="11124"/>
                  <a:pt x="7280" y="11124"/>
                </a:cubicBezTo>
                <a:cubicBezTo>
                  <a:pt x="7257" y="11124"/>
                  <a:pt x="7234" y="11136"/>
                  <a:pt x="7213" y="11170"/>
                </a:cubicBezTo>
                <a:cubicBezTo>
                  <a:pt x="7213" y="11193"/>
                  <a:pt x="7145" y="11193"/>
                  <a:pt x="7122" y="11193"/>
                </a:cubicBezTo>
                <a:cubicBezTo>
                  <a:pt x="7070" y="11124"/>
                  <a:pt x="7015" y="11101"/>
                  <a:pt x="6961" y="11101"/>
                </a:cubicBezTo>
                <a:cubicBezTo>
                  <a:pt x="6871" y="11101"/>
                  <a:pt x="6782" y="11164"/>
                  <a:pt x="6711" y="11193"/>
                </a:cubicBezTo>
                <a:cubicBezTo>
                  <a:pt x="6654" y="11216"/>
                  <a:pt x="6620" y="11227"/>
                  <a:pt x="6588" y="11227"/>
                </a:cubicBezTo>
                <a:cubicBezTo>
                  <a:pt x="6557" y="11227"/>
                  <a:pt x="6529" y="11216"/>
                  <a:pt x="6483" y="11193"/>
                </a:cubicBezTo>
                <a:cubicBezTo>
                  <a:pt x="6426" y="11170"/>
                  <a:pt x="6357" y="11159"/>
                  <a:pt x="6292" y="11159"/>
                </a:cubicBezTo>
                <a:cubicBezTo>
                  <a:pt x="6226" y="11159"/>
                  <a:pt x="6163" y="11170"/>
                  <a:pt x="6118" y="11193"/>
                </a:cubicBezTo>
                <a:cubicBezTo>
                  <a:pt x="5983" y="11260"/>
                  <a:pt x="5840" y="11280"/>
                  <a:pt x="5693" y="11280"/>
                </a:cubicBezTo>
                <a:cubicBezTo>
                  <a:pt x="5592" y="11280"/>
                  <a:pt x="5490" y="11271"/>
                  <a:pt x="5387" y="11261"/>
                </a:cubicBezTo>
                <a:lnTo>
                  <a:pt x="5136" y="11239"/>
                </a:lnTo>
                <a:cubicBezTo>
                  <a:pt x="4862" y="11261"/>
                  <a:pt x="4520" y="11307"/>
                  <a:pt x="4337" y="11375"/>
                </a:cubicBezTo>
                <a:lnTo>
                  <a:pt x="4155" y="11307"/>
                </a:lnTo>
                <a:cubicBezTo>
                  <a:pt x="4127" y="11298"/>
                  <a:pt x="4097" y="11294"/>
                  <a:pt x="4065" y="11294"/>
                </a:cubicBezTo>
                <a:cubicBezTo>
                  <a:pt x="3937" y="11294"/>
                  <a:pt x="3780" y="11353"/>
                  <a:pt x="3653" y="11353"/>
                </a:cubicBezTo>
                <a:lnTo>
                  <a:pt x="3516" y="11353"/>
                </a:lnTo>
                <a:cubicBezTo>
                  <a:pt x="3435" y="11326"/>
                  <a:pt x="3324" y="11315"/>
                  <a:pt x="3218" y="11315"/>
                </a:cubicBezTo>
                <a:cubicBezTo>
                  <a:pt x="3143" y="11315"/>
                  <a:pt x="3070" y="11320"/>
                  <a:pt x="3013" y="11330"/>
                </a:cubicBezTo>
                <a:lnTo>
                  <a:pt x="2945" y="11284"/>
                </a:lnTo>
                <a:cubicBezTo>
                  <a:pt x="2937" y="11283"/>
                  <a:pt x="2930" y="11282"/>
                  <a:pt x="2922" y="11282"/>
                </a:cubicBezTo>
                <a:cubicBezTo>
                  <a:pt x="2853" y="11282"/>
                  <a:pt x="2809" y="11349"/>
                  <a:pt x="2760" y="11349"/>
                </a:cubicBezTo>
                <a:cubicBezTo>
                  <a:pt x="2740" y="11349"/>
                  <a:pt x="2718" y="11338"/>
                  <a:pt x="2694" y="11307"/>
                </a:cubicBezTo>
                <a:cubicBezTo>
                  <a:pt x="2671" y="11261"/>
                  <a:pt x="2534" y="11261"/>
                  <a:pt x="2443" y="11239"/>
                </a:cubicBezTo>
                <a:cubicBezTo>
                  <a:pt x="2352" y="11216"/>
                  <a:pt x="2283" y="11193"/>
                  <a:pt x="2192" y="11193"/>
                </a:cubicBezTo>
                <a:lnTo>
                  <a:pt x="2032" y="11193"/>
                </a:lnTo>
                <a:cubicBezTo>
                  <a:pt x="1920" y="11156"/>
                  <a:pt x="1626" y="11118"/>
                  <a:pt x="1472" y="11118"/>
                </a:cubicBezTo>
                <a:cubicBezTo>
                  <a:pt x="1437" y="11118"/>
                  <a:pt x="1410" y="11120"/>
                  <a:pt x="1393" y="11124"/>
                </a:cubicBezTo>
                <a:cubicBezTo>
                  <a:pt x="1383" y="11126"/>
                  <a:pt x="1373" y="11127"/>
                  <a:pt x="1363" y="11127"/>
                </a:cubicBezTo>
                <a:cubicBezTo>
                  <a:pt x="1259" y="11127"/>
                  <a:pt x="1165" y="11027"/>
                  <a:pt x="1165" y="10965"/>
                </a:cubicBezTo>
                <a:cubicBezTo>
                  <a:pt x="1161" y="10953"/>
                  <a:pt x="1155" y="10948"/>
                  <a:pt x="1150" y="10948"/>
                </a:cubicBezTo>
                <a:cubicBezTo>
                  <a:pt x="1120" y="10948"/>
                  <a:pt x="1073" y="11068"/>
                  <a:pt x="1073" y="11124"/>
                </a:cubicBezTo>
                <a:cubicBezTo>
                  <a:pt x="1071" y="11128"/>
                  <a:pt x="1069" y="11130"/>
                  <a:pt x="1065" y="11130"/>
                </a:cubicBezTo>
                <a:cubicBezTo>
                  <a:pt x="1025" y="11130"/>
                  <a:pt x="883" y="10913"/>
                  <a:pt x="799" y="10850"/>
                </a:cubicBezTo>
                <a:cubicBezTo>
                  <a:pt x="782" y="10842"/>
                  <a:pt x="768" y="10838"/>
                  <a:pt x="757" y="10838"/>
                </a:cubicBezTo>
                <a:cubicBezTo>
                  <a:pt x="709" y="10838"/>
                  <a:pt x="712" y="10905"/>
                  <a:pt x="731" y="10942"/>
                </a:cubicBezTo>
                <a:cubicBezTo>
                  <a:pt x="754" y="10987"/>
                  <a:pt x="708" y="11010"/>
                  <a:pt x="617" y="11033"/>
                </a:cubicBezTo>
                <a:lnTo>
                  <a:pt x="617" y="11010"/>
                </a:lnTo>
                <a:lnTo>
                  <a:pt x="525" y="10850"/>
                </a:lnTo>
                <a:cubicBezTo>
                  <a:pt x="434" y="10691"/>
                  <a:pt x="274" y="10531"/>
                  <a:pt x="183" y="10508"/>
                </a:cubicBezTo>
                <a:lnTo>
                  <a:pt x="160" y="10508"/>
                </a:lnTo>
                <a:cubicBezTo>
                  <a:pt x="115" y="10599"/>
                  <a:pt x="0" y="10691"/>
                  <a:pt x="69" y="10805"/>
                </a:cubicBezTo>
                <a:lnTo>
                  <a:pt x="115" y="10919"/>
                </a:lnTo>
                <a:cubicBezTo>
                  <a:pt x="160" y="11010"/>
                  <a:pt x="434" y="11079"/>
                  <a:pt x="503" y="11124"/>
                </a:cubicBezTo>
                <a:cubicBezTo>
                  <a:pt x="571" y="11170"/>
                  <a:pt x="731" y="11239"/>
                  <a:pt x="845" y="11261"/>
                </a:cubicBezTo>
                <a:lnTo>
                  <a:pt x="708" y="11375"/>
                </a:lnTo>
                <a:cubicBezTo>
                  <a:pt x="640" y="11421"/>
                  <a:pt x="640" y="11512"/>
                  <a:pt x="777" y="11512"/>
                </a:cubicBezTo>
                <a:cubicBezTo>
                  <a:pt x="822" y="11535"/>
                  <a:pt x="868" y="11581"/>
                  <a:pt x="936" y="11604"/>
                </a:cubicBezTo>
                <a:lnTo>
                  <a:pt x="1096" y="11604"/>
                </a:lnTo>
                <a:cubicBezTo>
                  <a:pt x="1210" y="11604"/>
                  <a:pt x="1187" y="11649"/>
                  <a:pt x="1119" y="11695"/>
                </a:cubicBezTo>
                <a:cubicBezTo>
                  <a:pt x="1119" y="11718"/>
                  <a:pt x="1165" y="11809"/>
                  <a:pt x="1187" y="11809"/>
                </a:cubicBezTo>
                <a:cubicBezTo>
                  <a:pt x="1345" y="11868"/>
                  <a:pt x="1417" y="12028"/>
                  <a:pt x="1594" y="12028"/>
                </a:cubicBezTo>
                <a:cubicBezTo>
                  <a:pt x="1623" y="12028"/>
                  <a:pt x="1655" y="12024"/>
                  <a:pt x="1690" y="12015"/>
                </a:cubicBezTo>
                <a:cubicBezTo>
                  <a:pt x="1735" y="12015"/>
                  <a:pt x="1804" y="12060"/>
                  <a:pt x="1827" y="12083"/>
                </a:cubicBezTo>
                <a:lnTo>
                  <a:pt x="1895" y="12243"/>
                </a:lnTo>
                <a:cubicBezTo>
                  <a:pt x="2078" y="12243"/>
                  <a:pt x="2329" y="12174"/>
                  <a:pt x="2443" y="12083"/>
                </a:cubicBezTo>
                <a:lnTo>
                  <a:pt x="2534" y="12266"/>
                </a:lnTo>
                <a:lnTo>
                  <a:pt x="2580" y="12357"/>
                </a:lnTo>
                <a:cubicBezTo>
                  <a:pt x="2740" y="12425"/>
                  <a:pt x="2968" y="12540"/>
                  <a:pt x="3036" y="12562"/>
                </a:cubicBezTo>
                <a:cubicBezTo>
                  <a:pt x="3042" y="12565"/>
                  <a:pt x="3048" y="12567"/>
                  <a:pt x="3055" y="12567"/>
                </a:cubicBezTo>
                <a:cubicBezTo>
                  <a:pt x="3099" y="12567"/>
                  <a:pt x="3153" y="12502"/>
                  <a:pt x="3173" y="12403"/>
                </a:cubicBezTo>
                <a:lnTo>
                  <a:pt x="3310" y="12448"/>
                </a:lnTo>
                <a:lnTo>
                  <a:pt x="3401" y="12471"/>
                </a:lnTo>
                <a:cubicBezTo>
                  <a:pt x="3516" y="12517"/>
                  <a:pt x="3904" y="12722"/>
                  <a:pt x="4041" y="12745"/>
                </a:cubicBezTo>
                <a:lnTo>
                  <a:pt x="4360" y="12745"/>
                </a:lnTo>
                <a:lnTo>
                  <a:pt x="4383" y="12722"/>
                </a:lnTo>
                <a:lnTo>
                  <a:pt x="4497" y="12585"/>
                </a:lnTo>
                <a:cubicBezTo>
                  <a:pt x="4657" y="12654"/>
                  <a:pt x="4976" y="12631"/>
                  <a:pt x="5091" y="12654"/>
                </a:cubicBezTo>
                <a:cubicBezTo>
                  <a:pt x="5182" y="12677"/>
                  <a:pt x="5456" y="12745"/>
                  <a:pt x="5707" y="12813"/>
                </a:cubicBezTo>
                <a:lnTo>
                  <a:pt x="5889" y="12768"/>
                </a:lnTo>
                <a:lnTo>
                  <a:pt x="6118" y="12699"/>
                </a:lnTo>
                <a:cubicBezTo>
                  <a:pt x="6346" y="12745"/>
                  <a:pt x="6665" y="12768"/>
                  <a:pt x="6848" y="12768"/>
                </a:cubicBezTo>
                <a:lnTo>
                  <a:pt x="6985" y="12768"/>
                </a:lnTo>
                <a:cubicBezTo>
                  <a:pt x="7107" y="12768"/>
                  <a:pt x="7218" y="12778"/>
                  <a:pt x="7333" y="12778"/>
                </a:cubicBezTo>
                <a:cubicBezTo>
                  <a:pt x="7391" y="12778"/>
                  <a:pt x="7449" y="12775"/>
                  <a:pt x="7510" y="12768"/>
                </a:cubicBezTo>
                <a:lnTo>
                  <a:pt x="7647" y="12768"/>
                </a:lnTo>
                <a:cubicBezTo>
                  <a:pt x="7807" y="12722"/>
                  <a:pt x="8058" y="12677"/>
                  <a:pt x="8218" y="12677"/>
                </a:cubicBezTo>
                <a:lnTo>
                  <a:pt x="8355" y="12699"/>
                </a:lnTo>
                <a:lnTo>
                  <a:pt x="8857" y="12745"/>
                </a:lnTo>
                <a:cubicBezTo>
                  <a:pt x="9405" y="12677"/>
                  <a:pt x="10066" y="12585"/>
                  <a:pt x="10135" y="12562"/>
                </a:cubicBezTo>
                <a:cubicBezTo>
                  <a:pt x="10203" y="12562"/>
                  <a:pt x="10386" y="12517"/>
                  <a:pt x="10523" y="12494"/>
                </a:cubicBezTo>
                <a:lnTo>
                  <a:pt x="10660" y="12517"/>
                </a:lnTo>
                <a:lnTo>
                  <a:pt x="10774" y="12517"/>
                </a:lnTo>
                <a:cubicBezTo>
                  <a:pt x="10911" y="12471"/>
                  <a:pt x="11710" y="12380"/>
                  <a:pt x="11961" y="12334"/>
                </a:cubicBezTo>
                <a:cubicBezTo>
                  <a:pt x="12212" y="12311"/>
                  <a:pt x="12646" y="12220"/>
                  <a:pt x="12920" y="12174"/>
                </a:cubicBezTo>
                <a:lnTo>
                  <a:pt x="13171" y="12174"/>
                </a:lnTo>
                <a:lnTo>
                  <a:pt x="13239" y="12197"/>
                </a:lnTo>
                <a:cubicBezTo>
                  <a:pt x="13308" y="12152"/>
                  <a:pt x="13878" y="12083"/>
                  <a:pt x="14061" y="12037"/>
                </a:cubicBezTo>
                <a:cubicBezTo>
                  <a:pt x="14221" y="11969"/>
                  <a:pt x="14905" y="11809"/>
                  <a:pt x="15111" y="11764"/>
                </a:cubicBezTo>
                <a:cubicBezTo>
                  <a:pt x="15316" y="11718"/>
                  <a:pt x="15933" y="11558"/>
                  <a:pt x="16092" y="11490"/>
                </a:cubicBezTo>
                <a:cubicBezTo>
                  <a:pt x="16275" y="11444"/>
                  <a:pt x="16754" y="11284"/>
                  <a:pt x="17188" y="11147"/>
                </a:cubicBezTo>
                <a:lnTo>
                  <a:pt x="17553" y="11010"/>
                </a:lnTo>
                <a:lnTo>
                  <a:pt x="17736" y="10942"/>
                </a:lnTo>
                <a:cubicBezTo>
                  <a:pt x="17922" y="10905"/>
                  <a:pt x="18108" y="10867"/>
                  <a:pt x="18195" y="10867"/>
                </a:cubicBezTo>
                <a:cubicBezTo>
                  <a:pt x="18215" y="10867"/>
                  <a:pt x="18230" y="10869"/>
                  <a:pt x="18238" y="10873"/>
                </a:cubicBezTo>
                <a:lnTo>
                  <a:pt x="18284" y="10896"/>
                </a:lnTo>
                <a:lnTo>
                  <a:pt x="18375" y="10965"/>
                </a:lnTo>
                <a:cubicBezTo>
                  <a:pt x="18403" y="10909"/>
                  <a:pt x="18439" y="10879"/>
                  <a:pt x="18473" y="10879"/>
                </a:cubicBezTo>
                <a:cubicBezTo>
                  <a:pt x="18495" y="10879"/>
                  <a:pt x="18517" y="10892"/>
                  <a:pt x="18535" y="10919"/>
                </a:cubicBezTo>
                <a:lnTo>
                  <a:pt x="18557" y="10965"/>
                </a:lnTo>
                <a:cubicBezTo>
                  <a:pt x="18672" y="11239"/>
                  <a:pt x="18694" y="11284"/>
                  <a:pt x="18923" y="11353"/>
                </a:cubicBezTo>
                <a:lnTo>
                  <a:pt x="19014" y="11375"/>
                </a:lnTo>
                <a:cubicBezTo>
                  <a:pt x="19128" y="11421"/>
                  <a:pt x="19288" y="11512"/>
                  <a:pt x="19334" y="11535"/>
                </a:cubicBezTo>
                <a:cubicBezTo>
                  <a:pt x="19338" y="11544"/>
                  <a:pt x="19344" y="11548"/>
                  <a:pt x="19351" y="11548"/>
                </a:cubicBezTo>
                <a:cubicBezTo>
                  <a:pt x="19380" y="11548"/>
                  <a:pt x="19425" y="11485"/>
                  <a:pt x="19425" y="11467"/>
                </a:cubicBezTo>
                <a:cubicBezTo>
                  <a:pt x="19428" y="11461"/>
                  <a:pt x="19432" y="11459"/>
                  <a:pt x="19437" y="11459"/>
                </a:cubicBezTo>
                <a:cubicBezTo>
                  <a:pt x="19474" y="11459"/>
                  <a:pt x="19565" y="11589"/>
                  <a:pt x="19585" y="11649"/>
                </a:cubicBezTo>
                <a:cubicBezTo>
                  <a:pt x="19622" y="11706"/>
                  <a:pt x="19691" y="11747"/>
                  <a:pt x="19726" y="11747"/>
                </a:cubicBezTo>
                <a:cubicBezTo>
                  <a:pt x="19734" y="11747"/>
                  <a:pt x="19740" y="11745"/>
                  <a:pt x="19744" y="11741"/>
                </a:cubicBezTo>
                <a:cubicBezTo>
                  <a:pt x="19749" y="11736"/>
                  <a:pt x="19754" y="11735"/>
                  <a:pt x="19759" y="11735"/>
                </a:cubicBezTo>
                <a:cubicBezTo>
                  <a:pt x="19783" y="11735"/>
                  <a:pt x="19817" y="11772"/>
                  <a:pt x="19836" y="11809"/>
                </a:cubicBezTo>
                <a:lnTo>
                  <a:pt x="19881" y="11855"/>
                </a:lnTo>
                <a:lnTo>
                  <a:pt x="19950" y="11923"/>
                </a:lnTo>
                <a:cubicBezTo>
                  <a:pt x="19986" y="11950"/>
                  <a:pt x="20043" y="11959"/>
                  <a:pt x="20101" y="11959"/>
                </a:cubicBezTo>
                <a:cubicBezTo>
                  <a:pt x="20192" y="11959"/>
                  <a:pt x="20287" y="11937"/>
                  <a:pt x="20315" y="11923"/>
                </a:cubicBezTo>
                <a:cubicBezTo>
                  <a:pt x="20361" y="11878"/>
                  <a:pt x="20429" y="11878"/>
                  <a:pt x="20429" y="11878"/>
                </a:cubicBezTo>
                <a:lnTo>
                  <a:pt x="20429" y="11878"/>
                </a:lnTo>
                <a:cubicBezTo>
                  <a:pt x="20429" y="11878"/>
                  <a:pt x="20406" y="11969"/>
                  <a:pt x="20383" y="12015"/>
                </a:cubicBezTo>
                <a:cubicBezTo>
                  <a:pt x="20361" y="12060"/>
                  <a:pt x="20406" y="12106"/>
                  <a:pt x="20475" y="12106"/>
                </a:cubicBezTo>
                <a:lnTo>
                  <a:pt x="20520" y="12129"/>
                </a:lnTo>
                <a:cubicBezTo>
                  <a:pt x="20772" y="12197"/>
                  <a:pt x="21000" y="12311"/>
                  <a:pt x="21228" y="12357"/>
                </a:cubicBezTo>
                <a:cubicBezTo>
                  <a:pt x="21411" y="12380"/>
                  <a:pt x="21570" y="12357"/>
                  <a:pt x="21685" y="12494"/>
                </a:cubicBezTo>
                <a:cubicBezTo>
                  <a:pt x="21706" y="12516"/>
                  <a:pt x="21728" y="12524"/>
                  <a:pt x="21750" y="12524"/>
                </a:cubicBezTo>
                <a:cubicBezTo>
                  <a:pt x="21796" y="12524"/>
                  <a:pt x="21843" y="12487"/>
                  <a:pt x="21890" y="12471"/>
                </a:cubicBezTo>
                <a:lnTo>
                  <a:pt x="21981" y="12471"/>
                </a:lnTo>
                <a:cubicBezTo>
                  <a:pt x="22095" y="12471"/>
                  <a:pt x="22210" y="12540"/>
                  <a:pt x="22255" y="12608"/>
                </a:cubicBezTo>
                <a:lnTo>
                  <a:pt x="22369" y="12608"/>
                </a:lnTo>
                <a:cubicBezTo>
                  <a:pt x="22445" y="12608"/>
                  <a:pt x="22542" y="12588"/>
                  <a:pt x="22618" y="12588"/>
                </a:cubicBezTo>
                <a:cubicBezTo>
                  <a:pt x="22656" y="12588"/>
                  <a:pt x="22689" y="12593"/>
                  <a:pt x="22712" y="12608"/>
                </a:cubicBezTo>
                <a:lnTo>
                  <a:pt x="22871" y="12699"/>
                </a:lnTo>
                <a:cubicBezTo>
                  <a:pt x="23054" y="12699"/>
                  <a:pt x="23328" y="12722"/>
                  <a:pt x="23488" y="12791"/>
                </a:cubicBezTo>
                <a:lnTo>
                  <a:pt x="23648" y="12722"/>
                </a:lnTo>
                <a:lnTo>
                  <a:pt x="23807" y="12631"/>
                </a:lnTo>
                <a:cubicBezTo>
                  <a:pt x="23967" y="12722"/>
                  <a:pt x="24287" y="12813"/>
                  <a:pt x="24515" y="12836"/>
                </a:cubicBezTo>
                <a:lnTo>
                  <a:pt x="24606" y="12768"/>
                </a:lnTo>
                <a:cubicBezTo>
                  <a:pt x="24660" y="12720"/>
                  <a:pt x="24707" y="12704"/>
                  <a:pt x="24752" y="12704"/>
                </a:cubicBezTo>
                <a:cubicBezTo>
                  <a:pt x="24851" y="12704"/>
                  <a:pt x="24933" y="12787"/>
                  <a:pt x="25030" y="12787"/>
                </a:cubicBezTo>
                <a:cubicBezTo>
                  <a:pt x="25055" y="12787"/>
                  <a:pt x="25081" y="12782"/>
                  <a:pt x="25108" y="12768"/>
                </a:cubicBezTo>
                <a:cubicBezTo>
                  <a:pt x="25124" y="12768"/>
                  <a:pt x="25149" y="12778"/>
                  <a:pt x="25171" y="12778"/>
                </a:cubicBezTo>
                <a:cubicBezTo>
                  <a:pt x="25182" y="12778"/>
                  <a:pt x="25192" y="12775"/>
                  <a:pt x="25200" y="12768"/>
                </a:cubicBezTo>
                <a:cubicBezTo>
                  <a:pt x="25283" y="12705"/>
                  <a:pt x="25376" y="12690"/>
                  <a:pt x="25471" y="12690"/>
                </a:cubicBezTo>
                <a:cubicBezTo>
                  <a:pt x="25560" y="12690"/>
                  <a:pt x="25651" y="12703"/>
                  <a:pt x="25740" y="12703"/>
                </a:cubicBezTo>
                <a:cubicBezTo>
                  <a:pt x="25765" y="12703"/>
                  <a:pt x="25791" y="12702"/>
                  <a:pt x="25816" y="12699"/>
                </a:cubicBezTo>
                <a:cubicBezTo>
                  <a:pt x="26044" y="12677"/>
                  <a:pt x="26250" y="12631"/>
                  <a:pt x="26455" y="12608"/>
                </a:cubicBezTo>
                <a:lnTo>
                  <a:pt x="26775" y="12585"/>
                </a:lnTo>
                <a:cubicBezTo>
                  <a:pt x="27140" y="12540"/>
                  <a:pt x="27459" y="12517"/>
                  <a:pt x="27505" y="12494"/>
                </a:cubicBezTo>
                <a:lnTo>
                  <a:pt x="27528" y="12494"/>
                </a:lnTo>
                <a:cubicBezTo>
                  <a:pt x="27893" y="12425"/>
                  <a:pt x="28281" y="12334"/>
                  <a:pt x="28646" y="12266"/>
                </a:cubicBezTo>
                <a:cubicBezTo>
                  <a:pt x="28852" y="12243"/>
                  <a:pt x="29080" y="12266"/>
                  <a:pt x="29217" y="12174"/>
                </a:cubicBezTo>
                <a:cubicBezTo>
                  <a:pt x="29399" y="12037"/>
                  <a:pt x="29628" y="12129"/>
                  <a:pt x="29833" y="12060"/>
                </a:cubicBezTo>
                <a:lnTo>
                  <a:pt x="30061" y="11992"/>
                </a:lnTo>
                <a:cubicBezTo>
                  <a:pt x="30335" y="11923"/>
                  <a:pt x="30860" y="11809"/>
                  <a:pt x="30952" y="11764"/>
                </a:cubicBezTo>
                <a:cubicBezTo>
                  <a:pt x="31043" y="11718"/>
                  <a:pt x="31317" y="11649"/>
                  <a:pt x="31522" y="11627"/>
                </a:cubicBezTo>
                <a:lnTo>
                  <a:pt x="31728" y="11535"/>
                </a:lnTo>
                <a:lnTo>
                  <a:pt x="31956" y="11398"/>
                </a:lnTo>
                <a:cubicBezTo>
                  <a:pt x="32275" y="11330"/>
                  <a:pt x="33006" y="11147"/>
                  <a:pt x="33166" y="11079"/>
                </a:cubicBezTo>
                <a:cubicBezTo>
                  <a:pt x="33348" y="11033"/>
                  <a:pt x="34056" y="10691"/>
                  <a:pt x="34284" y="10622"/>
                </a:cubicBezTo>
                <a:cubicBezTo>
                  <a:pt x="34512" y="10577"/>
                  <a:pt x="35083" y="10462"/>
                  <a:pt x="35197" y="10394"/>
                </a:cubicBezTo>
                <a:cubicBezTo>
                  <a:pt x="35311" y="10348"/>
                  <a:pt x="35608" y="10211"/>
                  <a:pt x="35882" y="10120"/>
                </a:cubicBezTo>
                <a:lnTo>
                  <a:pt x="36110" y="10029"/>
                </a:lnTo>
                <a:cubicBezTo>
                  <a:pt x="36110" y="10029"/>
                  <a:pt x="36133" y="10006"/>
                  <a:pt x="36156" y="10006"/>
                </a:cubicBezTo>
                <a:lnTo>
                  <a:pt x="36521" y="9960"/>
                </a:lnTo>
                <a:cubicBezTo>
                  <a:pt x="36909" y="9801"/>
                  <a:pt x="37320" y="9618"/>
                  <a:pt x="37434" y="9549"/>
                </a:cubicBezTo>
                <a:lnTo>
                  <a:pt x="37571" y="9595"/>
                </a:lnTo>
                <a:cubicBezTo>
                  <a:pt x="37617" y="9595"/>
                  <a:pt x="37685" y="9572"/>
                  <a:pt x="37708" y="9549"/>
                </a:cubicBezTo>
                <a:lnTo>
                  <a:pt x="37845" y="9481"/>
                </a:lnTo>
                <a:cubicBezTo>
                  <a:pt x="37982" y="9390"/>
                  <a:pt x="38324" y="9253"/>
                  <a:pt x="38415" y="9230"/>
                </a:cubicBezTo>
                <a:cubicBezTo>
                  <a:pt x="38484" y="9207"/>
                  <a:pt x="38781" y="9139"/>
                  <a:pt x="38849" y="9093"/>
                </a:cubicBezTo>
                <a:cubicBezTo>
                  <a:pt x="38918" y="9047"/>
                  <a:pt x="39420" y="8796"/>
                  <a:pt x="39580" y="8728"/>
                </a:cubicBezTo>
                <a:cubicBezTo>
                  <a:pt x="39762" y="8659"/>
                  <a:pt x="40219" y="8431"/>
                  <a:pt x="40584" y="8203"/>
                </a:cubicBezTo>
                <a:lnTo>
                  <a:pt x="41018" y="8134"/>
                </a:lnTo>
                <a:cubicBezTo>
                  <a:pt x="41109" y="8111"/>
                  <a:pt x="41200" y="8043"/>
                  <a:pt x="41291" y="7997"/>
                </a:cubicBezTo>
                <a:cubicBezTo>
                  <a:pt x="41347" y="7960"/>
                  <a:pt x="41419" y="7923"/>
                  <a:pt x="41480" y="7923"/>
                </a:cubicBezTo>
                <a:cubicBezTo>
                  <a:pt x="41494" y="7923"/>
                  <a:pt x="41507" y="7925"/>
                  <a:pt x="41520" y="7929"/>
                </a:cubicBezTo>
                <a:cubicBezTo>
                  <a:pt x="41680" y="7929"/>
                  <a:pt x="41771" y="7860"/>
                  <a:pt x="41862" y="7792"/>
                </a:cubicBezTo>
                <a:lnTo>
                  <a:pt x="41908" y="7746"/>
                </a:lnTo>
                <a:cubicBezTo>
                  <a:pt x="41999" y="7701"/>
                  <a:pt x="42296" y="7655"/>
                  <a:pt x="42364" y="7609"/>
                </a:cubicBezTo>
                <a:cubicBezTo>
                  <a:pt x="42433" y="7564"/>
                  <a:pt x="42661" y="7495"/>
                  <a:pt x="42821" y="7427"/>
                </a:cubicBezTo>
                <a:lnTo>
                  <a:pt x="42958" y="7313"/>
                </a:lnTo>
                <a:cubicBezTo>
                  <a:pt x="43003" y="7290"/>
                  <a:pt x="43072" y="7267"/>
                  <a:pt x="43118" y="7244"/>
                </a:cubicBezTo>
                <a:lnTo>
                  <a:pt x="43620" y="7084"/>
                </a:lnTo>
                <a:cubicBezTo>
                  <a:pt x="44145" y="6902"/>
                  <a:pt x="44852" y="6673"/>
                  <a:pt x="44966" y="6628"/>
                </a:cubicBezTo>
                <a:cubicBezTo>
                  <a:pt x="45058" y="6605"/>
                  <a:pt x="45491" y="6491"/>
                  <a:pt x="45628" y="6422"/>
                </a:cubicBezTo>
                <a:cubicBezTo>
                  <a:pt x="45742" y="6377"/>
                  <a:pt x="46199" y="6194"/>
                  <a:pt x="46336" y="6171"/>
                </a:cubicBezTo>
                <a:cubicBezTo>
                  <a:pt x="46473" y="6148"/>
                  <a:pt x="46747" y="6034"/>
                  <a:pt x="46929" y="5920"/>
                </a:cubicBezTo>
                <a:lnTo>
                  <a:pt x="47135" y="5920"/>
                </a:lnTo>
                <a:cubicBezTo>
                  <a:pt x="47386" y="5920"/>
                  <a:pt x="47591" y="5829"/>
                  <a:pt x="47820" y="5738"/>
                </a:cubicBezTo>
                <a:cubicBezTo>
                  <a:pt x="47863" y="5723"/>
                  <a:pt x="47925" y="5671"/>
                  <a:pt x="47988" y="5671"/>
                </a:cubicBezTo>
                <a:cubicBezTo>
                  <a:pt x="48024" y="5671"/>
                  <a:pt x="48060" y="5688"/>
                  <a:pt x="48093" y="5738"/>
                </a:cubicBezTo>
                <a:cubicBezTo>
                  <a:pt x="48093" y="5738"/>
                  <a:pt x="48185" y="5738"/>
                  <a:pt x="48230" y="5692"/>
                </a:cubicBezTo>
                <a:cubicBezTo>
                  <a:pt x="48413" y="5555"/>
                  <a:pt x="48664" y="5532"/>
                  <a:pt x="48892" y="5487"/>
                </a:cubicBezTo>
                <a:lnTo>
                  <a:pt x="49212" y="5418"/>
                </a:lnTo>
                <a:cubicBezTo>
                  <a:pt x="49577" y="5350"/>
                  <a:pt x="50741" y="5076"/>
                  <a:pt x="51061" y="5007"/>
                </a:cubicBezTo>
                <a:cubicBezTo>
                  <a:pt x="51403" y="4962"/>
                  <a:pt x="51814" y="4847"/>
                  <a:pt x="51974" y="4779"/>
                </a:cubicBezTo>
                <a:lnTo>
                  <a:pt x="52156" y="4825"/>
                </a:lnTo>
                <a:cubicBezTo>
                  <a:pt x="52186" y="4830"/>
                  <a:pt x="52216" y="4832"/>
                  <a:pt x="52247" y="4832"/>
                </a:cubicBezTo>
                <a:cubicBezTo>
                  <a:pt x="52359" y="4832"/>
                  <a:pt x="52473" y="4795"/>
                  <a:pt x="52544" y="4688"/>
                </a:cubicBezTo>
                <a:cubicBezTo>
                  <a:pt x="52567" y="4665"/>
                  <a:pt x="52636" y="4665"/>
                  <a:pt x="52681" y="4665"/>
                </a:cubicBezTo>
                <a:cubicBezTo>
                  <a:pt x="52738" y="4653"/>
                  <a:pt x="52801" y="4653"/>
                  <a:pt x="52864" y="4653"/>
                </a:cubicBezTo>
                <a:cubicBezTo>
                  <a:pt x="52927" y="4653"/>
                  <a:pt x="52989" y="4653"/>
                  <a:pt x="53047" y="4642"/>
                </a:cubicBezTo>
                <a:cubicBezTo>
                  <a:pt x="53161" y="4642"/>
                  <a:pt x="53298" y="4596"/>
                  <a:pt x="53343" y="4551"/>
                </a:cubicBezTo>
                <a:lnTo>
                  <a:pt x="53435" y="4391"/>
                </a:lnTo>
                <a:cubicBezTo>
                  <a:pt x="53470" y="4418"/>
                  <a:pt x="53569" y="4427"/>
                  <a:pt x="53686" y="4427"/>
                </a:cubicBezTo>
                <a:cubicBezTo>
                  <a:pt x="53867" y="4427"/>
                  <a:pt x="54091" y="4405"/>
                  <a:pt x="54188" y="4391"/>
                </a:cubicBezTo>
                <a:cubicBezTo>
                  <a:pt x="54348" y="4345"/>
                  <a:pt x="54918" y="4254"/>
                  <a:pt x="55078" y="4231"/>
                </a:cubicBezTo>
                <a:cubicBezTo>
                  <a:pt x="55185" y="4204"/>
                  <a:pt x="55276" y="4193"/>
                  <a:pt x="55343" y="4193"/>
                </a:cubicBezTo>
                <a:cubicBezTo>
                  <a:pt x="55390" y="4193"/>
                  <a:pt x="55424" y="4199"/>
                  <a:pt x="55443" y="4208"/>
                </a:cubicBezTo>
                <a:cubicBezTo>
                  <a:pt x="55538" y="4181"/>
                  <a:pt x="55633" y="4146"/>
                  <a:pt x="55729" y="4146"/>
                </a:cubicBezTo>
                <a:cubicBezTo>
                  <a:pt x="55793" y="4146"/>
                  <a:pt x="55858" y="4162"/>
                  <a:pt x="55922" y="4208"/>
                </a:cubicBezTo>
                <a:lnTo>
                  <a:pt x="55968" y="4231"/>
                </a:lnTo>
                <a:cubicBezTo>
                  <a:pt x="56082" y="4163"/>
                  <a:pt x="56288" y="4094"/>
                  <a:pt x="56333" y="4071"/>
                </a:cubicBezTo>
                <a:cubicBezTo>
                  <a:pt x="56360" y="4054"/>
                  <a:pt x="56386" y="4047"/>
                  <a:pt x="56408" y="4047"/>
                </a:cubicBezTo>
                <a:cubicBezTo>
                  <a:pt x="56444" y="4047"/>
                  <a:pt x="56470" y="4066"/>
                  <a:pt x="56470" y="4094"/>
                </a:cubicBezTo>
                <a:cubicBezTo>
                  <a:pt x="56472" y="4096"/>
                  <a:pt x="56475" y="4096"/>
                  <a:pt x="56480" y="4096"/>
                </a:cubicBezTo>
                <a:cubicBezTo>
                  <a:pt x="56562" y="4096"/>
                  <a:pt x="57100" y="3934"/>
                  <a:pt x="57315" y="3934"/>
                </a:cubicBezTo>
                <a:cubicBezTo>
                  <a:pt x="57382" y="3928"/>
                  <a:pt x="57454" y="3925"/>
                  <a:pt x="57527" y="3925"/>
                </a:cubicBezTo>
                <a:cubicBezTo>
                  <a:pt x="57724" y="3925"/>
                  <a:pt x="57922" y="3947"/>
                  <a:pt x="58022" y="3980"/>
                </a:cubicBezTo>
                <a:lnTo>
                  <a:pt x="58091" y="3934"/>
                </a:lnTo>
                <a:lnTo>
                  <a:pt x="58274" y="3820"/>
                </a:lnTo>
                <a:cubicBezTo>
                  <a:pt x="58479" y="3820"/>
                  <a:pt x="58821" y="3797"/>
                  <a:pt x="59004" y="3775"/>
                </a:cubicBezTo>
                <a:lnTo>
                  <a:pt x="59187" y="3820"/>
                </a:lnTo>
                <a:lnTo>
                  <a:pt x="59369" y="3866"/>
                </a:lnTo>
                <a:cubicBezTo>
                  <a:pt x="59385" y="3788"/>
                  <a:pt x="59411" y="3742"/>
                  <a:pt x="59440" y="3742"/>
                </a:cubicBezTo>
                <a:cubicBezTo>
                  <a:pt x="59454" y="3742"/>
                  <a:pt x="59469" y="3753"/>
                  <a:pt x="59483" y="3775"/>
                </a:cubicBezTo>
                <a:lnTo>
                  <a:pt x="59575" y="3820"/>
                </a:lnTo>
                <a:lnTo>
                  <a:pt x="59711" y="3866"/>
                </a:lnTo>
                <a:cubicBezTo>
                  <a:pt x="59894" y="3843"/>
                  <a:pt x="60191" y="3797"/>
                  <a:pt x="60396" y="3775"/>
                </a:cubicBezTo>
                <a:lnTo>
                  <a:pt x="60579" y="3729"/>
                </a:lnTo>
                <a:lnTo>
                  <a:pt x="60739" y="3706"/>
                </a:lnTo>
                <a:cubicBezTo>
                  <a:pt x="60895" y="3706"/>
                  <a:pt x="61186" y="3756"/>
                  <a:pt x="61309" y="3756"/>
                </a:cubicBezTo>
                <a:cubicBezTo>
                  <a:pt x="61329" y="3756"/>
                  <a:pt x="61345" y="3755"/>
                  <a:pt x="61355" y="3752"/>
                </a:cubicBezTo>
                <a:cubicBezTo>
                  <a:pt x="61415" y="3732"/>
                  <a:pt x="61633" y="3607"/>
                  <a:pt x="61747" y="3607"/>
                </a:cubicBezTo>
                <a:cubicBezTo>
                  <a:pt x="61763" y="3607"/>
                  <a:pt x="61777" y="3609"/>
                  <a:pt x="61789" y="3615"/>
                </a:cubicBezTo>
                <a:cubicBezTo>
                  <a:pt x="61880" y="3661"/>
                  <a:pt x="63112" y="3661"/>
                  <a:pt x="63546" y="3661"/>
                </a:cubicBezTo>
                <a:cubicBezTo>
                  <a:pt x="63918" y="3661"/>
                  <a:pt x="64390" y="3761"/>
                  <a:pt x="64575" y="3761"/>
                </a:cubicBezTo>
                <a:cubicBezTo>
                  <a:pt x="64606" y="3761"/>
                  <a:pt x="64629" y="3758"/>
                  <a:pt x="64642" y="3752"/>
                </a:cubicBezTo>
                <a:cubicBezTo>
                  <a:pt x="64716" y="3733"/>
                  <a:pt x="64849" y="3700"/>
                  <a:pt x="64970" y="3700"/>
                </a:cubicBezTo>
                <a:cubicBezTo>
                  <a:pt x="64999" y="3700"/>
                  <a:pt x="65026" y="3702"/>
                  <a:pt x="65053" y="3706"/>
                </a:cubicBezTo>
                <a:lnTo>
                  <a:pt x="65144" y="3729"/>
                </a:lnTo>
                <a:cubicBezTo>
                  <a:pt x="65258" y="3775"/>
                  <a:pt x="65372" y="3843"/>
                  <a:pt x="65463" y="3889"/>
                </a:cubicBezTo>
                <a:lnTo>
                  <a:pt x="65578" y="3980"/>
                </a:lnTo>
                <a:cubicBezTo>
                  <a:pt x="65616" y="3957"/>
                  <a:pt x="65677" y="3950"/>
                  <a:pt x="65746" y="3950"/>
                </a:cubicBezTo>
                <a:cubicBezTo>
                  <a:pt x="65884" y="3950"/>
                  <a:pt x="66057" y="3980"/>
                  <a:pt x="66148" y="3980"/>
                </a:cubicBezTo>
                <a:cubicBezTo>
                  <a:pt x="66262" y="4003"/>
                  <a:pt x="66331" y="4026"/>
                  <a:pt x="66285" y="4071"/>
                </a:cubicBezTo>
                <a:lnTo>
                  <a:pt x="66285" y="4094"/>
                </a:lnTo>
                <a:lnTo>
                  <a:pt x="66240" y="4186"/>
                </a:lnTo>
                <a:cubicBezTo>
                  <a:pt x="66163" y="4186"/>
                  <a:pt x="66037" y="4165"/>
                  <a:pt x="65954" y="4165"/>
                </a:cubicBezTo>
                <a:cubicBezTo>
                  <a:pt x="65912" y="4165"/>
                  <a:pt x="65882" y="4170"/>
                  <a:pt x="65874" y="4186"/>
                </a:cubicBezTo>
                <a:cubicBezTo>
                  <a:pt x="65855" y="4225"/>
                  <a:pt x="65751" y="4332"/>
                  <a:pt x="65693" y="4332"/>
                </a:cubicBezTo>
                <a:cubicBezTo>
                  <a:pt x="65683" y="4332"/>
                  <a:pt x="65675" y="4329"/>
                  <a:pt x="65669" y="4322"/>
                </a:cubicBezTo>
                <a:cubicBezTo>
                  <a:pt x="65643" y="4305"/>
                  <a:pt x="65607" y="4298"/>
                  <a:pt x="65566" y="4298"/>
                </a:cubicBezTo>
                <a:cubicBezTo>
                  <a:pt x="65499" y="4298"/>
                  <a:pt x="65420" y="4317"/>
                  <a:pt x="65349" y="4345"/>
                </a:cubicBezTo>
                <a:lnTo>
                  <a:pt x="65258" y="4300"/>
                </a:lnTo>
                <a:cubicBezTo>
                  <a:pt x="65200" y="4261"/>
                  <a:pt x="65159" y="4247"/>
                  <a:pt x="65121" y="4247"/>
                </a:cubicBezTo>
                <a:cubicBezTo>
                  <a:pt x="65070" y="4247"/>
                  <a:pt x="65027" y="4273"/>
                  <a:pt x="64961" y="4300"/>
                </a:cubicBezTo>
                <a:lnTo>
                  <a:pt x="64824" y="4345"/>
                </a:lnTo>
                <a:cubicBezTo>
                  <a:pt x="64642" y="4391"/>
                  <a:pt x="64299" y="4437"/>
                  <a:pt x="64048" y="4459"/>
                </a:cubicBezTo>
                <a:lnTo>
                  <a:pt x="63820" y="4505"/>
                </a:lnTo>
                <a:cubicBezTo>
                  <a:pt x="63592" y="4551"/>
                  <a:pt x="63386" y="4665"/>
                  <a:pt x="63135" y="4665"/>
                </a:cubicBezTo>
                <a:cubicBezTo>
                  <a:pt x="63112" y="4665"/>
                  <a:pt x="63090" y="4710"/>
                  <a:pt x="63067" y="4733"/>
                </a:cubicBezTo>
                <a:lnTo>
                  <a:pt x="63044" y="4756"/>
                </a:lnTo>
                <a:cubicBezTo>
                  <a:pt x="62998" y="4779"/>
                  <a:pt x="62907" y="4779"/>
                  <a:pt x="62793" y="4779"/>
                </a:cubicBezTo>
                <a:lnTo>
                  <a:pt x="62679" y="4802"/>
                </a:lnTo>
                <a:cubicBezTo>
                  <a:pt x="62557" y="4843"/>
                  <a:pt x="62435" y="4920"/>
                  <a:pt x="62280" y="4920"/>
                </a:cubicBezTo>
                <a:cubicBezTo>
                  <a:pt x="62261" y="4920"/>
                  <a:pt x="62242" y="4918"/>
                  <a:pt x="62222" y="4916"/>
                </a:cubicBezTo>
                <a:cubicBezTo>
                  <a:pt x="62209" y="4912"/>
                  <a:pt x="62195" y="4910"/>
                  <a:pt x="62181" y="4910"/>
                </a:cubicBezTo>
                <a:cubicBezTo>
                  <a:pt x="62120" y="4910"/>
                  <a:pt x="62049" y="4943"/>
                  <a:pt x="61994" y="4962"/>
                </a:cubicBezTo>
                <a:lnTo>
                  <a:pt x="61766" y="5076"/>
                </a:lnTo>
                <a:cubicBezTo>
                  <a:pt x="61515" y="5167"/>
                  <a:pt x="61241" y="5304"/>
                  <a:pt x="61127" y="5350"/>
                </a:cubicBezTo>
                <a:lnTo>
                  <a:pt x="61241" y="5487"/>
                </a:lnTo>
                <a:lnTo>
                  <a:pt x="61264" y="5509"/>
                </a:lnTo>
                <a:cubicBezTo>
                  <a:pt x="61286" y="5532"/>
                  <a:pt x="61149" y="5532"/>
                  <a:pt x="61127" y="5532"/>
                </a:cubicBezTo>
                <a:cubicBezTo>
                  <a:pt x="61119" y="5528"/>
                  <a:pt x="61110" y="5526"/>
                  <a:pt x="61102" y="5526"/>
                </a:cubicBezTo>
                <a:cubicBezTo>
                  <a:pt x="61059" y="5526"/>
                  <a:pt x="61009" y="5571"/>
                  <a:pt x="60990" y="5646"/>
                </a:cubicBezTo>
                <a:lnTo>
                  <a:pt x="60898" y="5509"/>
                </a:lnTo>
                <a:cubicBezTo>
                  <a:pt x="60853" y="5441"/>
                  <a:pt x="60830" y="5412"/>
                  <a:pt x="60804" y="5412"/>
                </a:cubicBezTo>
                <a:cubicBezTo>
                  <a:pt x="60779" y="5412"/>
                  <a:pt x="60750" y="5441"/>
                  <a:pt x="60693" y="5487"/>
                </a:cubicBezTo>
                <a:cubicBezTo>
                  <a:pt x="60555" y="5585"/>
                  <a:pt x="60468" y="5751"/>
                  <a:pt x="60257" y="5751"/>
                </a:cubicBezTo>
                <a:cubicBezTo>
                  <a:pt x="60223" y="5751"/>
                  <a:pt x="60186" y="5747"/>
                  <a:pt x="60145" y="5738"/>
                </a:cubicBezTo>
                <a:lnTo>
                  <a:pt x="60008" y="5738"/>
                </a:lnTo>
                <a:cubicBezTo>
                  <a:pt x="59985" y="5760"/>
                  <a:pt x="60031" y="5829"/>
                  <a:pt x="60054" y="5852"/>
                </a:cubicBezTo>
                <a:cubicBezTo>
                  <a:pt x="60077" y="5897"/>
                  <a:pt x="59871" y="5897"/>
                  <a:pt x="59803" y="5897"/>
                </a:cubicBezTo>
                <a:cubicBezTo>
                  <a:pt x="59711" y="5897"/>
                  <a:pt x="59666" y="6080"/>
                  <a:pt x="59666" y="6126"/>
                </a:cubicBezTo>
                <a:cubicBezTo>
                  <a:pt x="59666" y="6171"/>
                  <a:pt x="59575" y="6240"/>
                  <a:pt x="59460" y="6240"/>
                </a:cubicBezTo>
                <a:lnTo>
                  <a:pt x="59369" y="6285"/>
                </a:lnTo>
                <a:lnTo>
                  <a:pt x="59278" y="6308"/>
                </a:lnTo>
                <a:cubicBezTo>
                  <a:pt x="59187" y="6354"/>
                  <a:pt x="58981" y="6468"/>
                  <a:pt x="58935" y="6468"/>
                </a:cubicBezTo>
                <a:cubicBezTo>
                  <a:pt x="58922" y="6475"/>
                  <a:pt x="58901" y="6477"/>
                  <a:pt x="58875" y="6477"/>
                </a:cubicBezTo>
                <a:cubicBezTo>
                  <a:pt x="58813" y="6477"/>
                  <a:pt x="58726" y="6461"/>
                  <a:pt x="58662" y="6445"/>
                </a:cubicBezTo>
                <a:lnTo>
                  <a:pt x="58662" y="6514"/>
                </a:lnTo>
                <a:cubicBezTo>
                  <a:pt x="58662" y="6673"/>
                  <a:pt x="58456" y="6651"/>
                  <a:pt x="58410" y="6719"/>
                </a:cubicBezTo>
                <a:lnTo>
                  <a:pt x="58365" y="6788"/>
                </a:lnTo>
                <a:cubicBezTo>
                  <a:pt x="58342" y="6879"/>
                  <a:pt x="58159" y="7039"/>
                  <a:pt x="58114" y="7084"/>
                </a:cubicBezTo>
                <a:cubicBezTo>
                  <a:pt x="58045" y="7107"/>
                  <a:pt x="57840" y="7221"/>
                  <a:pt x="57817" y="7267"/>
                </a:cubicBezTo>
                <a:cubicBezTo>
                  <a:pt x="57771" y="7313"/>
                  <a:pt x="57726" y="7450"/>
                  <a:pt x="57703" y="7586"/>
                </a:cubicBezTo>
                <a:lnTo>
                  <a:pt x="57703" y="7701"/>
                </a:lnTo>
                <a:cubicBezTo>
                  <a:pt x="57726" y="7906"/>
                  <a:pt x="57771" y="8134"/>
                  <a:pt x="57817" y="8340"/>
                </a:cubicBezTo>
                <a:cubicBezTo>
                  <a:pt x="57840" y="8454"/>
                  <a:pt x="57908" y="8545"/>
                  <a:pt x="57954" y="8659"/>
                </a:cubicBezTo>
                <a:lnTo>
                  <a:pt x="58000" y="8796"/>
                </a:lnTo>
                <a:cubicBezTo>
                  <a:pt x="58068" y="8910"/>
                  <a:pt x="58137" y="9093"/>
                  <a:pt x="58159" y="9161"/>
                </a:cubicBezTo>
                <a:lnTo>
                  <a:pt x="58137" y="9230"/>
                </a:lnTo>
                <a:cubicBezTo>
                  <a:pt x="58137" y="9230"/>
                  <a:pt x="58274" y="9504"/>
                  <a:pt x="58274" y="9504"/>
                </a:cubicBezTo>
                <a:cubicBezTo>
                  <a:pt x="58319" y="9572"/>
                  <a:pt x="58388" y="9641"/>
                  <a:pt x="58433" y="9709"/>
                </a:cubicBezTo>
                <a:lnTo>
                  <a:pt x="58456" y="9755"/>
                </a:lnTo>
                <a:cubicBezTo>
                  <a:pt x="58428" y="9783"/>
                  <a:pt x="58443" y="9803"/>
                  <a:pt x="58486" y="9803"/>
                </a:cubicBezTo>
                <a:cubicBezTo>
                  <a:pt x="58513" y="9803"/>
                  <a:pt x="58549" y="9795"/>
                  <a:pt x="58593" y="9778"/>
                </a:cubicBezTo>
                <a:lnTo>
                  <a:pt x="58639" y="9937"/>
                </a:lnTo>
                <a:cubicBezTo>
                  <a:pt x="58639" y="9983"/>
                  <a:pt x="58707" y="10052"/>
                  <a:pt x="58730" y="10097"/>
                </a:cubicBezTo>
                <a:cubicBezTo>
                  <a:pt x="58753" y="10120"/>
                  <a:pt x="58776" y="10166"/>
                  <a:pt x="58776" y="10166"/>
                </a:cubicBezTo>
                <a:cubicBezTo>
                  <a:pt x="58792" y="10164"/>
                  <a:pt x="58808" y="10164"/>
                  <a:pt x="58823" y="10164"/>
                </a:cubicBezTo>
                <a:cubicBezTo>
                  <a:pt x="59074" y="10164"/>
                  <a:pt x="59270" y="10327"/>
                  <a:pt x="59506" y="10348"/>
                </a:cubicBezTo>
                <a:cubicBezTo>
                  <a:pt x="59639" y="10348"/>
                  <a:pt x="59757" y="10428"/>
                  <a:pt x="59832" y="10428"/>
                </a:cubicBezTo>
                <a:cubicBezTo>
                  <a:pt x="59847" y="10428"/>
                  <a:pt x="59860" y="10424"/>
                  <a:pt x="59871" y="10417"/>
                </a:cubicBezTo>
                <a:cubicBezTo>
                  <a:pt x="59922" y="10385"/>
                  <a:pt x="59963" y="10373"/>
                  <a:pt x="59999" y="10373"/>
                </a:cubicBezTo>
                <a:cubicBezTo>
                  <a:pt x="60093" y="10373"/>
                  <a:pt x="60148" y="10459"/>
                  <a:pt x="60214" y="10508"/>
                </a:cubicBezTo>
                <a:lnTo>
                  <a:pt x="61013" y="10508"/>
                </a:lnTo>
                <a:cubicBezTo>
                  <a:pt x="61195" y="10508"/>
                  <a:pt x="61469" y="10508"/>
                  <a:pt x="61629" y="10485"/>
                </a:cubicBezTo>
                <a:lnTo>
                  <a:pt x="61766" y="10508"/>
                </a:lnTo>
                <a:lnTo>
                  <a:pt x="62017" y="10554"/>
                </a:lnTo>
                <a:cubicBezTo>
                  <a:pt x="62268" y="10531"/>
                  <a:pt x="62998" y="10394"/>
                  <a:pt x="63227" y="10371"/>
                </a:cubicBezTo>
                <a:cubicBezTo>
                  <a:pt x="63432" y="10348"/>
                  <a:pt x="63934" y="10280"/>
                  <a:pt x="64071" y="10234"/>
                </a:cubicBezTo>
                <a:cubicBezTo>
                  <a:pt x="64208" y="10211"/>
                  <a:pt x="64802" y="9983"/>
                  <a:pt x="64984" y="9915"/>
                </a:cubicBezTo>
                <a:cubicBezTo>
                  <a:pt x="65190" y="9846"/>
                  <a:pt x="65463" y="9778"/>
                  <a:pt x="65509" y="9778"/>
                </a:cubicBezTo>
                <a:cubicBezTo>
                  <a:pt x="65517" y="9782"/>
                  <a:pt x="65527" y="9784"/>
                  <a:pt x="65537" y="9784"/>
                </a:cubicBezTo>
                <a:cubicBezTo>
                  <a:pt x="65586" y="9784"/>
                  <a:pt x="65658" y="9743"/>
                  <a:pt x="65715" y="9686"/>
                </a:cubicBezTo>
                <a:lnTo>
                  <a:pt x="65737" y="9595"/>
                </a:lnTo>
                <a:lnTo>
                  <a:pt x="65760" y="9390"/>
                </a:lnTo>
                <a:cubicBezTo>
                  <a:pt x="65782" y="9411"/>
                  <a:pt x="65808" y="9420"/>
                  <a:pt x="65837" y="9420"/>
                </a:cubicBezTo>
                <a:cubicBezTo>
                  <a:pt x="65930" y="9420"/>
                  <a:pt x="66045" y="9328"/>
                  <a:pt x="66080" y="9276"/>
                </a:cubicBezTo>
                <a:cubicBezTo>
                  <a:pt x="66125" y="9184"/>
                  <a:pt x="66171" y="9093"/>
                  <a:pt x="66217" y="9070"/>
                </a:cubicBezTo>
                <a:lnTo>
                  <a:pt x="66262" y="9047"/>
                </a:lnTo>
                <a:lnTo>
                  <a:pt x="66285" y="9024"/>
                </a:lnTo>
                <a:cubicBezTo>
                  <a:pt x="66354" y="9024"/>
                  <a:pt x="66742" y="8910"/>
                  <a:pt x="66833" y="8819"/>
                </a:cubicBezTo>
                <a:cubicBezTo>
                  <a:pt x="66901" y="8728"/>
                  <a:pt x="66993" y="8614"/>
                  <a:pt x="67016" y="8568"/>
                </a:cubicBezTo>
                <a:lnTo>
                  <a:pt x="67061" y="8545"/>
                </a:lnTo>
                <a:lnTo>
                  <a:pt x="67221" y="8499"/>
                </a:lnTo>
                <a:cubicBezTo>
                  <a:pt x="67198" y="8385"/>
                  <a:pt x="67175" y="8248"/>
                  <a:pt x="67198" y="8203"/>
                </a:cubicBezTo>
                <a:lnTo>
                  <a:pt x="67221" y="8180"/>
                </a:lnTo>
                <a:cubicBezTo>
                  <a:pt x="67312" y="8089"/>
                  <a:pt x="67381" y="8020"/>
                  <a:pt x="67381" y="7906"/>
                </a:cubicBezTo>
                <a:lnTo>
                  <a:pt x="67404" y="7769"/>
                </a:lnTo>
                <a:cubicBezTo>
                  <a:pt x="67541" y="7769"/>
                  <a:pt x="67883" y="7495"/>
                  <a:pt x="67929" y="7381"/>
                </a:cubicBezTo>
                <a:cubicBezTo>
                  <a:pt x="67997" y="7267"/>
                  <a:pt x="68020" y="7107"/>
                  <a:pt x="67997" y="7062"/>
                </a:cubicBezTo>
                <a:lnTo>
                  <a:pt x="67997" y="6993"/>
                </a:lnTo>
                <a:lnTo>
                  <a:pt x="67997" y="6970"/>
                </a:lnTo>
                <a:cubicBezTo>
                  <a:pt x="68020" y="6959"/>
                  <a:pt x="68054" y="6953"/>
                  <a:pt x="68091" y="6953"/>
                </a:cubicBezTo>
                <a:cubicBezTo>
                  <a:pt x="68128" y="6953"/>
                  <a:pt x="68168" y="6959"/>
                  <a:pt x="68203" y="6970"/>
                </a:cubicBezTo>
                <a:lnTo>
                  <a:pt x="68203" y="6856"/>
                </a:lnTo>
                <a:cubicBezTo>
                  <a:pt x="68180" y="6833"/>
                  <a:pt x="68134" y="6765"/>
                  <a:pt x="68157" y="6742"/>
                </a:cubicBezTo>
                <a:lnTo>
                  <a:pt x="68248" y="6651"/>
                </a:lnTo>
                <a:cubicBezTo>
                  <a:pt x="68225" y="6537"/>
                  <a:pt x="68294" y="6354"/>
                  <a:pt x="68408" y="6217"/>
                </a:cubicBezTo>
                <a:lnTo>
                  <a:pt x="68522" y="6103"/>
                </a:lnTo>
                <a:cubicBezTo>
                  <a:pt x="68554" y="6077"/>
                  <a:pt x="68582" y="6068"/>
                  <a:pt x="68608" y="6068"/>
                </a:cubicBezTo>
                <a:cubicBezTo>
                  <a:pt x="68674" y="6068"/>
                  <a:pt x="68724" y="6132"/>
                  <a:pt x="68773" y="6148"/>
                </a:cubicBezTo>
                <a:cubicBezTo>
                  <a:pt x="68807" y="6160"/>
                  <a:pt x="68853" y="6166"/>
                  <a:pt x="68893" y="6166"/>
                </a:cubicBezTo>
                <a:cubicBezTo>
                  <a:pt x="68933" y="6166"/>
                  <a:pt x="68967" y="6160"/>
                  <a:pt x="68979" y="6148"/>
                </a:cubicBezTo>
                <a:lnTo>
                  <a:pt x="69093" y="6034"/>
                </a:lnTo>
                <a:cubicBezTo>
                  <a:pt x="69275" y="6057"/>
                  <a:pt x="70211" y="6080"/>
                  <a:pt x="71193" y="6080"/>
                </a:cubicBezTo>
                <a:lnTo>
                  <a:pt x="72174" y="6080"/>
                </a:lnTo>
                <a:cubicBezTo>
                  <a:pt x="72282" y="6080"/>
                  <a:pt x="72854" y="6242"/>
                  <a:pt x="73092" y="6242"/>
                </a:cubicBezTo>
                <a:cubicBezTo>
                  <a:pt x="73107" y="6242"/>
                  <a:pt x="73121" y="6241"/>
                  <a:pt x="73133" y="6240"/>
                </a:cubicBezTo>
                <a:cubicBezTo>
                  <a:pt x="73336" y="6240"/>
                  <a:pt x="73629" y="6168"/>
                  <a:pt x="73739" y="6168"/>
                </a:cubicBezTo>
                <a:cubicBezTo>
                  <a:pt x="73753" y="6168"/>
                  <a:pt x="73764" y="6169"/>
                  <a:pt x="73772" y="6171"/>
                </a:cubicBezTo>
                <a:cubicBezTo>
                  <a:pt x="73827" y="6190"/>
                  <a:pt x="73987" y="6223"/>
                  <a:pt x="74083" y="6223"/>
                </a:cubicBezTo>
                <a:cubicBezTo>
                  <a:pt x="74105" y="6223"/>
                  <a:pt x="74124" y="6221"/>
                  <a:pt x="74137" y="6217"/>
                </a:cubicBezTo>
                <a:cubicBezTo>
                  <a:pt x="74206" y="6217"/>
                  <a:pt x="74959" y="6263"/>
                  <a:pt x="75210" y="6285"/>
                </a:cubicBezTo>
                <a:cubicBezTo>
                  <a:pt x="75484" y="6308"/>
                  <a:pt x="76100" y="6308"/>
                  <a:pt x="76260" y="6331"/>
                </a:cubicBezTo>
                <a:cubicBezTo>
                  <a:pt x="76351" y="6331"/>
                  <a:pt x="76513" y="6341"/>
                  <a:pt x="76672" y="6341"/>
                </a:cubicBezTo>
                <a:cubicBezTo>
                  <a:pt x="76752" y="6341"/>
                  <a:pt x="76830" y="6339"/>
                  <a:pt x="76899" y="6331"/>
                </a:cubicBezTo>
                <a:lnTo>
                  <a:pt x="77036" y="6445"/>
                </a:lnTo>
                <a:cubicBezTo>
                  <a:pt x="77095" y="6479"/>
                  <a:pt x="77157" y="6488"/>
                  <a:pt x="77220" y="6488"/>
                </a:cubicBezTo>
                <a:cubicBezTo>
                  <a:pt x="77289" y="6488"/>
                  <a:pt x="77359" y="6477"/>
                  <a:pt x="77426" y="6477"/>
                </a:cubicBezTo>
                <a:cubicBezTo>
                  <a:pt x="77464" y="6477"/>
                  <a:pt x="77502" y="6481"/>
                  <a:pt x="77538" y="6491"/>
                </a:cubicBezTo>
                <a:cubicBezTo>
                  <a:pt x="77591" y="6514"/>
                  <a:pt x="77645" y="6521"/>
                  <a:pt x="77698" y="6521"/>
                </a:cubicBezTo>
                <a:cubicBezTo>
                  <a:pt x="77804" y="6521"/>
                  <a:pt x="77911" y="6491"/>
                  <a:pt x="78017" y="6491"/>
                </a:cubicBezTo>
                <a:lnTo>
                  <a:pt x="78109" y="6514"/>
                </a:lnTo>
                <a:cubicBezTo>
                  <a:pt x="78223" y="6514"/>
                  <a:pt x="78657" y="6605"/>
                  <a:pt x="78816" y="6628"/>
                </a:cubicBezTo>
                <a:cubicBezTo>
                  <a:pt x="78953" y="6651"/>
                  <a:pt x="79752" y="6719"/>
                  <a:pt x="80026" y="6719"/>
                </a:cubicBezTo>
                <a:cubicBezTo>
                  <a:pt x="80300" y="6742"/>
                  <a:pt x="80551" y="6742"/>
                  <a:pt x="80574" y="6742"/>
                </a:cubicBezTo>
                <a:cubicBezTo>
                  <a:pt x="80595" y="6742"/>
                  <a:pt x="81027" y="6926"/>
                  <a:pt x="81227" y="6926"/>
                </a:cubicBezTo>
                <a:cubicBezTo>
                  <a:pt x="81239" y="6926"/>
                  <a:pt x="81249" y="6926"/>
                  <a:pt x="81259" y="6925"/>
                </a:cubicBezTo>
                <a:cubicBezTo>
                  <a:pt x="81464" y="6925"/>
                  <a:pt x="81715" y="6879"/>
                  <a:pt x="81829" y="6833"/>
                </a:cubicBezTo>
                <a:lnTo>
                  <a:pt x="81852" y="6856"/>
                </a:lnTo>
                <a:cubicBezTo>
                  <a:pt x="81915" y="6907"/>
                  <a:pt x="81978" y="6922"/>
                  <a:pt x="82041" y="6922"/>
                </a:cubicBezTo>
                <a:cubicBezTo>
                  <a:pt x="82092" y="6922"/>
                  <a:pt x="82143" y="6912"/>
                  <a:pt x="82194" y="6902"/>
                </a:cubicBezTo>
                <a:lnTo>
                  <a:pt x="82286" y="6902"/>
                </a:lnTo>
                <a:cubicBezTo>
                  <a:pt x="82377" y="6925"/>
                  <a:pt x="82514" y="6970"/>
                  <a:pt x="82628" y="6993"/>
                </a:cubicBezTo>
                <a:lnTo>
                  <a:pt x="82742" y="6993"/>
                </a:lnTo>
                <a:cubicBezTo>
                  <a:pt x="82818" y="6993"/>
                  <a:pt x="82894" y="7003"/>
                  <a:pt x="82970" y="7003"/>
                </a:cubicBezTo>
                <a:cubicBezTo>
                  <a:pt x="83009" y="7003"/>
                  <a:pt x="83047" y="7001"/>
                  <a:pt x="83085" y="6993"/>
                </a:cubicBezTo>
                <a:cubicBezTo>
                  <a:pt x="83101" y="6991"/>
                  <a:pt x="83117" y="6990"/>
                  <a:pt x="83133" y="6990"/>
                </a:cubicBezTo>
                <a:cubicBezTo>
                  <a:pt x="83258" y="6990"/>
                  <a:pt x="83376" y="7039"/>
                  <a:pt x="83497" y="7039"/>
                </a:cubicBezTo>
                <a:cubicBezTo>
                  <a:pt x="83556" y="7039"/>
                  <a:pt x="83616" y="7027"/>
                  <a:pt x="83678" y="6993"/>
                </a:cubicBezTo>
                <a:cubicBezTo>
                  <a:pt x="83683" y="6991"/>
                  <a:pt x="83689" y="6989"/>
                  <a:pt x="83696" y="6989"/>
                </a:cubicBezTo>
                <a:cubicBezTo>
                  <a:pt x="83753" y="6989"/>
                  <a:pt x="83871" y="7064"/>
                  <a:pt x="83952" y="7084"/>
                </a:cubicBezTo>
                <a:lnTo>
                  <a:pt x="84294" y="7084"/>
                </a:lnTo>
                <a:cubicBezTo>
                  <a:pt x="84408" y="7084"/>
                  <a:pt x="84500" y="7107"/>
                  <a:pt x="84591" y="7130"/>
                </a:cubicBezTo>
                <a:cubicBezTo>
                  <a:pt x="84599" y="7133"/>
                  <a:pt x="84608" y="7134"/>
                  <a:pt x="84616" y="7134"/>
                </a:cubicBezTo>
                <a:cubicBezTo>
                  <a:pt x="84656" y="7134"/>
                  <a:pt x="84702" y="7111"/>
                  <a:pt x="84754" y="7111"/>
                </a:cubicBezTo>
                <a:cubicBezTo>
                  <a:pt x="84788" y="7111"/>
                  <a:pt x="84825" y="7121"/>
                  <a:pt x="84865" y="7153"/>
                </a:cubicBezTo>
                <a:lnTo>
                  <a:pt x="84888" y="7198"/>
                </a:lnTo>
                <a:cubicBezTo>
                  <a:pt x="85001" y="7182"/>
                  <a:pt x="85296" y="7166"/>
                  <a:pt x="85508" y="7166"/>
                </a:cubicBezTo>
                <a:cubicBezTo>
                  <a:pt x="85596" y="7166"/>
                  <a:pt x="85669" y="7169"/>
                  <a:pt x="85710" y="7176"/>
                </a:cubicBezTo>
                <a:cubicBezTo>
                  <a:pt x="85869" y="7176"/>
                  <a:pt x="86257" y="7290"/>
                  <a:pt x="86371" y="7290"/>
                </a:cubicBezTo>
                <a:cubicBezTo>
                  <a:pt x="86384" y="7287"/>
                  <a:pt x="86400" y="7286"/>
                  <a:pt x="86419" y="7286"/>
                </a:cubicBezTo>
                <a:cubicBezTo>
                  <a:pt x="86568" y="7286"/>
                  <a:pt x="86884" y="7358"/>
                  <a:pt x="86965" y="7358"/>
                </a:cubicBezTo>
                <a:cubicBezTo>
                  <a:pt x="87079" y="7335"/>
                  <a:pt x="87307" y="7313"/>
                  <a:pt x="87467" y="7290"/>
                </a:cubicBezTo>
                <a:lnTo>
                  <a:pt x="87558" y="7335"/>
                </a:lnTo>
                <a:cubicBezTo>
                  <a:pt x="87718" y="7427"/>
                  <a:pt x="87878" y="7404"/>
                  <a:pt x="88038" y="7427"/>
                </a:cubicBezTo>
                <a:lnTo>
                  <a:pt x="88220" y="7427"/>
                </a:lnTo>
                <a:cubicBezTo>
                  <a:pt x="88403" y="7472"/>
                  <a:pt x="89042" y="7564"/>
                  <a:pt x="89590" y="7632"/>
                </a:cubicBezTo>
                <a:lnTo>
                  <a:pt x="90115" y="7586"/>
                </a:lnTo>
                <a:lnTo>
                  <a:pt x="90206" y="7586"/>
                </a:lnTo>
                <a:cubicBezTo>
                  <a:pt x="90275" y="7609"/>
                  <a:pt x="90959" y="7746"/>
                  <a:pt x="91210" y="7769"/>
                </a:cubicBezTo>
                <a:cubicBezTo>
                  <a:pt x="91439" y="7792"/>
                  <a:pt x="92260" y="7860"/>
                  <a:pt x="92511" y="7883"/>
                </a:cubicBezTo>
                <a:cubicBezTo>
                  <a:pt x="92711" y="7903"/>
                  <a:pt x="93017" y="8028"/>
                  <a:pt x="93150" y="8028"/>
                </a:cubicBezTo>
                <a:cubicBezTo>
                  <a:pt x="93169" y="8028"/>
                  <a:pt x="93185" y="8026"/>
                  <a:pt x="93196" y="8020"/>
                </a:cubicBezTo>
                <a:cubicBezTo>
                  <a:pt x="93216" y="8015"/>
                  <a:pt x="93243" y="8014"/>
                  <a:pt x="93275" y="8014"/>
                </a:cubicBezTo>
                <a:cubicBezTo>
                  <a:pt x="93364" y="8014"/>
                  <a:pt x="93489" y="8027"/>
                  <a:pt x="93585" y="8027"/>
                </a:cubicBezTo>
                <a:cubicBezTo>
                  <a:pt x="93620" y="8027"/>
                  <a:pt x="93651" y="8025"/>
                  <a:pt x="93676" y="8020"/>
                </a:cubicBezTo>
                <a:cubicBezTo>
                  <a:pt x="93779" y="8020"/>
                  <a:pt x="94147" y="8114"/>
                  <a:pt x="94299" y="8114"/>
                </a:cubicBezTo>
                <a:cubicBezTo>
                  <a:pt x="94314" y="8114"/>
                  <a:pt x="94327" y="8114"/>
                  <a:pt x="94337" y="8111"/>
                </a:cubicBezTo>
                <a:cubicBezTo>
                  <a:pt x="94439" y="8111"/>
                  <a:pt x="94811" y="8184"/>
                  <a:pt x="94988" y="8184"/>
                </a:cubicBezTo>
                <a:cubicBezTo>
                  <a:pt x="95011" y="8184"/>
                  <a:pt x="95030" y="8182"/>
                  <a:pt x="95045" y="8180"/>
                </a:cubicBezTo>
                <a:cubicBezTo>
                  <a:pt x="95182" y="8180"/>
                  <a:pt x="95479" y="8180"/>
                  <a:pt x="95547" y="8157"/>
                </a:cubicBezTo>
                <a:cubicBezTo>
                  <a:pt x="95616" y="8157"/>
                  <a:pt x="96027" y="8134"/>
                  <a:pt x="96049" y="8020"/>
                </a:cubicBezTo>
                <a:cubicBezTo>
                  <a:pt x="96049" y="7883"/>
                  <a:pt x="96072" y="7678"/>
                  <a:pt x="96072" y="7541"/>
                </a:cubicBezTo>
                <a:lnTo>
                  <a:pt x="95981" y="7472"/>
                </a:lnTo>
                <a:cubicBezTo>
                  <a:pt x="95867" y="7358"/>
                  <a:pt x="96004" y="7290"/>
                  <a:pt x="96004" y="7198"/>
                </a:cubicBezTo>
                <a:cubicBezTo>
                  <a:pt x="96004" y="7107"/>
                  <a:pt x="96027" y="6993"/>
                  <a:pt x="95821" y="6970"/>
                </a:cubicBezTo>
                <a:lnTo>
                  <a:pt x="95775" y="6970"/>
                </a:lnTo>
                <a:cubicBezTo>
                  <a:pt x="95707" y="6925"/>
                  <a:pt x="95775" y="6810"/>
                  <a:pt x="95798" y="6788"/>
                </a:cubicBezTo>
                <a:cubicBezTo>
                  <a:pt x="95801" y="6784"/>
                  <a:pt x="95808" y="6783"/>
                  <a:pt x="95817" y="6783"/>
                </a:cubicBezTo>
                <a:cubicBezTo>
                  <a:pt x="95875" y="6783"/>
                  <a:pt x="96039" y="6839"/>
                  <a:pt x="96118" y="6879"/>
                </a:cubicBezTo>
                <a:cubicBezTo>
                  <a:pt x="96122" y="6880"/>
                  <a:pt x="96125" y="6880"/>
                  <a:pt x="96128" y="6880"/>
                </a:cubicBezTo>
                <a:cubicBezTo>
                  <a:pt x="96189" y="6880"/>
                  <a:pt x="95975" y="6651"/>
                  <a:pt x="95844" y="6651"/>
                </a:cubicBezTo>
                <a:cubicBezTo>
                  <a:pt x="95707" y="6651"/>
                  <a:pt x="95593" y="6514"/>
                  <a:pt x="95570" y="6468"/>
                </a:cubicBezTo>
                <a:cubicBezTo>
                  <a:pt x="95570" y="6441"/>
                  <a:pt x="95476" y="6430"/>
                  <a:pt x="95384" y="6430"/>
                </a:cubicBezTo>
                <a:cubicBezTo>
                  <a:pt x="95320" y="6430"/>
                  <a:pt x="95256" y="6436"/>
                  <a:pt x="95228" y="6445"/>
                </a:cubicBezTo>
                <a:cubicBezTo>
                  <a:pt x="95136" y="6445"/>
                  <a:pt x="94908" y="6468"/>
                  <a:pt x="94703" y="6491"/>
                </a:cubicBezTo>
                <a:lnTo>
                  <a:pt x="94566" y="6308"/>
                </a:lnTo>
                <a:lnTo>
                  <a:pt x="94520" y="6217"/>
                </a:lnTo>
                <a:cubicBezTo>
                  <a:pt x="94383" y="6148"/>
                  <a:pt x="94155" y="6057"/>
                  <a:pt x="93995" y="6034"/>
                </a:cubicBezTo>
                <a:lnTo>
                  <a:pt x="93927" y="6080"/>
                </a:lnTo>
                <a:cubicBezTo>
                  <a:pt x="93860" y="6130"/>
                  <a:pt x="93805" y="6150"/>
                  <a:pt x="93755" y="6150"/>
                </a:cubicBezTo>
                <a:cubicBezTo>
                  <a:pt x="93671" y="6150"/>
                  <a:pt x="93602" y="6092"/>
                  <a:pt x="93516" y="6034"/>
                </a:cubicBezTo>
                <a:lnTo>
                  <a:pt x="93424" y="5966"/>
                </a:lnTo>
                <a:cubicBezTo>
                  <a:pt x="93288" y="5943"/>
                  <a:pt x="93014" y="5897"/>
                  <a:pt x="92945" y="5897"/>
                </a:cubicBezTo>
                <a:cubicBezTo>
                  <a:pt x="92911" y="5897"/>
                  <a:pt x="92848" y="5903"/>
                  <a:pt x="92780" y="5903"/>
                </a:cubicBezTo>
                <a:cubicBezTo>
                  <a:pt x="92711" y="5903"/>
                  <a:pt x="92637" y="5897"/>
                  <a:pt x="92580" y="5875"/>
                </a:cubicBezTo>
                <a:cubicBezTo>
                  <a:pt x="92489" y="5852"/>
                  <a:pt x="91781" y="5760"/>
                  <a:pt x="91553" y="5738"/>
                </a:cubicBezTo>
                <a:cubicBezTo>
                  <a:pt x="91302" y="5692"/>
                  <a:pt x="91028" y="5624"/>
                  <a:pt x="90914" y="5578"/>
                </a:cubicBezTo>
                <a:lnTo>
                  <a:pt x="90777" y="5760"/>
                </a:lnTo>
                <a:cubicBezTo>
                  <a:pt x="90640" y="5646"/>
                  <a:pt x="90343" y="5555"/>
                  <a:pt x="90275" y="5555"/>
                </a:cubicBezTo>
                <a:cubicBezTo>
                  <a:pt x="90219" y="5573"/>
                  <a:pt x="90059" y="5607"/>
                  <a:pt x="89964" y="5607"/>
                </a:cubicBezTo>
                <a:cubicBezTo>
                  <a:pt x="89941" y="5607"/>
                  <a:pt x="89922" y="5605"/>
                  <a:pt x="89909" y="5601"/>
                </a:cubicBezTo>
                <a:cubicBezTo>
                  <a:pt x="89841" y="5555"/>
                  <a:pt x="89658" y="5555"/>
                  <a:pt x="89590" y="5532"/>
                </a:cubicBezTo>
                <a:cubicBezTo>
                  <a:pt x="89499" y="5509"/>
                  <a:pt x="88837" y="5441"/>
                  <a:pt x="88608" y="5418"/>
                </a:cubicBezTo>
                <a:lnTo>
                  <a:pt x="87924" y="5418"/>
                </a:lnTo>
                <a:lnTo>
                  <a:pt x="87832" y="5395"/>
                </a:lnTo>
                <a:cubicBezTo>
                  <a:pt x="87739" y="5358"/>
                  <a:pt x="87661" y="5321"/>
                  <a:pt x="87574" y="5321"/>
                </a:cubicBezTo>
                <a:cubicBezTo>
                  <a:pt x="87554" y="5321"/>
                  <a:pt x="87534" y="5323"/>
                  <a:pt x="87513" y="5327"/>
                </a:cubicBezTo>
                <a:cubicBezTo>
                  <a:pt x="87504" y="5329"/>
                  <a:pt x="87495" y="5329"/>
                  <a:pt x="87486" y="5329"/>
                </a:cubicBezTo>
                <a:cubicBezTo>
                  <a:pt x="87412" y="5329"/>
                  <a:pt x="87346" y="5272"/>
                  <a:pt x="87268" y="5272"/>
                </a:cubicBezTo>
                <a:cubicBezTo>
                  <a:pt x="87237" y="5272"/>
                  <a:pt x="87205" y="5281"/>
                  <a:pt x="87170" y="5304"/>
                </a:cubicBezTo>
                <a:cubicBezTo>
                  <a:pt x="87161" y="5313"/>
                  <a:pt x="87148" y="5317"/>
                  <a:pt x="87132" y="5317"/>
                </a:cubicBezTo>
                <a:cubicBezTo>
                  <a:pt x="87064" y="5317"/>
                  <a:pt x="86943" y="5254"/>
                  <a:pt x="86851" y="5235"/>
                </a:cubicBezTo>
                <a:cubicBezTo>
                  <a:pt x="86845" y="5234"/>
                  <a:pt x="86839" y="5233"/>
                  <a:pt x="86833" y="5233"/>
                </a:cubicBezTo>
                <a:cubicBezTo>
                  <a:pt x="86776" y="5233"/>
                  <a:pt x="86735" y="5300"/>
                  <a:pt x="86670" y="5300"/>
                </a:cubicBezTo>
                <a:cubicBezTo>
                  <a:pt x="86644" y="5300"/>
                  <a:pt x="86614" y="5289"/>
                  <a:pt x="86577" y="5258"/>
                </a:cubicBezTo>
                <a:lnTo>
                  <a:pt x="86486" y="5190"/>
                </a:lnTo>
                <a:cubicBezTo>
                  <a:pt x="86454" y="5186"/>
                  <a:pt x="86417" y="5185"/>
                  <a:pt x="86377" y="5185"/>
                </a:cubicBezTo>
                <a:cubicBezTo>
                  <a:pt x="86252" y="5185"/>
                  <a:pt x="86098" y="5198"/>
                  <a:pt x="85979" y="5198"/>
                </a:cubicBezTo>
                <a:cubicBezTo>
                  <a:pt x="85893" y="5198"/>
                  <a:pt x="85825" y="5191"/>
                  <a:pt x="85801" y="5167"/>
                </a:cubicBezTo>
                <a:cubicBezTo>
                  <a:pt x="85732" y="5121"/>
                  <a:pt x="85481" y="5007"/>
                  <a:pt x="85276" y="4939"/>
                </a:cubicBezTo>
                <a:lnTo>
                  <a:pt x="85139" y="5144"/>
                </a:lnTo>
                <a:cubicBezTo>
                  <a:pt x="85127" y="5156"/>
                  <a:pt x="85105" y="5161"/>
                  <a:pt x="85085" y="5161"/>
                </a:cubicBezTo>
                <a:cubicBezTo>
                  <a:pt x="85065" y="5161"/>
                  <a:pt x="85048" y="5156"/>
                  <a:pt x="85048" y="5144"/>
                </a:cubicBezTo>
                <a:cubicBezTo>
                  <a:pt x="84984" y="5081"/>
                  <a:pt x="84914" y="5067"/>
                  <a:pt x="84840" y="5067"/>
                </a:cubicBezTo>
                <a:cubicBezTo>
                  <a:pt x="84781" y="5067"/>
                  <a:pt x="84720" y="5076"/>
                  <a:pt x="84660" y="5076"/>
                </a:cubicBezTo>
                <a:lnTo>
                  <a:pt x="84523" y="5053"/>
                </a:lnTo>
                <a:cubicBezTo>
                  <a:pt x="84412" y="5035"/>
                  <a:pt x="84184" y="4972"/>
                  <a:pt x="84075" y="4972"/>
                </a:cubicBezTo>
                <a:cubicBezTo>
                  <a:pt x="84049" y="4972"/>
                  <a:pt x="84029" y="4975"/>
                  <a:pt x="84020" y="4984"/>
                </a:cubicBezTo>
                <a:cubicBezTo>
                  <a:pt x="83975" y="5030"/>
                  <a:pt x="83884" y="5076"/>
                  <a:pt x="83838" y="5076"/>
                </a:cubicBezTo>
                <a:lnTo>
                  <a:pt x="83815" y="5076"/>
                </a:lnTo>
                <a:cubicBezTo>
                  <a:pt x="83750" y="4994"/>
                  <a:pt x="83661" y="4983"/>
                  <a:pt x="83566" y="4983"/>
                </a:cubicBezTo>
                <a:cubicBezTo>
                  <a:pt x="83528" y="4983"/>
                  <a:pt x="83489" y="4984"/>
                  <a:pt x="83450" y="4984"/>
                </a:cubicBezTo>
                <a:cubicBezTo>
                  <a:pt x="83370" y="4984"/>
                  <a:pt x="83313" y="4896"/>
                  <a:pt x="83232" y="4896"/>
                </a:cubicBezTo>
                <a:cubicBezTo>
                  <a:pt x="83196" y="4896"/>
                  <a:pt x="83156" y="4913"/>
                  <a:pt x="83107" y="4962"/>
                </a:cubicBezTo>
                <a:lnTo>
                  <a:pt x="82970" y="5099"/>
                </a:lnTo>
                <a:cubicBezTo>
                  <a:pt x="82856" y="4984"/>
                  <a:pt x="82491" y="4893"/>
                  <a:pt x="82172" y="4870"/>
                </a:cubicBezTo>
                <a:lnTo>
                  <a:pt x="81898" y="4870"/>
                </a:lnTo>
                <a:lnTo>
                  <a:pt x="81806" y="4847"/>
                </a:lnTo>
                <a:cubicBezTo>
                  <a:pt x="81723" y="4847"/>
                  <a:pt x="81544" y="4896"/>
                  <a:pt x="81461" y="4896"/>
                </a:cubicBezTo>
                <a:cubicBezTo>
                  <a:pt x="81430" y="4896"/>
                  <a:pt x="81412" y="4889"/>
                  <a:pt x="81418" y="4870"/>
                </a:cubicBezTo>
                <a:cubicBezTo>
                  <a:pt x="81429" y="4829"/>
                  <a:pt x="81406" y="4816"/>
                  <a:pt x="81376" y="4816"/>
                </a:cubicBezTo>
                <a:cubicBezTo>
                  <a:pt x="81341" y="4816"/>
                  <a:pt x="81294" y="4835"/>
                  <a:pt x="81281" y="4847"/>
                </a:cubicBezTo>
                <a:cubicBezTo>
                  <a:pt x="81271" y="4858"/>
                  <a:pt x="81250" y="4863"/>
                  <a:pt x="81224" y="4863"/>
                </a:cubicBezTo>
                <a:cubicBezTo>
                  <a:pt x="81138" y="4863"/>
                  <a:pt x="80992" y="4814"/>
                  <a:pt x="80939" y="4779"/>
                </a:cubicBezTo>
                <a:cubicBezTo>
                  <a:pt x="80931" y="4776"/>
                  <a:pt x="80921" y="4775"/>
                  <a:pt x="80909" y="4775"/>
                </a:cubicBezTo>
                <a:cubicBezTo>
                  <a:pt x="80824" y="4775"/>
                  <a:pt x="80641" y="4828"/>
                  <a:pt x="80543" y="4828"/>
                </a:cubicBezTo>
                <a:cubicBezTo>
                  <a:pt x="80528" y="4828"/>
                  <a:pt x="80516" y="4827"/>
                  <a:pt x="80505" y="4825"/>
                </a:cubicBezTo>
                <a:cubicBezTo>
                  <a:pt x="80414" y="4779"/>
                  <a:pt x="80209" y="4710"/>
                  <a:pt x="80049" y="4688"/>
                </a:cubicBezTo>
                <a:lnTo>
                  <a:pt x="79912" y="4802"/>
                </a:lnTo>
                <a:cubicBezTo>
                  <a:pt x="79907" y="4806"/>
                  <a:pt x="79898" y="4808"/>
                  <a:pt x="79887" y="4808"/>
                </a:cubicBezTo>
                <a:cubicBezTo>
                  <a:pt x="79840" y="4808"/>
                  <a:pt x="79752" y="4779"/>
                  <a:pt x="79752" y="4779"/>
                </a:cubicBezTo>
                <a:cubicBezTo>
                  <a:pt x="79739" y="4670"/>
                  <a:pt x="79685" y="4643"/>
                  <a:pt x="79614" y="4643"/>
                </a:cubicBezTo>
                <a:cubicBezTo>
                  <a:pt x="79567" y="4643"/>
                  <a:pt x="79511" y="4656"/>
                  <a:pt x="79455" y="4665"/>
                </a:cubicBezTo>
                <a:lnTo>
                  <a:pt x="79410" y="4688"/>
                </a:lnTo>
                <a:cubicBezTo>
                  <a:pt x="79375" y="4699"/>
                  <a:pt x="79318" y="4705"/>
                  <a:pt x="79253" y="4705"/>
                </a:cubicBezTo>
                <a:cubicBezTo>
                  <a:pt x="79187" y="4705"/>
                  <a:pt x="79113" y="4699"/>
                  <a:pt x="79045" y="4688"/>
                </a:cubicBezTo>
                <a:lnTo>
                  <a:pt x="78930" y="4619"/>
                </a:lnTo>
                <a:cubicBezTo>
                  <a:pt x="78898" y="4600"/>
                  <a:pt x="78869" y="4593"/>
                  <a:pt x="78842" y="4593"/>
                </a:cubicBezTo>
                <a:cubicBezTo>
                  <a:pt x="78754" y="4593"/>
                  <a:pt x="78690" y="4672"/>
                  <a:pt x="78594" y="4672"/>
                </a:cubicBezTo>
                <a:cubicBezTo>
                  <a:pt x="78578" y="4672"/>
                  <a:pt x="78561" y="4670"/>
                  <a:pt x="78542" y="4665"/>
                </a:cubicBezTo>
                <a:lnTo>
                  <a:pt x="78246" y="4574"/>
                </a:lnTo>
                <a:cubicBezTo>
                  <a:pt x="77943" y="4574"/>
                  <a:pt x="77312" y="4389"/>
                  <a:pt x="77092" y="4389"/>
                </a:cubicBezTo>
                <a:cubicBezTo>
                  <a:pt x="77079" y="4389"/>
                  <a:pt x="77068" y="4390"/>
                  <a:pt x="77059" y="4391"/>
                </a:cubicBezTo>
                <a:cubicBezTo>
                  <a:pt x="76876" y="4391"/>
                  <a:pt x="76534" y="4368"/>
                  <a:pt x="76420" y="4368"/>
                </a:cubicBezTo>
                <a:cubicBezTo>
                  <a:pt x="76328" y="4391"/>
                  <a:pt x="76009" y="4414"/>
                  <a:pt x="75917" y="4414"/>
                </a:cubicBezTo>
                <a:cubicBezTo>
                  <a:pt x="75826" y="4391"/>
                  <a:pt x="75621" y="4368"/>
                  <a:pt x="75438" y="4345"/>
                </a:cubicBezTo>
                <a:lnTo>
                  <a:pt x="75278" y="4322"/>
                </a:lnTo>
                <a:lnTo>
                  <a:pt x="75141" y="4300"/>
                </a:lnTo>
                <a:cubicBezTo>
                  <a:pt x="75004" y="4277"/>
                  <a:pt x="74708" y="4254"/>
                  <a:pt x="74639" y="4254"/>
                </a:cubicBezTo>
                <a:cubicBezTo>
                  <a:pt x="74619" y="4247"/>
                  <a:pt x="74591" y="4245"/>
                  <a:pt x="74559" y="4245"/>
                </a:cubicBezTo>
                <a:cubicBezTo>
                  <a:pt x="74481" y="4245"/>
                  <a:pt x="74378" y="4261"/>
                  <a:pt x="74297" y="4277"/>
                </a:cubicBezTo>
                <a:lnTo>
                  <a:pt x="74046" y="4277"/>
                </a:lnTo>
                <a:cubicBezTo>
                  <a:pt x="73946" y="4237"/>
                  <a:pt x="73705" y="4109"/>
                  <a:pt x="73601" y="4109"/>
                </a:cubicBezTo>
                <a:cubicBezTo>
                  <a:pt x="73587" y="4109"/>
                  <a:pt x="73575" y="4111"/>
                  <a:pt x="73566" y="4117"/>
                </a:cubicBezTo>
                <a:cubicBezTo>
                  <a:pt x="73498" y="4140"/>
                  <a:pt x="73384" y="4231"/>
                  <a:pt x="73315" y="4300"/>
                </a:cubicBezTo>
                <a:lnTo>
                  <a:pt x="73224" y="4186"/>
                </a:lnTo>
                <a:cubicBezTo>
                  <a:pt x="73178" y="4140"/>
                  <a:pt x="73019" y="4163"/>
                  <a:pt x="72927" y="4140"/>
                </a:cubicBezTo>
                <a:lnTo>
                  <a:pt x="72813" y="4140"/>
                </a:lnTo>
                <a:cubicBezTo>
                  <a:pt x="72722" y="4140"/>
                  <a:pt x="72516" y="4163"/>
                  <a:pt x="72402" y="4163"/>
                </a:cubicBezTo>
                <a:lnTo>
                  <a:pt x="72288" y="4094"/>
                </a:lnTo>
                <a:cubicBezTo>
                  <a:pt x="72235" y="4067"/>
                  <a:pt x="72150" y="4056"/>
                  <a:pt x="72066" y="4056"/>
                </a:cubicBezTo>
                <a:cubicBezTo>
                  <a:pt x="72007" y="4056"/>
                  <a:pt x="71947" y="4062"/>
                  <a:pt x="71900" y="4071"/>
                </a:cubicBezTo>
                <a:cubicBezTo>
                  <a:pt x="71862" y="4087"/>
                  <a:pt x="71829" y="4092"/>
                  <a:pt x="71798" y="4092"/>
                </a:cubicBezTo>
                <a:cubicBezTo>
                  <a:pt x="71735" y="4092"/>
                  <a:pt x="71680" y="4071"/>
                  <a:pt x="71603" y="4071"/>
                </a:cubicBezTo>
                <a:lnTo>
                  <a:pt x="71284" y="4049"/>
                </a:lnTo>
                <a:cubicBezTo>
                  <a:pt x="70942" y="4071"/>
                  <a:pt x="70531" y="4071"/>
                  <a:pt x="70485" y="4071"/>
                </a:cubicBezTo>
                <a:cubicBezTo>
                  <a:pt x="70439" y="4071"/>
                  <a:pt x="70302" y="4003"/>
                  <a:pt x="70257" y="4003"/>
                </a:cubicBezTo>
                <a:cubicBezTo>
                  <a:pt x="70201" y="3984"/>
                  <a:pt x="69982" y="3951"/>
                  <a:pt x="69839" y="3951"/>
                </a:cubicBezTo>
                <a:cubicBezTo>
                  <a:pt x="69806" y="3951"/>
                  <a:pt x="69776" y="3953"/>
                  <a:pt x="69755" y="3957"/>
                </a:cubicBezTo>
                <a:cubicBezTo>
                  <a:pt x="69641" y="3980"/>
                  <a:pt x="69526" y="3980"/>
                  <a:pt x="69481" y="3980"/>
                </a:cubicBezTo>
                <a:lnTo>
                  <a:pt x="69481" y="4003"/>
                </a:lnTo>
                <a:lnTo>
                  <a:pt x="69321" y="4117"/>
                </a:lnTo>
                <a:cubicBezTo>
                  <a:pt x="69252" y="4083"/>
                  <a:pt x="69150" y="4077"/>
                  <a:pt x="69056" y="4077"/>
                </a:cubicBezTo>
                <a:cubicBezTo>
                  <a:pt x="69009" y="4077"/>
                  <a:pt x="68964" y="4079"/>
                  <a:pt x="68926" y="4079"/>
                </a:cubicBezTo>
                <a:cubicBezTo>
                  <a:pt x="68889" y="4079"/>
                  <a:pt x="68859" y="4077"/>
                  <a:pt x="68842" y="4071"/>
                </a:cubicBezTo>
                <a:cubicBezTo>
                  <a:pt x="68766" y="4071"/>
                  <a:pt x="68444" y="3963"/>
                  <a:pt x="68255" y="3963"/>
                </a:cubicBezTo>
                <a:cubicBezTo>
                  <a:pt x="68215" y="3963"/>
                  <a:pt x="68181" y="3968"/>
                  <a:pt x="68157" y="3980"/>
                </a:cubicBezTo>
                <a:cubicBezTo>
                  <a:pt x="68096" y="4029"/>
                  <a:pt x="68002" y="4052"/>
                  <a:pt x="67907" y="4052"/>
                </a:cubicBezTo>
                <a:cubicBezTo>
                  <a:pt x="67824" y="4052"/>
                  <a:pt x="67741" y="4035"/>
                  <a:pt x="67678" y="4003"/>
                </a:cubicBezTo>
                <a:lnTo>
                  <a:pt x="67678" y="3866"/>
                </a:lnTo>
                <a:lnTo>
                  <a:pt x="67678" y="3843"/>
                </a:lnTo>
                <a:cubicBezTo>
                  <a:pt x="67609" y="3820"/>
                  <a:pt x="67381" y="3775"/>
                  <a:pt x="67358" y="3729"/>
                </a:cubicBezTo>
                <a:cubicBezTo>
                  <a:pt x="67358" y="3683"/>
                  <a:pt x="67358" y="3546"/>
                  <a:pt x="67358" y="3524"/>
                </a:cubicBezTo>
                <a:cubicBezTo>
                  <a:pt x="67335" y="3501"/>
                  <a:pt x="67107" y="3295"/>
                  <a:pt x="67038" y="3250"/>
                </a:cubicBezTo>
                <a:cubicBezTo>
                  <a:pt x="66947" y="3181"/>
                  <a:pt x="66742" y="2999"/>
                  <a:pt x="66559" y="2862"/>
                </a:cubicBezTo>
                <a:lnTo>
                  <a:pt x="66376" y="2816"/>
                </a:lnTo>
                <a:cubicBezTo>
                  <a:pt x="66217" y="2770"/>
                  <a:pt x="66057" y="2702"/>
                  <a:pt x="65897" y="2656"/>
                </a:cubicBezTo>
                <a:lnTo>
                  <a:pt x="65509" y="2565"/>
                </a:lnTo>
                <a:cubicBezTo>
                  <a:pt x="65053" y="2451"/>
                  <a:pt x="64231" y="2314"/>
                  <a:pt x="64071" y="2245"/>
                </a:cubicBezTo>
                <a:cubicBezTo>
                  <a:pt x="64008" y="2219"/>
                  <a:pt x="63928" y="2209"/>
                  <a:pt x="63851" y="2209"/>
                </a:cubicBezTo>
                <a:cubicBezTo>
                  <a:pt x="63732" y="2209"/>
                  <a:pt x="63620" y="2232"/>
                  <a:pt x="63592" y="2245"/>
                </a:cubicBezTo>
                <a:cubicBezTo>
                  <a:pt x="63580" y="2251"/>
                  <a:pt x="63565" y="2254"/>
                  <a:pt x="63546" y="2254"/>
                </a:cubicBezTo>
                <a:cubicBezTo>
                  <a:pt x="63491" y="2254"/>
                  <a:pt x="63409" y="2228"/>
                  <a:pt x="63341" y="2177"/>
                </a:cubicBezTo>
                <a:lnTo>
                  <a:pt x="63227" y="2154"/>
                </a:lnTo>
                <a:cubicBezTo>
                  <a:pt x="63157" y="2138"/>
                  <a:pt x="63086" y="2133"/>
                  <a:pt x="63013" y="2133"/>
                </a:cubicBezTo>
                <a:cubicBezTo>
                  <a:pt x="62903" y="2133"/>
                  <a:pt x="62789" y="2144"/>
                  <a:pt x="62677" y="2144"/>
                </a:cubicBezTo>
                <a:cubicBezTo>
                  <a:pt x="62545" y="2144"/>
                  <a:pt x="62414" y="2129"/>
                  <a:pt x="62291" y="2063"/>
                </a:cubicBezTo>
                <a:cubicBezTo>
                  <a:pt x="62245" y="2086"/>
                  <a:pt x="62131" y="2131"/>
                  <a:pt x="61994" y="2131"/>
                </a:cubicBezTo>
                <a:lnTo>
                  <a:pt x="61880" y="2063"/>
                </a:lnTo>
                <a:lnTo>
                  <a:pt x="61766" y="1994"/>
                </a:lnTo>
                <a:cubicBezTo>
                  <a:pt x="61623" y="2035"/>
                  <a:pt x="61263" y="2112"/>
                  <a:pt x="61090" y="2112"/>
                </a:cubicBezTo>
                <a:cubicBezTo>
                  <a:pt x="61068" y="2112"/>
                  <a:pt x="61050" y="2111"/>
                  <a:pt x="61035" y="2108"/>
                </a:cubicBezTo>
                <a:cubicBezTo>
                  <a:pt x="61005" y="2102"/>
                  <a:pt x="60968" y="2099"/>
                  <a:pt x="60927" y="2099"/>
                </a:cubicBezTo>
                <a:cubicBezTo>
                  <a:pt x="60818" y="2099"/>
                  <a:pt x="60685" y="2121"/>
                  <a:pt x="60602" y="2154"/>
                </a:cubicBezTo>
                <a:lnTo>
                  <a:pt x="60488" y="2131"/>
                </a:lnTo>
                <a:lnTo>
                  <a:pt x="60305" y="2108"/>
                </a:lnTo>
                <a:cubicBezTo>
                  <a:pt x="60270" y="2105"/>
                  <a:pt x="60228" y="2103"/>
                  <a:pt x="60183" y="2103"/>
                </a:cubicBezTo>
                <a:cubicBezTo>
                  <a:pt x="59962" y="2103"/>
                  <a:pt x="59638" y="2147"/>
                  <a:pt x="59392" y="2223"/>
                </a:cubicBezTo>
                <a:lnTo>
                  <a:pt x="59072" y="2177"/>
                </a:lnTo>
                <a:lnTo>
                  <a:pt x="58935" y="2154"/>
                </a:lnTo>
                <a:cubicBezTo>
                  <a:pt x="58730" y="2223"/>
                  <a:pt x="58388" y="2337"/>
                  <a:pt x="58296" y="2359"/>
                </a:cubicBezTo>
                <a:cubicBezTo>
                  <a:pt x="58287" y="2363"/>
                  <a:pt x="58275" y="2364"/>
                  <a:pt x="58260" y="2364"/>
                </a:cubicBezTo>
                <a:cubicBezTo>
                  <a:pt x="58174" y="2364"/>
                  <a:pt x="58016" y="2311"/>
                  <a:pt x="57977" y="2291"/>
                </a:cubicBezTo>
                <a:cubicBezTo>
                  <a:pt x="57968" y="2287"/>
                  <a:pt x="57955" y="2285"/>
                  <a:pt x="57940" y="2285"/>
                </a:cubicBezTo>
                <a:cubicBezTo>
                  <a:pt x="57875" y="2285"/>
                  <a:pt x="57767" y="2318"/>
                  <a:pt x="57749" y="2337"/>
                </a:cubicBezTo>
                <a:cubicBezTo>
                  <a:pt x="57703" y="2359"/>
                  <a:pt x="57520" y="2359"/>
                  <a:pt x="57452" y="2359"/>
                </a:cubicBezTo>
                <a:cubicBezTo>
                  <a:pt x="57447" y="2362"/>
                  <a:pt x="57439" y="2363"/>
                  <a:pt x="57429" y="2363"/>
                </a:cubicBezTo>
                <a:cubicBezTo>
                  <a:pt x="57369" y="2363"/>
                  <a:pt x="57233" y="2324"/>
                  <a:pt x="57137" y="2324"/>
                </a:cubicBezTo>
                <a:cubicBezTo>
                  <a:pt x="57108" y="2324"/>
                  <a:pt x="57083" y="2327"/>
                  <a:pt x="57064" y="2337"/>
                </a:cubicBezTo>
                <a:cubicBezTo>
                  <a:pt x="56995" y="2359"/>
                  <a:pt x="56790" y="2428"/>
                  <a:pt x="56607" y="2451"/>
                </a:cubicBezTo>
                <a:lnTo>
                  <a:pt x="56447" y="2405"/>
                </a:lnTo>
                <a:lnTo>
                  <a:pt x="56379" y="2382"/>
                </a:lnTo>
                <a:cubicBezTo>
                  <a:pt x="56288" y="2405"/>
                  <a:pt x="56014" y="2428"/>
                  <a:pt x="55763" y="2428"/>
                </a:cubicBezTo>
                <a:lnTo>
                  <a:pt x="55649" y="2656"/>
                </a:lnTo>
                <a:lnTo>
                  <a:pt x="55626" y="2702"/>
                </a:lnTo>
                <a:cubicBezTo>
                  <a:pt x="55534" y="2702"/>
                  <a:pt x="55466" y="2679"/>
                  <a:pt x="55443" y="2633"/>
                </a:cubicBezTo>
                <a:lnTo>
                  <a:pt x="55443" y="2611"/>
                </a:lnTo>
                <a:lnTo>
                  <a:pt x="55466" y="2565"/>
                </a:lnTo>
                <a:cubicBezTo>
                  <a:pt x="55506" y="2525"/>
                  <a:pt x="55476" y="2501"/>
                  <a:pt x="55400" y="2501"/>
                </a:cubicBezTo>
                <a:cubicBezTo>
                  <a:pt x="55344" y="2501"/>
                  <a:pt x="55265" y="2513"/>
                  <a:pt x="55169" y="2542"/>
                </a:cubicBezTo>
                <a:lnTo>
                  <a:pt x="55032" y="2633"/>
                </a:lnTo>
                <a:cubicBezTo>
                  <a:pt x="54987" y="2656"/>
                  <a:pt x="54987" y="2725"/>
                  <a:pt x="54873" y="2725"/>
                </a:cubicBezTo>
                <a:cubicBezTo>
                  <a:pt x="54840" y="2725"/>
                  <a:pt x="54808" y="2793"/>
                  <a:pt x="54760" y="2793"/>
                </a:cubicBezTo>
                <a:cubicBezTo>
                  <a:pt x="54740" y="2793"/>
                  <a:pt x="54717" y="2781"/>
                  <a:pt x="54690" y="2748"/>
                </a:cubicBezTo>
                <a:lnTo>
                  <a:pt x="54667" y="2725"/>
                </a:lnTo>
                <a:cubicBezTo>
                  <a:pt x="54553" y="2679"/>
                  <a:pt x="54690" y="2633"/>
                  <a:pt x="54736" y="2633"/>
                </a:cubicBezTo>
                <a:cubicBezTo>
                  <a:pt x="54781" y="2611"/>
                  <a:pt x="54576" y="2542"/>
                  <a:pt x="54302" y="2474"/>
                </a:cubicBezTo>
                <a:lnTo>
                  <a:pt x="54096" y="2702"/>
                </a:lnTo>
                <a:lnTo>
                  <a:pt x="54005" y="2702"/>
                </a:lnTo>
                <a:cubicBezTo>
                  <a:pt x="53937" y="2656"/>
                  <a:pt x="53863" y="2633"/>
                  <a:pt x="53785" y="2633"/>
                </a:cubicBezTo>
                <a:cubicBezTo>
                  <a:pt x="53708" y="2633"/>
                  <a:pt x="53629" y="2656"/>
                  <a:pt x="53549" y="2702"/>
                </a:cubicBezTo>
                <a:lnTo>
                  <a:pt x="53412" y="2793"/>
                </a:lnTo>
                <a:cubicBezTo>
                  <a:pt x="53206" y="2793"/>
                  <a:pt x="52795" y="2907"/>
                  <a:pt x="52704" y="2953"/>
                </a:cubicBezTo>
                <a:cubicBezTo>
                  <a:pt x="52613" y="2999"/>
                  <a:pt x="52499" y="3044"/>
                  <a:pt x="52430" y="3067"/>
                </a:cubicBezTo>
                <a:lnTo>
                  <a:pt x="52362" y="3067"/>
                </a:lnTo>
                <a:cubicBezTo>
                  <a:pt x="52293" y="3044"/>
                  <a:pt x="52248" y="2976"/>
                  <a:pt x="52202" y="2976"/>
                </a:cubicBezTo>
                <a:cubicBezTo>
                  <a:pt x="52155" y="2991"/>
                  <a:pt x="52130" y="3038"/>
                  <a:pt x="52090" y="3038"/>
                </a:cubicBezTo>
                <a:cubicBezTo>
                  <a:pt x="52071" y="3038"/>
                  <a:pt x="52049" y="3028"/>
                  <a:pt x="52019" y="2999"/>
                </a:cubicBezTo>
                <a:cubicBezTo>
                  <a:pt x="52013" y="2992"/>
                  <a:pt x="51996" y="2989"/>
                  <a:pt x="51976" y="2989"/>
                </a:cubicBezTo>
                <a:cubicBezTo>
                  <a:pt x="51926" y="2989"/>
                  <a:pt x="51853" y="3005"/>
                  <a:pt x="51837" y="3021"/>
                </a:cubicBezTo>
                <a:lnTo>
                  <a:pt x="51814" y="3204"/>
                </a:lnTo>
                <a:cubicBezTo>
                  <a:pt x="51700" y="3136"/>
                  <a:pt x="51540" y="3067"/>
                  <a:pt x="51494" y="3067"/>
                </a:cubicBezTo>
                <a:cubicBezTo>
                  <a:pt x="51472" y="3067"/>
                  <a:pt x="51494" y="3204"/>
                  <a:pt x="51494" y="3227"/>
                </a:cubicBezTo>
                <a:cubicBezTo>
                  <a:pt x="51517" y="3273"/>
                  <a:pt x="51494" y="3318"/>
                  <a:pt x="51472" y="3318"/>
                </a:cubicBezTo>
                <a:cubicBezTo>
                  <a:pt x="51472" y="3318"/>
                  <a:pt x="51380" y="3250"/>
                  <a:pt x="51357" y="3227"/>
                </a:cubicBezTo>
                <a:cubicBezTo>
                  <a:pt x="51341" y="3211"/>
                  <a:pt x="51200" y="3195"/>
                  <a:pt x="51013" y="3195"/>
                </a:cubicBezTo>
                <a:cubicBezTo>
                  <a:pt x="50936" y="3195"/>
                  <a:pt x="50851" y="3197"/>
                  <a:pt x="50764" y="3204"/>
                </a:cubicBezTo>
                <a:lnTo>
                  <a:pt x="50513" y="3227"/>
                </a:lnTo>
                <a:cubicBezTo>
                  <a:pt x="50444" y="3227"/>
                  <a:pt x="50307" y="3250"/>
                  <a:pt x="50307" y="3273"/>
                </a:cubicBezTo>
                <a:lnTo>
                  <a:pt x="50285" y="3409"/>
                </a:lnTo>
                <a:cubicBezTo>
                  <a:pt x="50216" y="3364"/>
                  <a:pt x="50056" y="3295"/>
                  <a:pt x="49965" y="3295"/>
                </a:cubicBezTo>
                <a:lnTo>
                  <a:pt x="49874" y="3318"/>
                </a:lnTo>
                <a:cubicBezTo>
                  <a:pt x="49760" y="3364"/>
                  <a:pt x="49646" y="3409"/>
                  <a:pt x="49531" y="3455"/>
                </a:cubicBezTo>
                <a:cubicBezTo>
                  <a:pt x="49417" y="3524"/>
                  <a:pt x="49326" y="3615"/>
                  <a:pt x="49212" y="3638"/>
                </a:cubicBezTo>
                <a:cubicBezTo>
                  <a:pt x="49199" y="3640"/>
                  <a:pt x="49186" y="3641"/>
                  <a:pt x="49174" y="3641"/>
                </a:cubicBezTo>
                <a:cubicBezTo>
                  <a:pt x="49072" y="3641"/>
                  <a:pt x="48968" y="3569"/>
                  <a:pt x="48847" y="3569"/>
                </a:cubicBezTo>
                <a:lnTo>
                  <a:pt x="48618" y="3546"/>
                </a:lnTo>
                <a:cubicBezTo>
                  <a:pt x="48322" y="3683"/>
                  <a:pt x="48071" y="3797"/>
                  <a:pt x="48025" y="3820"/>
                </a:cubicBezTo>
                <a:lnTo>
                  <a:pt x="48002" y="3820"/>
                </a:lnTo>
                <a:cubicBezTo>
                  <a:pt x="47963" y="3791"/>
                  <a:pt x="47928" y="3783"/>
                  <a:pt x="47892" y="3783"/>
                </a:cubicBezTo>
                <a:cubicBezTo>
                  <a:pt x="47844" y="3783"/>
                  <a:pt x="47793" y="3797"/>
                  <a:pt x="47728" y="3797"/>
                </a:cubicBezTo>
                <a:lnTo>
                  <a:pt x="47500" y="3843"/>
                </a:lnTo>
                <a:cubicBezTo>
                  <a:pt x="47534" y="3928"/>
                  <a:pt x="47404" y="3975"/>
                  <a:pt x="47298" y="3975"/>
                </a:cubicBezTo>
                <a:cubicBezTo>
                  <a:pt x="47261" y="3975"/>
                  <a:pt x="47227" y="3969"/>
                  <a:pt x="47203" y="3957"/>
                </a:cubicBezTo>
                <a:cubicBezTo>
                  <a:pt x="47188" y="3953"/>
                  <a:pt x="47169" y="3951"/>
                  <a:pt x="47149" y="3951"/>
                </a:cubicBezTo>
                <a:cubicBezTo>
                  <a:pt x="47051" y="3951"/>
                  <a:pt x="46910" y="3996"/>
                  <a:pt x="46815" y="4071"/>
                </a:cubicBezTo>
                <a:lnTo>
                  <a:pt x="46336" y="4071"/>
                </a:lnTo>
                <a:cubicBezTo>
                  <a:pt x="46085" y="4186"/>
                  <a:pt x="45765" y="4300"/>
                  <a:pt x="45628" y="4300"/>
                </a:cubicBezTo>
                <a:lnTo>
                  <a:pt x="45514" y="4368"/>
                </a:lnTo>
                <a:lnTo>
                  <a:pt x="45423" y="4437"/>
                </a:lnTo>
                <a:cubicBezTo>
                  <a:pt x="45263" y="4459"/>
                  <a:pt x="44829" y="4596"/>
                  <a:pt x="44738" y="4619"/>
                </a:cubicBezTo>
                <a:cubicBezTo>
                  <a:pt x="44624" y="4665"/>
                  <a:pt x="44647" y="4733"/>
                  <a:pt x="44692" y="4756"/>
                </a:cubicBezTo>
                <a:cubicBezTo>
                  <a:pt x="44701" y="4760"/>
                  <a:pt x="44696" y="4762"/>
                  <a:pt x="44680" y="4762"/>
                </a:cubicBezTo>
                <a:cubicBezTo>
                  <a:pt x="44608" y="4762"/>
                  <a:pt x="44308" y="4725"/>
                  <a:pt x="43916" y="4688"/>
                </a:cubicBezTo>
                <a:lnTo>
                  <a:pt x="43620" y="4984"/>
                </a:lnTo>
                <a:cubicBezTo>
                  <a:pt x="43597" y="4984"/>
                  <a:pt x="43506" y="4916"/>
                  <a:pt x="43460" y="4916"/>
                </a:cubicBezTo>
                <a:cubicBezTo>
                  <a:pt x="43438" y="4911"/>
                  <a:pt x="43419" y="4908"/>
                  <a:pt x="43402" y="4908"/>
                </a:cubicBezTo>
                <a:cubicBezTo>
                  <a:pt x="43347" y="4908"/>
                  <a:pt x="43312" y="4937"/>
                  <a:pt x="43277" y="5007"/>
                </a:cubicBezTo>
                <a:lnTo>
                  <a:pt x="43232" y="5144"/>
                </a:lnTo>
                <a:cubicBezTo>
                  <a:pt x="43391" y="5213"/>
                  <a:pt x="43346" y="5213"/>
                  <a:pt x="43300" y="5213"/>
                </a:cubicBezTo>
                <a:cubicBezTo>
                  <a:pt x="43241" y="5213"/>
                  <a:pt x="43032" y="5162"/>
                  <a:pt x="42916" y="5162"/>
                </a:cubicBezTo>
                <a:cubicBezTo>
                  <a:pt x="42896" y="5162"/>
                  <a:pt x="42879" y="5164"/>
                  <a:pt x="42866" y="5167"/>
                </a:cubicBezTo>
                <a:cubicBezTo>
                  <a:pt x="42752" y="5190"/>
                  <a:pt x="42456" y="5350"/>
                  <a:pt x="42341" y="5372"/>
                </a:cubicBezTo>
                <a:cubicBezTo>
                  <a:pt x="42250" y="5395"/>
                  <a:pt x="41953" y="5555"/>
                  <a:pt x="41862" y="5578"/>
                </a:cubicBezTo>
                <a:cubicBezTo>
                  <a:pt x="41771" y="5624"/>
                  <a:pt x="40972" y="5760"/>
                  <a:pt x="40744" y="5897"/>
                </a:cubicBezTo>
                <a:cubicBezTo>
                  <a:pt x="40515" y="6012"/>
                  <a:pt x="39876" y="6263"/>
                  <a:pt x="39717" y="6354"/>
                </a:cubicBezTo>
                <a:cubicBezTo>
                  <a:pt x="39557" y="6422"/>
                  <a:pt x="39306" y="6514"/>
                  <a:pt x="39192" y="6537"/>
                </a:cubicBezTo>
                <a:lnTo>
                  <a:pt x="39077" y="6582"/>
                </a:lnTo>
                <a:cubicBezTo>
                  <a:pt x="38963" y="6628"/>
                  <a:pt x="38781" y="6651"/>
                  <a:pt x="38781" y="6696"/>
                </a:cubicBezTo>
                <a:cubicBezTo>
                  <a:pt x="38790" y="6782"/>
                  <a:pt x="38764" y="6804"/>
                  <a:pt x="38725" y="6804"/>
                </a:cubicBezTo>
                <a:cubicBezTo>
                  <a:pt x="38684" y="6804"/>
                  <a:pt x="38628" y="6779"/>
                  <a:pt x="38586" y="6779"/>
                </a:cubicBezTo>
                <a:cubicBezTo>
                  <a:pt x="38573" y="6779"/>
                  <a:pt x="38562" y="6781"/>
                  <a:pt x="38552" y="6788"/>
                </a:cubicBezTo>
                <a:lnTo>
                  <a:pt x="38370" y="6879"/>
                </a:lnTo>
                <a:cubicBezTo>
                  <a:pt x="38187" y="6970"/>
                  <a:pt x="37868" y="7130"/>
                  <a:pt x="37662" y="7221"/>
                </a:cubicBezTo>
                <a:lnTo>
                  <a:pt x="37457" y="7267"/>
                </a:lnTo>
                <a:lnTo>
                  <a:pt x="37206" y="7313"/>
                </a:lnTo>
                <a:cubicBezTo>
                  <a:pt x="36955" y="7404"/>
                  <a:pt x="36612" y="7564"/>
                  <a:pt x="36453" y="7632"/>
                </a:cubicBezTo>
                <a:lnTo>
                  <a:pt x="36316" y="7723"/>
                </a:lnTo>
                <a:cubicBezTo>
                  <a:pt x="36316" y="7726"/>
                  <a:pt x="36315" y="7727"/>
                  <a:pt x="36313" y="7727"/>
                </a:cubicBezTo>
                <a:cubicBezTo>
                  <a:pt x="36304" y="7727"/>
                  <a:pt x="36265" y="7687"/>
                  <a:pt x="36235" y="7687"/>
                </a:cubicBezTo>
                <a:cubicBezTo>
                  <a:pt x="36221" y="7687"/>
                  <a:pt x="36208" y="7697"/>
                  <a:pt x="36201" y="7723"/>
                </a:cubicBezTo>
                <a:cubicBezTo>
                  <a:pt x="36156" y="7883"/>
                  <a:pt x="36019" y="7929"/>
                  <a:pt x="35836" y="7929"/>
                </a:cubicBezTo>
                <a:cubicBezTo>
                  <a:pt x="35791" y="7929"/>
                  <a:pt x="35699" y="7929"/>
                  <a:pt x="35699" y="7952"/>
                </a:cubicBezTo>
                <a:cubicBezTo>
                  <a:pt x="35682" y="8076"/>
                  <a:pt x="35595" y="8090"/>
                  <a:pt x="35493" y="8090"/>
                </a:cubicBezTo>
                <a:cubicBezTo>
                  <a:pt x="35463" y="8090"/>
                  <a:pt x="35433" y="8089"/>
                  <a:pt x="35403" y="8089"/>
                </a:cubicBezTo>
                <a:lnTo>
                  <a:pt x="35357" y="8089"/>
                </a:lnTo>
                <a:cubicBezTo>
                  <a:pt x="35288" y="8134"/>
                  <a:pt x="35015" y="8226"/>
                  <a:pt x="34741" y="8294"/>
                </a:cubicBezTo>
                <a:lnTo>
                  <a:pt x="34581" y="8499"/>
                </a:lnTo>
                <a:cubicBezTo>
                  <a:pt x="34529" y="8569"/>
                  <a:pt x="34356" y="8599"/>
                  <a:pt x="34197" y="8599"/>
                </a:cubicBezTo>
                <a:cubicBezTo>
                  <a:pt x="34147" y="8599"/>
                  <a:pt x="34099" y="8596"/>
                  <a:pt x="34056" y="8591"/>
                </a:cubicBezTo>
                <a:cubicBezTo>
                  <a:pt x="34010" y="8591"/>
                  <a:pt x="33942" y="8636"/>
                  <a:pt x="33919" y="8682"/>
                </a:cubicBezTo>
                <a:lnTo>
                  <a:pt x="33873" y="8773"/>
                </a:lnTo>
                <a:cubicBezTo>
                  <a:pt x="33782" y="8796"/>
                  <a:pt x="33599" y="8819"/>
                  <a:pt x="33485" y="8819"/>
                </a:cubicBezTo>
                <a:lnTo>
                  <a:pt x="33394" y="8842"/>
                </a:lnTo>
                <a:cubicBezTo>
                  <a:pt x="33310" y="8863"/>
                  <a:pt x="33186" y="8981"/>
                  <a:pt x="33150" y="8981"/>
                </a:cubicBezTo>
                <a:cubicBezTo>
                  <a:pt x="33147" y="8981"/>
                  <a:pt x="33145" y="8981"/>
                  <a:pt x="33143" y="8979"/>
                </a:cubicBezTo>
                <a:lnTo>
                  <a:pt x="32960" y="8842"/>
                </a:lnTo>
                <a:cubicBezTo>
                  <a:pt x="32919" y="8944"/>
                  <a:pt x="32842" y="9028"/>
                  <a:pt x="32777" y="9028"/>
                </a:cubicBezTo>
                <a:cubicBezTo>
                  <a:pt x="32769" y="9028"/>
                  <a:pt x="32762" y="9027"/>
                  <a:pt x="32755" y="9024"/>
                </a:cubicBezTo>
                <a:lnTo>
                  <a:pt x="32686" y="9047"/>
                </a:lnTo>
                <a:cubicBezTo>
                  <a:pt x="32618" y="9070"/>
                  <a:pt x="32527" y="9161"/>
                  <a:pt x="32458" y="9161"/>
                </a:cubicBezTo>
                <a:cubicBezTo>
                  <a:pt x="32438" y="9159"/>
                  <a:pt x="32419" y="9158"/>
                  <a:pt x="32400" y="9158"/>
                </a:cubicBezTo>
                <a:cubicBezTo>
                  <a:pt x="32246" y="9158"/>
                  <a:pt x="32124" y="9235"/>
                  <a:pt x="32002" y="9276"/>
                </a:cubicBezTo>
                <a:lnTo>
                  <a:pt x="31796" y="9344"/>
                </a:lnTo>
                <a:cubicBezTo>
                  <a:pt x="31580" y="9431"/>
                  <a:pt x="31097" y="9620"/>
                  <a:pt x="30911" y="9620"/>
                </a:cubicBezTo>
                <a:cubicBezTo>
                  <a:pt x="30901" y="9620"/>
                  <a:pt x="30891" y="9619"/>
                  <a:pt x="30883" y="9618"/>
                </a:cubicBezTo>
                <a:cubicBezTo>
                  <a:pt x="30753" y="9618"/>
                  <a:pt x="30581" y="9825"/>
                  <a:pt x="30525" y="9825"/>
                </a:cubicBezTo>
                <a:cubicBezTo>
                  <a:pt x="30523" y="9825"/>
                  <a:pt x="30520" y="9824"/>
                  <a:pt x="30518" y="9823"/>
                </a:cubicBezTo>
                <a:cubicBezTo>
                  <a:pt x="30449" y="9801"/>
                  <a:pt x="30335" y="9778"/>
                  <a:pt x="30313" y="9778"/>
                </a:cubicBezTo>
                <a:cubicBezTo>
                  <a:pt x="30267" y="9778"/>
                  <a:pt x="29947" y="9801"/>
                  <a:pt x="29559" y="9823"/>
                </a:cubicBezTo>
                <a:lnTo>
                  <a:pt x="29445" y="10166"/>
                </a:lnTo>
                <a:cubicBezTo>
                  <a:pt x="29445" y="10166"/>
                  <a:pt x="29375" y="10108"/>
                  <a:pt x="29285" y="10108"/>
                </a:cubicBezTo>
                <a:cubicBezTo>
                  <a:pt x="29249" y="10108"/>
                  <a:pt x="29210" y="10117"/>
                  <a:pt x="29171" y="10143"/>
                </a:cubicBezTo>
                <a:lnTo>
                  <a:pt x="29034" y="10211"/>
                </a:lnTo>
                <a:cubicBezTo>
                  <a:pt x="28852" y="10234"/>
                  <a:pt x="28213" y="10440"/>
                  <a:pt x="28030" y="10485"/>
                </a:cubicBezTo>
                <a:cubicBezTo>
                  <a:pt x="27847" y="10554"/>
                  <a:pt x="27596" y="10622"/>
                  <a:pt x="27482" y="10668"/>
                </a:cubicBezTo>
                <a:lnTo>
                  <a:pt x="27345" y="10577"/>
                </a:lnTo>
                <a:lnTo>
                  <a:pt x="27140" y="10417"/>
                </a:lnTo>
                <a:lnTo>
                  <a:pt x="27140" y="10417"/>
                </a:lnTo>
                <a:cubicBezTo>
                  <a:pt x="27185" y="10554"/>
                  <a:pt x="26569" y="10759"/>
                  <a:pt x="26318" y="10805"/>
                </a:cubicBezTo>
                <a:cubicBezTo>
                  <a:pt x="26090" y="10850"/>
                  <a:pt x="25839" y="10919"/>
                  <a:pt x="25770" y="10942"/>
                </a:cubicBezTo>
                <a:lnTo>
                  <a:pt x="25747" y="10919"/>
                </a:lnTo>
                <a:cubicBezTo>
                  <a:pt x="25674" y="10859"/>
                  <a:pt x="25602" y="10838"/>
                  <a:pt x="25531" y="10838"/>
                </a:cubicBezTo>
                <a:cubicBezTo>
                  <a:pt x="25371" y="10838"/>
                  <a:pt x="25215" y="10943"/>
                  <a:pt x="25050" y="10943"/>
                </a:cubicBezTo>
                <a:cubicBezTo>
                  <a:pt x="25039" y="10943"/>
                  <a:pt x="25028" y="10943"/>
                  <a:pt x="25017" y="10942"/>
                </a:cubicBezTo>
                <a:cubicBezTo>
                  <a:pt x="24971" y="10942"/>
                  <a:pt x="24926" y="10965"/>
                  <a:pt x="24857" y="10965"/>
                </a:cubicBezTo>
                <a:cubicBezTo>
                  <a:pt x="24812" y="10987"/>
                  <a:pt x="24287" y="11056"/>
                  <a:pt x="24218" y="11079"/>
                </a:cubicBezTo>
                <a:cubicBezTo>
                  <a:pt x="24195" y="11079"/>
                  <a:pt x="24172" y="11079"/>
                  <a:pt x="24150" y="11056"/>
                </a:cubicBezTo>
                <a:cubicBezTo>
                  <a:pt x="24126" y="11037"/>
                  <a:pt x="24107" y="11030"/>
                  <a:pt x="24089" y="11030"/>
                </a:cubicBezTo>
                <a:cubicBezTo>
                  <a:pt x="24032" y="11030"/>
                  <a:pt x="24000" y="11109"/>
                  <a:pt x="23934" y="11109"/>
                </a:cubicBezTo>
                <a:cubicBezTo>
                  <a:pt x="23924" y="11109"/>
                  <a:pt x="23912" y="11107"/>
                  <a:pt x="23899" y="11102"/>
                </a:cubicBezTo>
                <a:lnTo>
                  <a:pt x="23830" y="11079"/>
                </a:lnTo>
                <a:cubicBezTo>
                  <a:pt x="23811" y="11074"/>
                  <a:pt x="23778" y="11072"/>
                  <a:pt x="23738" y="11072"/>
                </a:cubicBezTo>
                <a:cubicBezTo>
                  <a:pt x="23628" y="11072"/>
                  <a:pt x="23461" y="11085"/>
                  <a:pt x="23352" y="11085"/>
                </a:cubicBezTo>
                <a:cubicBezTo>
                  <a:pt x="23311" y="11085"/>
                  <a:pt x="23279" y="11084"/>
                  <a:pt x="23259" y="11079"/>
                </a:cubicBezTo>
                <a:cubicBezTo>
                  <a:pt x="23193" y="11052"/>
                  <a:pt x="23071" y="11041"/>
                  <a:pt x="22936" y="11041"/>
                </a:cubicBezTo>
                <a:cubicBezTo>
                  <a:pt x="22840" y="11041"/>
                  <a:pt x="22738" y="11046"/>
                  <a:pt x="22643" y="11056"/>
                </a:cubicBezTo>
                <a:lnTo>
                  <a:pt x="22415" y="11010"/>
                </a:lnTo>
                <a:lnTo>
                  <a:pt x="22073" y="10942"/>
                </a:lnTo>
                <a:cubicBezTo>
                  <a:pt x="21685" y="10873"/>
                  <a:pt x="20589" y="10554"/>
                  <a:pt x="20338" y="10440"/>
                </a:cubicBezTo>
                <a:cubicBezTo>
                  <a:pt x="20064" y="10303"/>
                  <a:pt x="19950" y="10166"/>
                  <a:pt x="20110" y="10120"/>
                </a:cubicBezTo>
                <a:lnTo>
                  <a:pt x="20224" y="10052"/>
                </a:lnTo>
                <a:cubicBezTo>
                  <a:pt x="20886" y="9709"/>
                  <a:pt x="21570" y="9367"/>
                  <a:pt x="22210" y="9002"/>
                </a:cubicBezTo>
                <a:lnTo>
                  <a:pt x="22735" y="8705"/>
                </a:lnTo>
                <a:cubicBezTo>
                  <a:pt x="23282" y="8340"/>
                  <a:pt x="23899" y="7701"/>
                  <a:pt x="24036" y="7632"/>
                </a:cubicBezTo>
                <a:cubicBezTo>
                  <a:pt x="24172" y="7564"/>
                  <a:pt x="24538" y="7495"/>
                  <a:pt x="24492" y="7450"/>
                </a:cubicBezTo>
                <a:cubicBezTo>
                  <a:pt x="24446" y="7381"/>
                  <a:pt x="24720" y="7198"/>
                  <a:pt x="24812" y="7130"/>
                </a:cubicBezTo>
                <a:cubicBezTo>
                  <a:pt x="24880" y="7039"/>
                  <a:pt x="25291" y="6719"/>
                  <a:pt x="25428" y="6628"/>
                </a:cubicBezTo>
                <a:cubicBezTo>
                  <a:pt x="25565" y="6537"/>
                  <a:pt x="25770" y="6331"/>
                  <a:pt x="25884" y="6171"/>
                </a:cubicBezTo>
                <a:lnTo>
                  <a:pt x="26044" y="6103"/>
                </a:lnTo>
                <a:lnTo>
                  <a:pt x="26227" y="6012"/>
                </a:lnTo>
                <a:cubicBezTo>
                  <a:pt x="26341" y="5875"/>
                  <a:pt x="26592" y="5578"/>
                  <a:pt x="26820" y="5372"/>
                </a:cubicBezTo>
                <a:lnTo>
                  <a:pt x="26912" y="5144"/>
                </a:lnTo>
                <a:lnTo>
                  <a:pt x="27003" y="4825"/>
                </a:lnTo>
                <a:cubicBezTo>
                  <a:pt x="27140" y="4482"/>
                  <a:pt x="27277" y="4003"/>
                  <a:pt x="27322" y="3775"/>
                </a:cubicBezTo>
                <a:lnTo>
                  <a:pt x="27322" y="3569"/>
                </a:lnTo>
                <a:cubicBezTo>
                  <a:pt x="27322" y="3364"/>
                  <a:pt x="27254" y="3181"/>
                  <a:pt x="27208" y="2999"/>
                </a:cubicBezTo>
                <a:cubicBezTo>
                  <a:pt x="27185" y="2930"/>
                  <a:pt x="27185" y="2816"/>
                  <a:pt x="27117" y="2793"/>
                </a:cubicBezTo>
                <a:cubicBezTo>
                  <a:pt x="27003" y="2702"/>
                  <a:pt x="27140" y="2611"/>
                  <a:pt x="27094" y="2565"/>
                </a:cubicBezTo>
                <a:cubicBezTo>
                  <a:pt x="27026" y="2519"/>
                  <a:pt x="26912" y="2496"/>
                  <a:pt x="26843" y="2451"/>
                </a:cubicBezTo>
                <a:cubicBezTo>
                  <a:pt x="26820" y="2428"/>
                  <a:pt x="26820" y="2382"/>
                  <a:pt x="26797" y="2337"/>
                </a:cubicBezTo>
                <a:cubicBezTo>
                  <a:pt x="26752" y="2200"/>
                  <a:pt x="26683" y="2063"/>
                  <a:pt x="26615" y="1949"/>
                </a:cubicBezTo>
                <a:lnTo>
                  <a:pt x="26546" y="1812"/>
                </a:lnTo>
                <a:cubicBezTo>
                  <a:pt x="26478" y="1698"/>
                  <a:pt x="26318" y="1515"/>
                  <a:pt x="26204" y="1401"/>
                </a:cubicBezTo>
                <a:lnTo>
                  <a:pt x="26181" y="1241"/>
                </a:lnTo>
                <a:lnTo>
                  <a:pt x="26158" y="1058"/>
                </a:lnTo>
                <a:cubicBezTo>
                  <a:pt x="25862" y="807"/>
                  <a:pt x="25245" y="419"/>
                  <a:pt x="25086" y="374"/>
                </a:cubicBezTo>
                <a:cubicBezTo>
                  <a:pt x="24926" y="328"/>
                  <a:pt x="24583" y="123"/>
                  <a:pt x="24469" y="123"/>
                </a:cubicBezTo>
                <a:cubicBezTo>
                  <a:pt x="24355" y="123"/>
                  <a:pt x="24081" y="100"/>
                  <a:pt x="23853" y="54"/>
                </a:cubicBezTo>
                <a:lnTo>
                  <a:pt x="23648" y="54"/>
                </a:lnTo>
                <a:lnTo>
                  <a:pt x="23419" y="31"/>
                </a:lnTo>
                <a:cubicBezTo>
                  <a:pt x="23332" y="14"/>
                  <a:pt x="23225" y="6"/>
                  <a:pt x="23113" y="6"/>
                </a:cubicBezTo>
                <a:cubicBezTo>
                  <a:pt x="22932" y="6"/>
                  <a:pt x="22739" y="26"/>
                  <a:pt x="22598" y="54"/>
                </a:cubicBezTo>
                <a:lnTo>
                  <a:pt x="22278" y="54"/>
                </a:lnTo>
                <a:cubicBezTo>
                  <a:pt x="22215" y="15"/>
                  <a:pt x="22155" y="0"/>
                  <a:pt x="220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title" idx="2"/>
          </p:nvPr>
        </p:nvSpPr>
        <p:spPr>
          <a:xfrm>
            <a:off x="948600" y="1749400"/>
            <a:ext cx="34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1"/>
          </p:nvPr>
        </p:nvSpPr>
        <p:spPr>
          <a:xfrm>
            <a:off x="1449761" y="2293101"/>
            <a:ext cx="241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title" idx="3"/>
          </p:nvPr>
        </p:nvSpPr>
        <p:spPr>
          <a:xfrm>
            <a:off x="4782312" y="1749400"/>
            <a:ext cx="34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4"/>
          </p:nvPr>
        </p:nvSpPr>
        <p:spPr>
          <a:xfrm>
            <a:off x="5283464" y="2293101"/>
            <a:ext cx="241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5"/>
          </p:nvPr>
        </p:nvSpPr>
        <p:spPr>
          <a:xfrm>
            <a:off x="948600" y="3487675"/>
            <a:ext cx="34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6"/>
          </p:nvPr>
        </p:nvSpPr>
        <p:spPr>
          <a:xfrm>
            <a:off x="1449761" y="4031300"/>
            <a:ext cx="241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title" idx="7"/>
          </p:nvPr>
        </p:nvSpPr>
        <p:spPr>
          <a:xfrm>
            <a:off x="4782312" y="3487675"/>
            <a:ext cx="34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subTitle" idx="8"/>
          </p:nvPr>
        </p:nvSpPr>
        <p:spPr>
          <a:xfrm>
            <a:off x="5283464" y="4031300"/>
            <a:ext cx="241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title" idx="9" hasCustomPrompt="1"/>
          </p:nvPr>
        </p:nvSpPr>
        <p:spPr>
          <a:xfrm>
            <a:off x="2270997" y="1216100"/>
            <a:ext cx="768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5"/>
          <p:cNvSpPr txBox="1">
            <a:spLocks noGrp="1"/>
          </p:cNvSpPr>
          <p:nvPr>
            <p:ph type="title" idx="13" hasCustomPrompt="1"/>
          </p:nvPr>
        </p:nvSpPr>
        <p:spPr>
          <a:xfrm>
            <a:off x="2270997" y="2954312"/>
            <a:ext cx="768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4" hasCustomPrompt="1"/>
          </p:nvPr>
        </p:nvSpPr>
        <p:spPr>
          <a:xfrm>
            <a:off x="6104703" y="1216100"/>
            <a:ext cx="768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title" idx="15" hasCustomPrompt="1"/>
          </p:nvPr>
        </p:nvSpPr>
        <p:spPr>
          <a:xfrm>
            <a:off x="6104703" y="2954312"/>
            <a:ext cx="768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5"/>
          <p:cNvSpPr/>
          <p:nvPr/>
        </p:nvSpPr>
        <p:spPr>
          <a:xfrm>
            <a:off x="7798788" y="-778037"/>
            <a:ext cx="2126400" cy="2126400"/>
          </a:xfrm>
          <a:prstGeom prst="star8">
            <a:avLst>
              <a:gd name="adj" fmla="val 2183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"/>
          <p:cNvSpPr/>
          <p:nvPr/>
        </p:nvSpPr>
        <p:spPr>
          <a:xfrm rot="5400000">
            <a:off x="-898236" y="1265483"/>
            <a:ext cx="2613482" cy="348749"/>
          </a:xfrm>
          <a:custGeom>
            <a:avLst/>
            <a:gdLst/>
            <a:ahLst/>
            <a:cxnLst/>
            <a:rect l="l" t="t" r="r" b="b"/>
            <a:pathLst>
              <a:path w="96190" h="12837" extrusionOk="0">
                <a:moveTo>
                  <a:pt x="24206" y="1968"/>
                </a:moveTo>
                <a:cubicBezTo>
                  <a:pt x="24280" y="1968"/>
                  <a:pt x="24352" y="1981"/>
                  <a:pt x="24378" y="1994"/>
                </a:cubicBezTo>
                <a:cubicBezTo>
                  <a:pt x="24424" y="2040"/>
                  <a:pt x="24857" y="2268"/>
                  <a:pt x="24834" y="2405"/>
                </a:cubicBezTo>
                <a:cubicBezTo>
                  <a:pt x="24834" y="2519"/>
                  <a:pt x="24697" y="2907"/>
                  <a:pt x="24652" y="2999"/>
                </a:cubicBezTo>
                <a:cubicBezTo>
                  <a:pt x="24583" y="3090"/>
                  <a:pt x="24309" y="3546"/>
                  <a:pt x="24218" y="3683"/>
                </a:cubicBezTo>
                <a:cubicBezTo>
                  <a:pt x="24127" y="3820"/>
                  <a:pt x="23990" y="3934"/>
                  <a:pt x="23921" y="3957"/>
                </a:cubicBezTo>
                <a:lnTo>
                  <a:pt x="23876" y="4003"/>
                </a:lnTo>
                <a:lnTo>
                  <a:pt x="23853" y="4003"/>
                </a:lnTo>
                <a:cubicBezTo>
                  <a:pt x="23899" y="4071"/>
                  <a:pt x="23716" y="4231"/>
                  <a:pt x="23488" y="4345"/>
                </a:cubicBezTo>
                <a:lnTo>
                  <a:pt x="23328" y="4528"/>
                </a:lnTo>
                <a:lnTo>
                  <a:pt x="23145" y="4756"/>
                </a:lnTo>
                <a:cubicBezTo>
                  <a:pt x="22871" y="4939"/>
                  <a:pt x="22438" y="5190"/>
                  <a:pt x="22392" y="5258"/>
                </a:cubicBezTo>
                <a:cubicBezTo>
                  <a:pt x="22346" y="5327"/>
                  <a:pt x="22187" y="5509"/>
                  <a:pt x="22050" y="5692"/>
                </a:cubicBezTo>
                <a:lnTo>
                  <a:pt x="21821" y="5760"/>
                </a:lnTo>
                <a:cubicBezTo>
                  <a:pt x="21799" y="5760"/>
                  <a:pt x="21867" y="5852"/>
                  <a:pt x="21844" y="5897"/>
                </a:cubicBezTo>
                <a:cubicBezTo>
                  <a:pt x="21799" y="5920"/>
                  <a:pt x="21685" y="5943"/>
                  <a:pt x="21685" y="5966"/>
                </a:cubicBezTo>
                <a:cubicBezTo>
                  <a:pt x="21685" y="6034"/>
                  <a:pt x="21639" y="6080"/>
                  <a:pt x="21525" y="6080"/>
                </a:cubicBezTo>
                <a:cubicBezTo>
                  <a:pt x="21507" y="6077"/>
                  <a:pt x="21491" y="6076"/>
                  <a:pt x="21477" y="6076"/>
                </a:cubicBezTo>
                <a:cubicBezTo>
                  <a:pt x="21387" y="6076"/>
                  <a:pt x="21382" y="6138"/>
                  <a:pt x="21342" y="6217"/>
                </a:cubicBezTo>
                <a:cubicBezTo>
                  <a:pt x="21251" y="6422"/>
                  <a:pt x="21068" y="6559"/>
                  <a:pt x="20817" y="6651"/>
                </a:cubicBezTo>
                <a:cubicBezTo>
                  <a:pt x="20680" y="6696"/>
                  <a:pt x="20589" y="6788"/>
                  <a:pt x="20452" y="6856"/>
                </a:cubicBezTo>
                <a:cubicBezTo>
                  <a:pt x="20338" y="6925"/>
                  <a:pt x="20201" y="6970"/>
                  <a:pt x="20110" y="7062"/>
                </a:cubicBezTo>
                <a:cubicBezTo>
                  <a:pt x="20018" y="7153"/>
                  <a:pt x="19813" y="7153"/>
                  <a:pt x="19767" y="7313"/>
                </a:cubicBezTo>
                <a:lnTo>
                  <a:pt x="19767" y="7427"/>
                </a:lnTo>
                <a:cubicBezTo>
                  <a:pt x="19607" y="7495"/>
                  <a:pt x="19311" y="7564"/>
                  <a:pt x="19242" y="7586"/>
                </a:cubicBezTo>
                <a:cubicBezTo>
                  <a:pt x="19174" y="7586"/>
                  <a:pt x="19197" y="7632"/>
                  <a:pt x="19288" y="7701"/>
                </a:cubicBezTo>
                <a:lnTo>
                  <a:pt x="19128" y="7746"/>
                </a:lnTo>
                <a:cubicBezTo>
                  <a:pt x="19037" y="7792"/>
                  <a:pt x="18923" y="7815"/>
                  <a:pt x="18831" y="7838"/>
                </a:cubicBezTo>
                <a:lnTo>
                  <a:pt x="18580" y="7929"/>
                </a:lnTo>
                <a:cubicBezTo>
                  <a:pt x="18399" y="8050"/>
                  <a:pt x="18059" y="8188"/>
                  <a:pt x="17980" y="8188"/>
                </a:cubicBezTo>
                <a:cubicBezTo>
                  <a:pt x="17970" y="8188"/>
                  <a:pt x="17964" y="8185"/>
                  <a:pt x="17964" y="8180"/>
                </a:cubicBezTo>
                <a:cubicBezTo>
                  <a:pt x="17964" y="8111"/>
                  <a:pt x="17781" y="7906"/>
                  <a:pt x="17804" y="7838"/>
                </a:cubicBezTo>
                <a:cubicBezTo>
                  <a:pt x="17850" y="7769"/>
                  <a:pt x="17896" y="7586"/>
                  <a:pt x="17896" y="7404"/>
                </a:cubicBezTo>
                <a:lnTo>
                  <a:pt x="17987" y="7313"/>
                </a:lnTo>
                <a:lnTo>
                  <a:pt x="18101" y="7176"/>
                </a:lnTo>
                <a:cubicBezTo>
                  <a:pt x="18101" y="7039"/>
                  <a:pt x="18101" y="6879"/>
                  <a:pt x="18078" y="6833"/>
                </a:cubicBezTo>
                <a:lnTo>
                  <a:pt x="18078" y="6788"/>
                </a:lnTo>
                <a:cubicBezTo>
                  <a:pt x="18055" y="6719"/>
                  <a:pt x="18078" y="6605"/>
                  <a:pt x="18101" y="6605"/>
                </a:cubicBezTo>
                <a:cubicBezTo>
                  <a:pt x="18306" y="6559"/>
                  <a:pt x="18352" y="6514"/>
                  <a:pt x="18192" y="6377"/>
                </a:cubicBezTo>
                <a:lnTo>
                  <a:pt x="18169" y="6354"/>
                </a:lnTo>
                <a:cubicBezTo>
                  <a:pt x="18192" y="6308"/>
                  <a:pt x="18306" y="6126"/>
                  <a:pt x="18443" y="5966"/>
                </a:cubicBezTo>
                <a:lnTo>
                  <a:pt x="18512" y="5806"/>
                </a:lnTo>
                <a:cubicBezTo>
                  <a:pt x="18603" y="5646"/>
                  <a:pt x="18740" y="5487"/>
                  <a:pt x="18831" y="5327"/>
                </a:cubicBezTo>
                <a:cubicBezTo>
                  <a:pt x="18946" y="5144"/>
                  <a:pt x="19060" y="4984"/>
                  <a:pt x="19197" y="4825"/>
                </a:cubicBezTo>
                <a:cubicBezTo>
                  <a:pt x="19379" y="4642"/>
                  <a:pt x="19493" y="4437"/>
                  <a:pt x="19630" y="4254"/>
                </a:cubicBezTo>
                <a:cubicBezTo>
                  <a:pt x="19790" y="4071"/>
                  <a:pt x="20064" y="3980"/>
                  <a:pt x="20155" y="3752"/>
                </a:cubicBezTo>
                <a:cubicBezTo>
                  <a:pt x="20155" y="3752"/>
                  <a:pt x="20224" y="3752"/>
                  <a:pt x="20224" y="3729"/>
                </a:cubicBezTo>
                <a:cubicBezTo>
                  <a:pt x="20292" y="3615"/>
                  <a:pt x="20520" y="3729"/>
                  <a:pt x="20566" y="3524"/>
                </a:cubicBezTo>
                <a:cubicBezTo>
                  <a:pt x="20566" y="3455"/>
                  <a:pt x="20749" y="3387"/>
                  <a:pt x="20840" y="3318"/>
                </a:cubicBezTo>
                <a:cubicBezTo>
                  <a:pt x="20863" y="3295"/>
                  <a:pt x="20863" y="3250"/>
                  <a:pt x="20886" y="3250"/>
                </a:cubicBezTo>
                <a:lnTo>
                  <a:pt x="21228" y="3158"/>
                </a:lnTo>
                <a:cubicBezTo>
                  <a:pt x="21502" y="2976"/>
                  <a:pt x="22164" y="2565"/>
                  <a:pt x="22324" y="2496"/>
                </a:cubicBezTo>
                <a:cubicBezTo>
                  <a:pt x="22483" y="2405"/>
                  <a:pt x="23191" y="2200"/>
                  <a:pt x="23396" y="2154"/>
                </a:cubicBezTo>
                <a:cubicBezTo>
                  <a:pt x="23602" y="2086"/>
                  <a:pt x="23967" y="2040"/>
                  <a:pt x="24058" y="1994"/>
                </a:cubicBezTo>
                <a:cubicBezTo>
                  <a:pt x="24097" y="1975"/>
                  <a:pt x="24152" y="1968"/>
                  <a:pt x="24206" y="1968"/>
                </a:cubicBezTo>
                <a:close/>
                <a:moveTo>
                  <a:pt x="66336" y="6373"/>
                </a:moveTo>
                <a:cubicBezTo>
                  <a:pt x="66425" y="6373"/>
                  <a:pt x="66615" y="6448"/>
                  <a:pt x="66696" y="6468"/>
                </a:cubicBezTo>
                <a:cubicBezTo>
                  <a:pt x="66787" y="6491"/>
                  <a:pt x="66742" y="6537"/>
                  <a:pt x="66559" y="6582"/>
                </a:cubicBezTo>
                <a:lnTo>
                  <a:pt x="66536" y="6765"/>
                </a:lnTo>
                <a:cubicBezTo>
                  <a:pt x="66536" y="6879"/>
                  <a:pt x="66376" y="6970"/>
                  <a:pt x="66354" y="7084"/>
                </a:cubicBezTo>
                <a:cubicBezTo>
                  <a:pt x="66331" y="7176"/>
                  <a:pt x="66331" y="7244"/>
                  <a:pt x="66171" y="7267"/>
                </a:cubicBezTo>
                <a:cubicBezTo>
                  <a:pt x="66125" y="7290"/>
                  <a:pt x="66080" y="7404"/>
                  <a:pt x="66034" y="7472"/>
                </a:cubicBezTo>
                <a:lnTo>
                  <a:pt x="65988" y="7609"/>
                </a:lnTo>
                <a:cubicBezTo>
                  <a:pt x="65852" y="7701"/>
                  <a:pt x="65600" y="7883"/>
                  <a:pt x="65623" y="7906"/>
                </a:cubicBezTo>
                <a:cubicBezTo>
                  <a:pt x="65646" y="7952"/>
                  <a:pt x="65463" y="8020"/>
                  <a:pt x="65395" y="8043"/>
                </a:cubicBezTo>
                <a:cubicBezTo>
                  <a:pt x="65327" y="8066"/>
                  <a:pt x="65075" y="8294"/>
                  <a:pt x="65007" y="8363"/>
                </a:cubicBezTo>
                <a:cubicBezTo>
                  <a:pt x="64984" y="8380"/>
                  <a:pt x="64960" y="8387"/>
                  <a:pt x="64936" y="8387"/>
                </a:cubicBezTo>
                <a:cubicBezTo>
                  <a:pt x="64866" y="8387"/>
                  <a:pt x="64802" y="8323"/>
                  <a:pt x="64802" y="8271"/>
                </a:cubicBezTo>
                <a:cubicBezTo>
                  <a:pt x="64799" y="8262"/>
                  <a:pt x="64790" y="8259"/>
                  <a:pt x="64778" y="8259"/>
                </a:cubicBezTo>
                <a:cubicBezTo>
                  <a:pt x="64693" y="8259"/>
                  <a:pt x="64413" y="8437"/>
                  <a:pt x="64254" y="8477"/>
                </a:cubicBezTo>
                <a:cubicBezTo>
                  <a:pt x="64162" y="8499"/>
                  <a:pt x="64122" y="8505"/>
                  <a:pt x="64108" y="8505"/>
                </a:cubicBezTo>
                <a:cubicBezTo>
                  <a:pt x="64094" y="8505"/>
                  <a:pt x="64105" y="8499"/>
                  <a:pt x="64117" y="8499"/>
                </a:cubicBezTo>
                <a:cubicBezTo>
                  <a:pt x="64162" y="8477"/>
                  <a:pt x="64117" y="8408"/>
                  <a:pt x="64071" y="8385"/>
                </a:cubicBezTo>
                <a:cubicBezTo>
                  <a:pt x="64068" y="8382"/>
                  <a:pt x="64064" y="8381"/>
                  <a:pt x="64058" y="8381"/>
                </a:cubicBezTo>
                <a:cubicBezTo>
                  <a:pt x="64019" y="8381"/>
                  <a:pt x="63922" y="8446"/>
                  <a:pt x="63843" y="8545"/>
                </a:cubicBezTo>
                <a:lnTo>
                  <a:pt x="63752" y="8636"/>
                </a:lnTo>
                <a:cubicBezTo>
                  <a:pt x="63744" y="8644"/>
                  <a:pt x="63724" y="8647"/>
                  <a:pt x="63700" y="8647"/>
                </a:cubicBezTo>
                <a:cubicBezTo>
                  <a:pt x="63653" y="8647"/>
                  <a:pt x="63592" y="8636"/>
                  <a:pt x="63592" y="8636"/>
                </a:cubicBezTo>
                <a:cubicBezTo>
                  <a:pt x="63580" y="8534"/>
                  <a:pt x="63535" y="8505"/>
                  <a:pt x="63475" y="8505"/>
                </a:cubicBezTo>
                <a:cubicBezTo>
                  <a:pt x="63415" y="8505"/>
                  <a:pt x="63341" y="8534"/>
                  <a:pt x="63272" y="8545"/>
                </a:cubicBezTo>
                <a:lnTo>
                  <a:pt x="63135" y="8568"/>
                </a:lnTo>
                <a:cubicBezTo>
                  <a:pt x="62998" y="8568"/>
                  <a:pt x="62747" y="8591"/>
                  <a:pt x="62587" y="8591"/>
                </a:cubicBezTo>
                <a:lnTo>
                  <a:pt x="62428" y="8728"/>
                </a:lnTo>
                <a:lnTo>
                  <a:pt x="62382" y="8751"/>
                </a:lnTo>
                <a:cubicBezTo>
                  <a:pt x="62314" y="8728"/>
                  <a:pt x="62177" y="8659"/>
                  <a:pt x="62108" y="8568"/>
                </a:cubicBezTo>
                <a:lnTo>
                  <a:pt x="61971" y="8591"/>
                </a:lnTo>
                <a:lnTo>
                  <a:pt x="61811" y="8636"/>
                </a:lnTo>
                <a:cubicBezTo>
                  <a:pt x="61629" y="8614"/>
                  <a:pt x="61378" y="8614"/>
                  <a:pt x="61241" y="8614"/>
                </a:cubicBezTo>
                <a:lnTo>
                  <a:pt x="61104" y="8659"/>
                </a:lnTo>
                <a:lnTo>
                  <a:pt x="60990" y="8682"/>
                </a:lnTo>
                <a:cubicBezTo>
                  <a:pt x="60933" y="8694"/>
                  <a:pt x="60819" y="8699"/>
                  <a:pt x="60707" y="8699"/>
                </a:cubicBezTo>
                <a:cubicBezTo>
                  <a:pt x="60596" y="8699"/>
                  <a:pt x="60488" y="8694"/>
                  <a:pt x="60442" y="8682"/>
                </a:cubicBezTo>
                <a:cubicBezTo>
                  <a:pt x="60351" y="8682"/>
                  <a:pt x="60236" y="8659"/>
                  <a:pt x="60214" y="8636"/>
                </a:cubicBezTo>
                <a:lnTo>
                  <a:pt x="60168" y="8614"/>
                </a:lnTo>
                <a:cubicBezTo>
                  <a:pt x="60168" y="8591"/>
                  <a:pt x="60191" y="8568"/>
                  <a:pt x="60191" y="8522"/>
                </a:cubicBezTo>
                <a:cubicBezTo>
                  <a:pt x="60214" y="8522"/>
                  <a:pt x="60282" y="8454"/>
                  <a:pt x="60351" y="8363"/>
                </a:cubicBezTo>
                <a:lnTo>
                  <a:pt x="60442" y="8340"/>
                </a:lnTo>
                <a:lnTo>
                  <a:pt x="60533" y="8294"/>
                </a:lnTo>
                <a:cubicBezTo>
                  <a:pt x="60647" y="8226"/>
                  <a:pt x="61195" y="7997"/>
                  <a:pt x="61332" y="7906"/>
                </a:cubicBezTo>
                <a:cubicBezTo>
                  <a:pt x="61492" y="7792"/>
                  <a:pt x="61697" y="7678"/>
                  <a:pt x="61811" y="7609"/>
                </a:cubicBezTo>
                <a:lnTo>
                  <a:pt x="61903" y="7586"/>
                </a:lnTo>
                <a:lnTo>
                  <a:pt x="61948" y="7586"/>
                </a:lnTo>
                <a:cubicBezTo>
                  <a:pt x="61960" y="7590"/>
                  <a:pt x="61973" y="7592"/>
                  <a:pt x="61988" y="7592"/>
                </a:cubicBezTo>
                <a:cubicBezTo>
                  <a:pt x="62061" y="7592"/>
                  <a:pt x="62165" y="7545"/>
                  <a:pt x="62222" y="7450"/>
                </a:cubicBezTo>
                <a:lnTo>
                  <a:pt x="62451" y="7404"/>
                </a:lnTo>
                <a:lnTo>
                  <a:pt x="62656" y="7335"/>
                </a:lnTo>
                <a:cubicBezTo>
                  <a:pt x="62884" y="7244"/>
                  <a:pt x="63318" y="7062"/>
                  <a:pt x="63386" y="7062"/>
                </a:cubicBezTo>
                <a:cubicBezTo>
                  <a:pt x="63478" y="7062"/>
                  <a:pt x="63660" y="6993"/>
                  <a:pt x="63774" y="6925"/>
                </a:cubicBezTo>
                <a:lnTo>
                  <a:pt x="63911" y="6856"/>
                </a:lnTo>
                <a:cubicBezTo>
                  <a:pt x="63915" y="6853"/>
                  <a:pt x="63919" y="6851"/>
                  <a:pt x="63925" y="6851"/>
                </a:cubicBezTo>
                <a:cubicBezTo>
                  <a:pt x="63959" y="6851"/>
                  <a:pt x="64029" y="6902"/>
                  <a:pt x="64048" y="6902"/>
                </a:cubicBezTo>
                <a:cubicBezTo>
                  <a:pt x="64117" y="6879"/>
                  <a:pt x="64140" y="6788"/>
                  <a:pt x="64208" y="6788"/>
                </a:cubicBezTo>
                <a:lnTo>
                  <a:pt x="64277" y="6788"/>
                </a:lnTo>
                <a:cubicBezTo>
                  <a:pt x="64281" y="6789"/>
                  <a:pt x="64286" y="6789"/>
                  <a:pt x="64291" y="6789"/>
                </a:cubicBezTo>
                <a:cubicBezTo>
                  <a:pt x="64398" y="6789"/>
                  <a:pt x="64694" y="6582"/>
                  <a:pt x="64824" y="6582"/>
                </a:cubicBezTo>
                <a:cubicBezTo>
                  <a:pt x="64984" y="6582"/>
                  <a:pt x="65395" y="6468"/>
                  <a:pt x="65532" y="6445"/>
                </a:cubicBezTo>
                <a:cubicBezTo>
                  <a:pt x="65548" y="6443"/>
                  <a:pt x="65565" y="6441"/>
                  <a:pt x="65584" y="6441"/>
                </a:cubicBezTo>
                <a:cubicBezTo>
                  <a:pt x="65695" y="6441"/>
                  <a:pt x="65850" y="6481"/>
                  <a:pt x="65935" y="6481"/>
                </a:cubicBezTo>
                <a:cubicBezTo>
                  <a:pt x="65960" y="6481"/>
                  <a:pt x="65979" y="6477"/>
                  <a:pt x="65988" y="6468"/>
                </a:cubicBezTo>
                <a:cubicBezTo>
                  <a:pt x="66057" y="6445"/>
                  <a:pt x="66262" y="6400"/>
                  <a:pt x="66308" y="6377"/>
                </a:cubicBezTo>
                <a:cubicBezTo>
                  <a:pt x="66316" y="6374"/>
                  <a:pt x="66325" y="6373"/>
                  <a:pt x="66336" y="6373"/>
                </a:cubicBezTo>
                <a:close/>
                <a:moveTo>
                  <a:pt x="22097" y="0"/>
                </a:moveTo>
                <a:cubicBezTo>
                  <a:pt x="21986" y="0"/>
                  <a:pt x="21881" y="55"/>
                  <a:pt x="21776" y="100"/>
                </a:cubicBezTo>
                <a:cubicBezTo>
                  <a:pt x="21593" y="145"/>
                  <a:pt x="21411" y="260"/>
                  <a:pt x="21205" y="282"/>
                </a:cubicBezTo>
                <a:cubicBezTo>
                  <a:pt x="21068" y="305"/>
                  <a:pt x="20977" y="328"/>
                  <a:pt x="20863" y="419"/>
                </a:cubicBezTo>
                <a:lnTo>
                  <a:pt x="20657" y="533"/>
                </a:lnTo>
                <a:cubicBezTo>
                  <a:pt x="20429" y="648"/>
                  <a:pt x="20041" y="807"/>
                  <a:pt x="19790" y="922"/>
                </a:cubicBezTo>
                <a:lnTo>
                  <a:pt x="19585" y="1036"/>
                </a:lnTo>
                <a:lnTo>
                  <a:pt x="19105" y="1355"/>
                </a:lnTo>
                <a:cubicBezTo>
                  <a:pt x="19128" y="1515"/>
                  <a:pt x="18946" y="1446"/>
                  <a:pt x="18900" y="1492"/>
                </a:cubicBezTo>
                <a:cubicBezTo>
                  <a:pt x="18879" y="1527"/>
                  <a:pt x="18859" y="1538"/>
                  <a:pt x="18839" y="1538"/>
                </a:cubicBezTo>
                <a:cubicBezTo>
                  <a:pt x="18799" y="1538"/>
                  <a:pt x="18765" y="1490"/>
                  <a:pt x="18746" y="1490"/>
                </a:cubicBezTo>
                <a:cubicBezTo>
                  <a:pt x="18744" y="1490"/>
                  <a:pt x="18742" y="1490"/>
                  <a:pt x="18740" y="1492"/>
                </a:cubicBezTo>
                <a:cubicBezTo>
                  <a:pt x="18672" y="1515"/>
                  <a:pt x="18649" y="1606"/>
                  <a:pt x="18603" y="1652"/>
                </a:cubicBezTo>
                <a:cubicBezTo>
                  <a:pt x="18580" y="1698"/>
                  <a:pt x="18535" y="1743"/>
                  <a:pt x="18466" y="1766"/>
                </a:cubicBezTo>
                <a:cubicBezTo>
                  <a:pt x="18352" y="1835"/>
                  <a:pt x="18147" y="1903"/>
                  <a:pt x="18124" y="1971"/>
                </a:cubicBezTo>
                <a:cubicBezTo>
                  <a:pt x="18101" y="2131"/>
                  <a:pt x="17896" y="2131"/>
                  <a:pt x="17850" y="2268"/>
                </a:cubicBezTo>
                <a:lnTo>
                  <a:pt x="17759" y="2428"/>
                </a:lnTo>
                <a:cubicBezTo>
                  <a:pt x="17553" y="2588"/>
                  <a:pt x="17188" y="2953"/>
                  <a:pt x="16937" y="3204"/>
                </a:cubicBezTo>
                <a:lnTo>
                  <a:pt x="16823" y="3455"/>
                </a:lnTo>
                <a:lnTo>
                  <a:pt x="16823" y="3501"/>
                </a:lnTo>
                <a:cubicBezTo>
                  <a:pt x="16800" y="3524"/>
                  <a:pt x="16572" y="3661"/>
                  <a:pt x="16549" y="3729"/>
                </a:cubicBezTo>
                <a:cubicBezTo>
                  <a:pt x="16526" y="3797"/>
                  <a:pt x="16435" y="4026"/>
                  <a:pt x="16389" y="4094"/>
                </a:cubicBezTo>
                <a:cubicBezTo>
                  <a:pt x="16343" y="4140"/>
                  <a:pt x="16252" y="4322"/>
                  <a:pt x="16161" y="4482"/>
                </a:cubicBezTo>
                <a:lnTo>
                  <a:pt x="16115" y="4642"/>
                </a:lnTo>
                <a:cubicBezTo>
                  <a:pt x="16070" y="4779"/>
                  <a:pt x="16001" y="4962"/>
                  <a:pt x="16024" y="5099"/>
                </a:cubicBezTo>
                <a:lnTo>
                  <a:pt x="16070" y="5258"/>
                </a:lnTo>
                <a:cubicBezTo>
                  <a:pt x="16024" y="5395"/>
                  <a:pt x="15978" y="5783"/>
                  <a:pt x="15955" y="6103"/>
                </a:cubicBezTo>
                <a:lnTo>
                  <a:pt x="15910" y="6400"/>
                </a:lnTo>
                <a:cubicBezTo>
                  <a:pt x="15818" y="6856"/>
                  <a:pt x="16001" y="7290"/>
                  <a:pt x="16138" y="7746"/>
                </a:cubicBezTo>
                <a:cubicBezTo>
                  <a:pt x="16184" y="7929"/>
                  <a:pt x="16275" y="8134"/>
                  <a:pt x="16366" y="8340"/>
                </a:cubicBezTo>
                <a:lnTo>
                  <a:pt x="16458" y="8499"/>
                </a:lnTo>
                <a:cubicBezTo>
                  <a:pt x="16617" y="8682"/>
                  <a:pt x="16594" y="8910"/>
                  <a:pt x="16412" y="9002"/>
                </a:cubicBezTo>
                <a:lnTo>
                  <a:pt x="16275" y="9002"/>
                </a:lnTo>
                <a:lnTo>
                  <a:pt x="16024" y="8979"/>
                </a:lnTo>
                <a:cubicBezTo>
                  <a:pt x="15818" y="9093"/>
                  <a:pt x="15316" y="9504"/>
                  <a:pt x="15111" y="9527"/>
                </a:cubicBezTo>
                <a:cubicBezTo>
                  <a:pt x="15020" y="9549"/>
                  <a:pt x="14871" y="9549"/>
                  <a:pt x="14737" y="9549"/>
                </a:cubicBezTo>
                <a:cubicBezTo>
                  <a:pt x="14603" y="9549"/>
                  <a:pt x="14483" y="9549"/>
                  <a:pt x="14449" y="9572"/>
                </a:cubicBezTo>
                <a:cubicBezTo>
                  <a:pt x="14380" y="9641"/>
                  <a:pt x="14084" y="9801"/>
                  <a:pt x="13992" y="9823"/>
                </a:cubicBezTo>
                <a:cubicBezTo>
                  <a:pt x="13901" y="9869"/>
                  <a:pt x="13673" y="10006"/>
                  <a:pt x="13490" y="10166"/>
                </a:cubicBezTo>
                <a:lnTo>
                  <a:pt x="13239" y="10006"/>
                </a:lnTo>
                <a:cubicBezTo>
                  <a:pt x="13239" y="10006"/>
                  <a:pt x="13125" y="10052"/>
                  <a:pt x="13125" y="10052"/>
                </a:cubicBezTo>
                <a:cubicBezTo>
                  <a:pt x="13148" y="10189"/>
                  <a:pt x="13034" y="10166"/>
                  <a:pt x="12942" y="10189"/>
                </a:cubicBezTo>
                <a:lnTo>
                  <a:pt x="12691" y="10211"/>
                </a:lnTo>
                <a:cubicBezTo>
                  <a:pt x="12440" y="10257"/>
                  <a:pt x="12075" y="10348"/>
                  <a:pt x="11915" y="10440"/>
                </a:cubicBezTo>
                <a:lnTo>
                  <a:pt x="11756" y="10508"/>
                </a:lnTo>
                <a:lnTo>
                  <a:pt x="11276" y="10554"/>
                </a:lnTo>
                <a:cubicBezTo>
                  <a:pt x="11232" y="10534"/>
                  <a:pt x="11192" y="10526"/>
                  <a:pt x="11155" y="10526"/>
                </a:cubicBezTo>
                <a:cubicBezTo>
                  <a:pt x="11019" y="10526"/>
                  <a:pt x="10922" y="10632"/>
                  <a:pt x="10797" y="10668"/>
                </a:cubicBezTo>
                <a:cubicBezTo>
                  <a:pt x="10797" y="10668"/>
                  <a:pt x="10774" y="10645"/>
                  <a:pt x="10774" y="10645"/>
                </a:cubicBezTo>
                <a:cubicBezTo>
                  <a:pt x="10746" y="10631"/>
                  <a:pt x="10719" y="10626"/>
                  <a:pt x="10693" y="10626"/>
                </a:cubicBezTo>
                <a:cubicBezTo>
                  <a:pt x="10599" y="10626"/>
                  <a:pt x="10510" y="10693"/>
                  <a:pt x="10400" y="10693"/>
                </a:cubicBezTo>
                <a:cubicBezTo>
                  <a:pt x="10388" y="10693"/>
                  <a:pt x="10376" y="10693"/>
                  <a:pt x="10363" y="10691"/>
                </a:cubicBezTo>
                <a:cubicBezTo>
                  <a:pt x="10347" y="10688"/>
                  <a:pt x="10330" y="10686"/>
                  <a:pt x="10313" y="10686"/>
                </a:cubicBezTo>
                <a:cubicBezTo>
                  <a:pt x="10205" y="10686"/>
                  <a:pt x="10070" y="10740"/>
                  <a:pt x="9952" y="10759"/>
                </a:cubicBezTo>
                <a:cubicBezTo>
                  <a:pt x="9815" y="10805"/>
                  <a:pt x="9656" y="10805"/>
                  <a:pt x="9541" y="10873"/>
                </a:cubicBezTo>
                <a:cubicBezTo>
                  <a:pt x="9475" y="10913"/>
                  <a:pt x="9417" y="10937"/>
                  <a:pt x="9361" y="10937"/>
                </a:cubicBezTo>
                <a:cubicBezTo>
                  <a:pt x="9321" y="10937"/>
                  <a:pt x="9283" y="10925"/>
                  <a:pt x="9245" y="10896"/>
                </a:cubicBezTo>
                <a:lnTo>
                  <a:pt x="9153" y="10850"/>
                </a:lnTo>
                <a:cubicBezTo>
                  <a:pt x="9108" y="10873"/>
                  <a:pt x="8537" y="11033"/>
                  <a:pt x="8332" y="11056"/>
                </a:cubicBezTo>
                <a:cubicBezTo>
                  <a:pt x="8247" y="11065"/>
                  <a:pt x="8154" y="11071"/>
                  <a:pt x="8066" y="11071"/>
                </a:cubicBezTo>
                <a:cubicBezTo>
                  <a:pt x="7942" y="11071"/>
                  <a:pt x="7828" y="11060"/>
                  <a:pt x="7761" y="11033"/>
                </a:cubicBezTo>
                <a:lnTo>
                  <a:pt x="7693" y="11056"/>
                </a:lnTo>
                <a:cubicBezTo>
                  <a:pt x="7601" y="11056"/>
                  <a:pt x="7533" y="11124"/>
                  <a:pt x="7442" y="11170"/>
                </a:cubicBezTo>
                <a:cubicBezTo>
                  <a:pt x="7436" y="11172"/>
                  <a:pt x="7431" y="11173"/>
                  <a:pt x="7425" y="11173"/>
                </a:cubicBezTo>
                <a:cubicBezTo>
                  <a:pt x="7380" y="11173"/>
                  <a:pt x="7329" y="11124"/>
                  <a:pt x="7280" y="11124"/>
                </a:cubicBezTo>
                <a:cubicBezTo>
                  <a:pt x="7257" y="11124"/>
                  <a:pt x="7234" y="11136"/>
                  <a:pt x="7213" y="11170"/>
                </a:cubicBezTo>
                <a:cubicBezTo>
                  <a:pt x="7213" y="11193"/>
                  <a:pt x="7145" y="11193"/>
                  <a:pt x="7122" y="11193"/>
                </a:cubicBezTo>
                <a:cubicBezTo>
                  <a:pt x="7070" y="11124"/>
                  <a:pt x="7015" y="11101"/>
                  <a:pt x="6961" y="11101"/>
                </a:cubicBezTo>
                <a:cubicBezTo>
                  <a:pt x="6871" y="11101"/>
                  <a:pt x="6782" y="11164"/>
                  <a:pt x="6711" y="11193"/>
                </a:cubicBezTo>
                <a:cubicBezTo>
                  <a:pt x="6654" y="11216"/>
                  <a:pt x="6620" y="11227"/>
                  <a:pt x="6588" y="11227"/>
                </a:cubicBezTo>
                <a:cubicBezTo>
                  <a:pt x="6557" y="11227"/>
                  <a:pt x="6529" y="11216"/>
                  <a:pt x="6483" y="11193"/>
                </a:cubicBezTo>
                <a:cubicBezTo>
                  <a:pt x="6426" y="11170"/>
                  <a:pt x="6357" y="11159"/>
                  <a:pt x="6292" y="11159"/>
                </a:cubicBezTo>
                <a:cubicBezTo>
                  <a:pt x="6226" y="11159"/>
                  <a:pt x="6163" y="11170"/>
                  <a:pt x="6118" y="11193"/>
                </a:cubicBezTo>
                <a:cubicBezTo>
                  <a:pt x="5983" y="11260"/>
                  <a:pt x="5840" y="11280"/>
                  <a:pt x="5693" y="11280"/>
                </a:cubicBezTo>
                <a:cubicBezTo>
                  <a:pt x="5592" y="11280"/>
                  <a:pt x="5490" y="11271"/>
                  <a:pt x="5387" y="11261"/>
                </a:cubicBezTo>
                <a:lnTo>
                  <a:pt x="5136" y="11239"/>
                </a:lnTo>
                <a:cubicBezTo>
                  <a:pt x="4862" y="11261"/>
                  <a:pt x="4520" y="11307"/>
                  <a:pt x="4337" y="11375"/>
                </a:cubicBezTo>
                <a:lnTo>
                  <a:pt x="4155" y="11307"/>
                </a:lnTo>
                <a:cubicBezTo>
                  <a:pt x="4127" y="11298"/>
                  <a:pt x="4097" y="11294"/>
                  <a:pt x="4065" y="11294"/>
                </a:cubicBezTo>
                <a:cubicBezTo>
                  <a:pt x="3937" y="11294"/>
                  <a:pt x="3780" y="11353"/>
                  <a:pt x="3653" y="11353"/>
                </a:cubicBezTo>
                <a:lnTo>
                  <a:pt x="3516" y="11353"/>
                </a:lnTo>
                <a:cubicBezTo>
                  <a:pt x="3435" y="11326"/>
                  <a:pt x="3324" y="11315"/>
                  <a:pt x="3218" y="11315"/>
                </a:cubicBezTo>
                <a:cubicBezTo>
                  <a:pt x="3143" y="11315"/>
                  <a:pt x="3070" y="11320"/>
                  <a:pt x="3013" y="11330"/>
                </a:cubicBezTo>
                <a:lnTo>
                  <a:pt x="2945" y="11284"/>
                </a:lnTo>
                <a:cubicBezTo>
                  <a:pt x="2937" y="11283"/>
                  <a:pt x="2930" y="11282"/>
                  <a:pt x="2922" y="11282"/>
                </a:cubicBezTo>
                <a:cubicBezTo>
                  <a:pt x="2853" y="11282"/>
                  <a:pt x="2809" y="11349"/>
                  <a:pt x="2760" y="11349"/>
                </a:cubicBezTo>
                <a:cubicBezTo>
                  <a:pt x="2740" y="11349"/>
                  <a:pt x="2718" y="11338"/>
                  <a:pt x="2694" y="11307"/>
                </a:cubicBezTo>
                <a:cubicBezTo>
                  <a:pt x="2671" y="11261"/>
                  <a:pt x="2534" y="11261"/>
                  <a:pt x="2443" y="11239"/>
                </a:cubicBezTo>
                <a:cubicBezTo>
                  <a:pt x="2352" y="11216"/>
                  <a:pt x="2283" y="11193"/>
                  <a:pt x="2192" y="11193"/>
                </a:cubicBezTo>
                <a:lnTo>
                  <a:pt x="2032" y="11193"/>
                </a:lnTo>
                <a:cubicBezTo>
                  <a:pt x="1920" y="11156"/>
                  <a:pt x="1626" y="11118"/>
                  <a:pt x="1472" y="11118"/>
                </a:cubicBezTo>
                <a:cubicBezTo>
                  <a:pt x="1437" y="11118"/>
                  <a:pt x="1410" y="11120"/>
                  <a:pt x="1393" y="11124"/>
                </a:cubicBezTo>
                <a:cubicBezTo>
                  <a:pt x="1383" y="11126"/>
                  <a:pt x="1373" y="11127"/>
                  <a:pt x="1363" y="11127"/>
                </a:cubicBezTo>
                <a:cubicBezTo>
                  <a:pt x="1259" y="11127"/>
                  <a:pt x="1165" y="11027"/>
                  <a:pt x="1165" y="10965"/>
                </a:cubicBezTo>
                <a:cubicBezTo>
                  <a:pt x="1161" y="10953"/>
                  <a:pt x="1155" y="10948"/>
                  <a:pt x="1150" y="10948"/>
                </a:cubicBezTo>
                <a:cubicBezTo>
                  <a:pt x="1120" y="10948"/>
                  <a:pt x="1073" y="11068"/>
                  <a:pt x="1073" y="11124"/>
                </a:cubicBezTo>
                <a:cubicBezTo>
                  <a:pt x="1071" y="11128"/>
                  <a:pt x="1069" y="11130"/>
                  <a:pt x="1065" y="11130"/>
                </a:cubicBezTo>
                <a:cubicBezTo>
                  <a:pt x="1025" y="11130"/>
                  <a:pt x="883" y="10913"/>
                  <a:pt x="799" y="10850"/>
                </a:cubicBezTo>
                <a:cubicBezTo>
                  <a:pt x="782" y="10842"/>
                  <a:pt x="768" y="10838"/>
                  <a:pt x="757" y="10838"/>
                </a:cubicBezTo>
                <a:cubicBezTo>
                  <a:pt x="709" y="10838"/>
                  <a:pt x="712" y="10905"/>
                  <a:pt x="731" y="10942"/>
                </a:cubicBezTo>
                <a:cubicBezTo>
                  <a:pt x="754" y="10987"/>
                  <a:pt x="708" y="11010"/>
                  <a:pt x="617" y="11033"/>
                </a:cubicBezTo>
                <a:lnTo>
                  <a:pt x="617" y="11010"/>
                </a:lnTo>
                <a:lnTo>
                  <a:pt x="525" y="10850"/>
                </a:lnTo>
                <a:cubicBezTo>
                  <a:pt x="434" y="10691"/>
                  <a:pt x="274" y="10531"/>
                  <a:pt x="183" y="10508"/>
                </a:cubicBezTo>
                <a:lnTo>
                  <a:pt x="160" y="10508"/>
                </a:lnTo>
                <a:cubicBezTo>
                  <a:pt x="115" y="10599"/>
                  <a:pt x="0" y="10691"/>
                  <a:pt x="69" y="10805"/>
                </a:cubicBezTo>
                <a:lnTo>
                  <a:pt x="115" y="10919"/>
                </a:lnTo>
                <a:cubicBezTo>
                  <a:pt x="160" y="11010"/>
                  <a:pt x="434" y="11079"/>
                  <a:pt x="503" y="11124"/>
                </a:cubicBezTo>
                <a:cubicBezTo>
                  <a:pt x="571" y="11170"/>
                  <a:pt x="731" y="11239"/>
                  <a:pt x="845" y="11261"/>
                </a:cubicBezTo>
                <a:lnTo>
                  <a:pt x="708" y="11375"/>
                </a:lnTo>
                <a:cubicBezTo>
                  <a:pt x="640" y="11421"/>
                  <a:pt x="640" y="11512"/>
                  <a:pt x="777" y="11512"/>
                </a:cubicBezTo>
                <a:cubicBezTo>
                  <a:pt x="822" y="11535"/>
                  <a:pt x="868" y="11581"/>
                  <a:pt x="936" y="11604"/>
                </a:cubicBezTo>
                <a:lnTo>
                  <a:pt x="1096" y="11604"/>
                </a:lnTo>
                <a:cubicBezTo>
                  <a:pt x="1210" y="11604"/>
                  <a:pt x="1187" y="11649"/>
                  <a:pt x="1119" y="11695"/>
                </a:cubicBezTo>
                <a:cubicBezTo>
                  <a:pt x="1119" y="11718"/>
                  <a:pt x="1165" y="11809"/>
                  <a:pt x="1187" y="11809"/>
                </a:cubicBezTo>
                <a:cubicBezTo>
                  <a:pt x="1345" y="11868"/>
                  <a:pt x="1417" y="12028"/>
                  <a:pt x="1594" y="12028"/>
                </a:cubicBezTo>
                <a:cubicBezTo>
                  <a:pt x="1623" y="12028"/>
                  <a:pt x="1655" y="12024"/>
                  <a:pt x="1690" y="12015"/>
                </a:cubicBezTo>
                <a:cubicBezTo>
                  <a:pt x="1735" y="12015"/>
                  <a:pt x="1804" y="12060"/>
                  <a:pt x="1827" y="12083"/>
                </a:cubicBezTo>
                <a:lnTo>
                  <a:pt x="1895" y="12243"/>
                </a:lnTo>
                <a:cubicBezTo>
                  <a:pt x="2078" y="12243"/>
                  <a:pt x="2329" y="12174"/>
                  <a:pt x="2443" y="12083"/>
                </a:cubicBezTo>
                <a:lnTo>
                  <a:pt x="2534" y="12266"/>
                </a:lnTo>
                <a:lnTo>
                  <a:pt x="2580" y="12357"/>
                </a:lnTo>
                <a:cubicBezTo>
                  <a:pt x="2740" y="12425"/>
                  <a:pt x="2968" y="12540"/>
                  <a:pt x="3036" y="12562"/>
                </a:cubicBezTo>
                <a:cubicBezTo>
                  <a:pt x="3042" y="12565"/>
                  <a:pt x="3048" y="12567"/>
                  <a:pt x="3055" y="12567"/>
                </a:cubicBezTo>
                <a:cubicBezTo>
                  <a:pt x="3099" y="12567"/>
                  <a:pt x="3153" y="12502"/>
                  <a:pt x="3173" y="12403"/>
                </a:cubicBezTo>
                <a:lnTo>
                  <a:pt x="3310" y="12448"/>
                </a:lnTo>
                <a:lnTo>
                  <a:pt x="3401" y="12471"/>
                </a:lnTo>
                <a:cubicBezTo>
                  <a:pt x="3516" y="12517"/>
                  <a:pt x="3904" y="12722"/>
                  <a:pt x="4041" y="12745"/>
                </a:cubicBezTo>
                <a:lnTo>
                  <a:pt x="4360" y="12745"/>
                </a:lnTo>
                <a:lnTo>
                  <a:pt x="4383" y="12722"/>
                </a:lnTo>
                <a:lnTo>
                  <a:pt x="4497" y="12585"/>
                </a:lnTo>
                <a:cubicBezTo>
                  <a:pt x="4657" y="12654"/>
                  <a:pt x="4976" y="12631"/>
                  <a:pt x="5091" y="12654"/>
                </a:cubicBezTo>
                <a:cubicBezTo>
                  <a:pt x="5182" y="12677"/>
                  <a:pt x="5456" y="12745"/>
                  <a:pt x="5707" y="12813"/>
                </a:cubicBezTo>
                <a:lnTo>
                  <a:pt x="5889" y="12768"/>
                </a:lnTo>
                <a:lnTo>
                  <a:pt x="6118" y="12699"/>
                </a:lnTo>
                <a:cubicBezTo>
                  <a:pt x="6346" y="12745"/>
                  <a:pt x="6665" y="12768"/>
                  <a:pt x="6848" y="12768"/>
                </a:cubicBezTo>
                <a:lnTo>
                  <a:pt x="6985" y="12768"/>
                </a:lnTo>
                <a:cubicBezTo>
                  <a:pt x="7107" y="12768"/>
                  <a:pt x="7218" y="12778"/>
                  <a:pt x="7333" y="12778"/>
                </a:cubicBezTo>
                <a:cubicBezTo>
                  <a:pt x="7391" y="12778"/>
                  <a:pt x="7449" y="12775"/>
                  <a:pt x="7510" y="12768"/>
                </a:cubicBezTo>
                <a:lnTo>
                  <a:pt x="7647" y="12768"/>
                </a:lnTo>
                <a:cubicBezTo>
                  <a:pt x="7807" y="12722"/>
                  <a:pt x="8058" y="12677"/>
                  <a:pt x="8218" y="12677"/>
                </a:cubicBezTo>
                <a:lnTo>
                  <a:pt x="8355" y="12699"/>
                </a:lnTo>
                <a:lnTo>
                  <a:pt x="8857" y="12745"/>
                </a:lnTo>
                <a:cubicBezTo>
                  <a:pt x="9405" y="12677"/>
                  <a:pt x="10066" y="12585"/>
                  <a:pt x="10135" y="12562"/>
                </a:cubicBezTo>
                <a:cubicBezTo>
                  <a:pt x="10203" y="12562"/>
                  <a:pt x="10386" y="12517"/>
                  <a:pt x="10523" y="12494"/>
                </a:cubicBezTo>
                <a:lnTo>
                  <a:pt x="10660" y="12517"/>
                </a:lnTo>
                <a:lnTo>
                  <a:pt x="10774" y="12517"/>
                </a:lnTo>
                <a:cubicBezTo>
                  <a:pt x="10911" y="12471"/>
                  <a:pt x="11710" y="12380"/>
                  <a:pt x="11961" y="12334"/>
                </a:cubicBezTo>
                <a:cubicBezTo>
                  <a:pt x="12212" y="12311"/>
                  <a:pt x="12646" y="12220"/>
                  <a:pt x="12920" y="12174"/>
                </a:cubicBezTo>
                <a:lnTo>
                  <a:pt x="13171" y="12174"/>
                </a:lnTo>
                <a:lnTo>
                  <a:pt x="13239" y="12197"/>
                </a:lnTo>
                <a:cubicBezTo>
                  <a:pt x="13308" y="12152"/>
                  <a:pt x="13878" y="12083"/>
                  <a:pt x="14061" y="12037"/>
                </a:cubicBezTo>
                <a:cubicBezTo>
                  <a:pt x="14221" y="11969"/>
                  <a:pt x="14905" y="11809"/>
                  <a:pt x="15111" y="11764"/>
                </a:cubicBezTo>
                <a:cubicBezTo>
                  <a:pt x="15316" y="11718"/>
                  <a:pt x="15933" y="11558"/>
                  <a:pt x="16092" y="11490"/>
                </a:cubicBezTo>
                <a:cubicBezTo>
                  <a:pt x="16275" y="11444"/>
                  <a:pt x="16754" y="11284"/>
                  <a:pt x="17188" y="11147"/>
                </a:cubicBezTo>
                <a:lnTo>
                  <a:pt x="17553" y="11010"/>
                </a:lnTo>
                <a:lnTo>
                  <a:pt x="17736" y="10942"/>
                </a:lnTo>
                <a:cubicBezTo>
                  <a:pt x="17922" y="10905"/>
                  <a:pt x="18108" y="10867"/>
                  <a:pt x="18195" y="10867"/>
                </a:cubicBezTo>
                <a:cubicBezTo>
                  <a:pt x="18215" y="10867"/>
                  <a:pt x="18230" y="10869"/>
                  <a:pt x="18238" y="10873"/>
                </a:cubicBezTo>
                <a:lnTo>
                  <a:pt x="18284" y="10896"/>
                </a:lnTo>
                <a:lnTo>
                  <a:pt x="18375" y="10965"/>
                </a:lnTo>
                <a:cubicBezTo>
                  <a:pt x="18403" y="10909"/>
                  <a:pt x="18439" y="10879"/>
                  <a:pt x="18473" y="10879"/>
                </a:cubicBezTo>
                <a:cubicBezTo>
                  <a:pt x="18495" y="10879"/>
                  <a:pt x="18517" y="10892"/>
                  <a:pt x="18535" y="10919"/>
                </a:cubicBezTo>
                <a:lnTo>
                  <a:pt x="18557" y="10965"/>
                </a:lnTo>
                <a:cubicBezTo>
                  <a:pt x="18672" y="11239"/>
                  <a:pt x="18694" y="11284"/>
                  <a:pt x="18923" y="11353"/>
                </a:cubicBezTo>
                <a:lnTo>
                  <a:pt x="19014" y="11375"/>
                </a:lnTo>
                <a:cubicBezTo>
                  <a:pt x="19128" y="11421"/>
                  <a:pt x="19288" y="11512"/>
                  <a:pt x="19334" y="11535"/>
                </a:cubicBezTo>
                <a:cubicBezTo>
                  <a:pt x="19338" y="11544"/>
                  <a:pt x="19344" y="11548"/>
                  <a:pt x="19351" y="11548"/>
                </a:cubicBezTo>
                <a:cubicBezTo>
                  <a:pt x="19380" y="11548"/>
                  <a:pt x="19425" y="11485"/>
                  <a:pt x="19425" y="11467"/>
                </a:cubicBezTo>
                <a:cubicBezTo>
                  <a:pt x="19428" y="11461"/>
                  <a:pt x="19432" y="11459"/>
                  <a:pt x="19437" y="11459"/>
                </a:cubicBezTo>
                <a:cubicBezTo>
                  <a:pt x="19474" y="11459"/>
                  <a:pt x="19565" y="11589"/>
                  <a:pt x="19585" y="11649"/>
                </a:cubicBezTo>
                <a:cubicBezTo>
                  <a:pt x="19622" y="11706"/>
                  <a:pt x="19691" y="11747"/>
                  <a:pt x="19726" y="11747"/>
                </a:cubicBezTo>
                <a:cubicBezTo>
                  <a:pt x="19734" y="11747"/>
                  <a:pt x="19740" y="11745"/>
                  <a:pt x="19744" y="11741"/>
                </a:cubicBezTo>
                <a:cubicBezTo>
                  <a:pt x="19749" y="11736"/>
                  <a:pt x="19754" y="11735"/>
                  <a:pt x="19759" y="11735"/>
                </a:cubicBezTo>
                <a:cubicBezTo>
                  <a:pt x="19783" y="11735"/>
                  <a:pt x="19817" y="11772"/>
                  <a:pt x="19836" y="11809"/>
                </a:cubicBezTo>
                <a:lnTo>
                  <a:pt x="19881" y="11855"/>
                </a:lnTo>
                <a:lnTo>
                  <a:pt x="19950" y="11923"/>
                </a:lnTo>
                <a:cubicBezTo>
                  <a:pt x="19986" y="11950"/>
                  <a:pt x="20043" y="11959"/>
                  <a:pt x="20101" y="11959"/>
                </a:cubicBezTo>
                <a:cubicBezTo>
                  <a:pt x="20192" y="11959"/>
                  <a:pt x="20287" y="11937"/>
                  <a:pt x="20315" y="11923"/>
                </a:cubicBezTo>
                <a:cubicBezTo>
                  <a:pt x="20361" y="11878"/>
                  <a:pt x="20429" y="11878"/>
                  <a:pt x="20429" y="11878"/>
                </a:cubicBezTo>
                <a:lnTo>
                  <a:pt x="20429" y="11878"/>
                </a:lnTo>
                <a:cubicBezTo>
                  <a:pt x="20429" y="11878"/>
                  <a:pt x="20406" y="11969"/>
                  <a:pt x="20383" y="12015"/>
                </a:cubicBezTo>
                <a:cubicBezTo>
                  <a:pt x="20361" y="12060"/>
                  <a:pt x="20406" y="12106"/>
                  <a:pt x="20475" y="12106"/>
                </a:cubicBezTo>
                <a:lnTo>
                  <a:pt x="20520" y="12129"/>
                </a:lnTo>
                <a:cubicBezTo>
                  <a:pt x="20772" y="12197"/>
                  <a:pt x="21000" y="12311"/>
                  <a:pt x="21228" y="12357"/>
                </a:cubicBezTo>
                <a:cubicBezTo>
                  <a:pt x="21411" y="12380"/>
                  <a:pt x="21570" y="12357"/>
                  <a:pt x="21685" y="12494"/>
                </a:cubicBezTo>
                <a:cubicBezTo>
                  <a:pt x="21706" y="12516"/>
                  <a:pt x="21728" y="12524"/>
                  <a:pt x="21750" y="12524"/>
                </a:cubicBezTo>
                <a:cubicBezTo>
                  <a:pt x="21796" y="12524"/>
                  <a:pt x="21843" y="12487"/>
                  <a:pt x="21890" y="12471"/>
                </a:cubicBezTo>
                <a:lnTo>
                  <a:pt x="21981" y="12471"/>
                </a:lnTo>
                <a:cubicBezTo>
                  <a:pt x="22095" y="12471"/>
                  <a:pt x="22210" y="12540"/>
                  <a:pt x="22255" y="12608"/>
                </a:cubicBezTo>
                <a:lnTo>
                  <a:pt x="22369" y="12608"/>
                </a:lnTo>
                <a:cubicBezTo>
                  <a:pt x="22445" y="12608"/>
                  <a:pt x="22542" y="12588"/>
                  <a:pt x="22618" y="12588"/>
                </a:cubicBezTo>
                <a:cubicBezTo>
                  <a:pt x="22656" y="12588"/>
                  <a:pt x="22689" y="12593"/>
                  <a:pt x="22712" y="12608"/>
                </a:cubicBezTo>
                <a:lnTo>
                  <a:pt x="22871" y="12699"/>
                </a:lnTo>
                <a:cubicBezTo>
                  <a:pt x="23054" y="12699"/>
                  <a:pt x="23328" y="12722"/>
                  <a:pt x="23488" y="12791"/>
                </a:cubicBezTo>
                <a:lnTo>
                  <a:pt x="23648" y="12722"/>
                </a:lnTo>
                <a:lnTo>
                  <a:pt x="23807" y="12631"/>
                </a:lnTo>
                <a:cubicBezTo>
                  <a:pt x="23967" y="12722"/>
                  <a:pt x="24287" y="12813"/>
                  <a:pt x="24515" y="12836"/>
                </a:cubicBezTo>
                <a:lnTo>
                  <a:pt x="24606" y="12768"/>
                </a:lnTo>
                <a:cubicBezTo>
                  <a:pt x="24660" y="12720"/>
                  <a:pt x="24707" y="12704"/>
                  <a:pt x="24752" y="12704"/>
                </a:cubicBezTo>
                <a:cubicBezTo>
                  <a:pt x="24851" y="12704"/>
                  <a:pt x="24933" y="12787"/>
                  <a:pt x="25030" y="12787"/>
                </a:cubicBezTo>
                <a:cubicBezTo>
                  <a:pt x="25055" y="12787"/>
                  <a:pt x="25081" y="12782"/>
                  <a:pt x="25108" y="12768"/>
                </a:cubicBezTo>
                <a:cubicBezTo>
                  <a:pt x="25124" y="12768"/>
                  <a:pt x="25149" y="12778"/>
                  <a:pt x="25171" y="12778"/>
                </a:cubicBezTo>
                <a:cubicBezTo>
                  <a:pt x="25182" y="12778"/>
                  <a:pt x="25192" y="12775"/>
                  <a:pt x="25200" y="12768"/>
                </a:cubicBezTo>
                <a:cubicBezTo>
                  <a:pt x="25283" y="12705"/>
                  <a:pt x="25376" y="12690"/>
                  <a:pt x="25471" y="12690"/>
                </a:cubicBezTo>
                <a:cubicBezTo>
                  <a:pt x="25560" y="12690"/>
                  <a:pt x="25651" y="12703"/>
                  <a:pt x="25740" y="12703"/>
                </a:cubicBezTo>
                <a:cubicBezTo>
                  <a:pt x="25765" y="12703"/>
                  <a:pt x="25791" y="12702"/>
                  <a:pt x="25816" y="12699"/>
                </a:cubicBezTo>
                <a:cubicBezTo>
                  <a:pt x="26044" y="12677"/>
                  <a:pt x="26250" y="12631"/>
                  <a:pt x="26455" y="12608"/>
                </a:cubicBezTo>
                <a:lnTo>
                  <a:pt x="26775" y="12585"/>
                </a:lnTo>
                <a:cubicBezTo>
                  <a:pt x="27140" y="12540"/>
                  <a:pt x="27459" y="12517"/>
                  <a:pt x="27505" y="12494"/>
                </a:cubicBezTo>
                <a:lnTo>
                  <a:pt x="27528" y="12494"/>
                </a:lnTo>
                <a:cubicBezTo>
                  <a:pt x="27893" y="12425"/>
                  <a:pt x="28281" y="12334"/>
                  <a:pt x="28646" y="12266"/>
                </a:cubicBezTo>
                <a:cubicBezTo>
                  <a:pt x="28852" y="12243"/>
                  <a:pt x="29080" y="12266"/>
                  <a:pt x="29217" y="12174"/>
                </a:cubicBezTo>
                <a:cubicBezTo>
                  <a:pt x="29399" y="12037"/>
                  <a:pt x="29628" y="12129"/>
                  <a:pt x="29833" y="12060"/>
                </a:cubicBezTo>
                <a:lnTo>
                  <a:pt x="30061" y="11992"/>
                </a:lnTo>
                <a:cubicBezTo>
                  <a:pt x="30335" y="11923"/>
                  <a:pt x="30860" y="11809"/>
                  <a:pt x="30952" y="11764"/>
                </a:cubicBezTo>
                <a:cubicBezTo>
                  <a:pt x="31043" y="11718"/>
                  <a:pt x="31317" y="11649"/>
                  <a:pt x="31522" y="11627"/>
                </a:cubicBezTo>
                <a:lnTo>
                  <a:pt x="31728" y="11535"/>
                </a:lnTo>
                <a:lnTo>
                  <a:pt x="31956" y="11398"/>
                </a:lnTo>
                <a:cubicBezTo>
                  <a:pt x="32275" y="11330"/>
                  <a:pt x="33006" y="11147"/>
                  <a:pt x="33166" y="11079"/>
                </a:cubicBezTo>
                <a:cubicBezTo>
                  <a:pt x="33348" y="11033"/>
                  <a:pt x="34056" y="10691"/>
                  <a:pt x="34284" y="10622"/>
                </a:cubicBezTo>
                <a:cubicBezTo>
                  <a:pt x="34512" y="10577"/>
                  <a:pt x="35083" y="10462"/>
                  <a:pt x="35197" y="10394"/>
                </a:cubicBezTo>
                <a:cubicBezTo>
                  <a:pt x="35311" y="10348"/>
                  <a:pt x="35608" y="10211"/>
                  <a:pt x="35882" y="10120"/>
                </a:cubicBezTo>
                <a:lnTo>
                  <a:pt x="36110" y="10029"/>
                </a:lnTo>
                <a:cubicBezTo>
                  <a:pt x="36110" y="10029"/>
                  <a:pt x="36133" y="10006"/>
                  <a:pt x="36156" y="10006"/>
                </a:cubicBezTo>
                <a:lnTo>
                  <a:pt x="36521" y="9960"/>
                </a:lnTo>
                <a:cubicBezTo>
                  <a:pt x="36909" y="9801"/>
                  <a:pt x="37320" y="9618"/>
                  <a:pt x="37434" y="9549"/>
                </a:cubicBezTo>
                <a:lnTo>
                  <a:pt x="37571" y="9595"/>
                </a:lnTo>
                <a:cubicBezTo>
                  <a:pt x="37617" y="9595"/>
                  <a:pt x="37685" y="9572"/>
                  <a:pt x="37708" y="9549"/>
                </a:cubicBezTo>
                <a:lnTo>
                  <a:pt x="37845" y="9481"/>
                </a:lnTo>
                <a:cubicBezTo>
                  <a:pt x="37982" y="9390"/>
                  <a:pt x="38324" y="9253"/>
                  <a:pt x="38415" y="9230"/>
                </a:cubicBezTo>
                <a:cubicBezTo>
                  <a:pt x="38484" y="9207"/>
                  <a:pt x="38781" y="9139"/>
                  <a:pt x="38849" y="9093"/>
                </a:cubicBezTo>
                <a:cubicBezTo>
                  <a:pt x="38918" y="9047"/>
                  <a:pt x="39420" y="8796"/>
                  <a:pt x="39580" y="8728"/>
                </a:cubicBezTo>
                <a:cubicBezTo>
                  <a:pt x="39762" y="8659"/>
                  <a:pt x="40219" y="8431"/>
                  <a:pt x="40584" y="8203"/>
                </a:cubicBezTo>
                <a:lnTo>
                  <a:pt x="41018" y="8134"/>
                </a:lnTo>
                <a:cubicBezTo>
                  <a:pt x="41109" y="8111"/>
                  <a:pt x="41200" y="8043"/>
                  <a:pt x="41291" y="7997"/>
                </a:cubicBezTo>
                <a:cubicBezTo>
                  <a:pt x="41347" y="7960"/>
                  <a:pt x="41419" y="7923"/>
                  <a:pt x="41480" y="7923"/>
                </a:cubicBezTo>
                <a:cubicBezTo>
                  <a:pt x="41494" y="7923"/>
                  <a:pt x="41507" y="7925"/>
                  <a:pt x="41520" y="7929"/>
                </a:cubicBezTo>
                <a:cubicBezTo>
                  <a:pt x="41680" y="7929"/>
                  <a:pt x="41771" y="7860"/>
                  <a:pt x="41862" y="7792"/>
                </a:cubicBezTo>
                <a:lnTo>
                  <a:pt x="41908" y="7746"/>
                </a:lnTo>
                <a:cubicBezTo>
                  <a:pt x="41999" y="7701"/>
                  <a:pt x="42296" y="7655"/>
                  <a:pt x="42364" y="7609"/>
                </a:cubicBezTo>
                <a:cubicBezTo>
                  <a:pt x="42433" y="7564"/>
                  <a:pt x="42661" y="7495"/>
                  <a:pt x="42821" y="7427"/>
                </a:cubicBezTo>
                <a:lnTo>
                  <a:pt x="42958" y="7313"/>
                </a:lnTo>
                <a:cubicBezTo>
                  <a:pt x="43003" y="7290"/>
                  <a:pt x="43072" y="7267"/>
                  <a:pt x="43118" y="7244"/>
                </a:cubicBezTo>
                <a:lnTo>
                  <a:pt x="43620" y="7084"/>
                </a:lnTo>
                <a:cubicBezTo>
                  <a:pt x="44145" y="6902"/>
                  <a:pt x="44852" y="6673"/>
                  <a:pt x="44966" y="6628"/>
                </a:cubicBezTo>
                <a:cubicBezTo>
                  <a:pt x="45058" y="6605"/>
                  <a:pt x="45491" y="6491"/>
                  <a:pt x="45628" y="6422"/>
                </a:cubicBezTo>
                <a:cubicBezTo>
                  <a:pt x="45742" y="6377"/>
                  <a:pt x="46199" y="6194"/>
                  <a:pt x="46336" y="6171"/>
                </a:cubicBezTo>
                <a:cubicBezTo>
                  <a:pt x="46473" y="6148"/>
                  <a:pt x="46747" y="6034"/>
                  <a:pt x="46929" y="5920"/>
                </a:cubicBezTo>
                <a:lnTo>
                  <a:pt x="47135" y="5920"/>
                </a:lnTo>
                <a:cubicBezTo>
                  <a:pt x="47386" y="5920"/>
                  <a:pt x="47591" y="5829"/>
                  <a:pt x="47820" y="5738"/>
                </a:cubicBezTo>
                <a:cubicBezTo>
                  <a:pt x="47863" y="5723"/>
                  <a:pt x="47925" y="5671"/>
                  <a:pt x="47988" y="5671"/>
                </a:cubicBezTo>
                <a:cubicBezTo>
                  <a:pt x="48024" y="5671"/>
                  <a:pt x="48060" y="5688"/>
                  <a:pt x="48093" y="5738"/>
                </a:cubicBezTo>
                <a:cubicBezTo>
                  <a:pt x="48093" y="5738"/>
                  <a:pt x="48185" y="5738"/>
                  <a:pt x="48230" y="5692"/>
                </a:cubicBezTo>
                <a:cubicBezTo>
                  <a:pt x="48413" y="5555"/>
                  <a:pt x="48664" y="5532"/>
                  <a:pt x="48892" y="5487"/>
                </a:cubicBezTo>
                <a:lnTo>
                  <a:pt x="49212" y="5418"/>
                </a:lnTo>
                <a:cubicBezTo>
                  <a:pt x="49577" y="5350"/>
                  <a:pt x="50741" y="5076"/>
                  <a:pt x="51061" y="5007"/>
                </a:cubicBezTo>
                <a:cubicBezTo>
                  <a:pt x="51403" y="4962"/>
                  <a:pt x="51814" y="4847"/>
                  <a:pt x="51974" y="4779"/>
                </a:cubicBezTo>
                <a:lnTo>
                  <a:pt x="52156" y="4825"/>
                </a:lnTo>
                <a:cubicBezTo>
                  <a:pt x="52186" y="4830"/>
                  <a:pt x="52216" y="4832"/>
                  <a:pt x="52247" y="4832"/>
                </a:cubicBezTo>
                <a:cubicBezTo>
                  <a:pt x="52359" y="4832"/>
                  <a:pt x="52473" y="4795"/>
                  <a:pt x="52544" y="4688"/>
                </a:cubicBezTo>
                <a:cubicBezTo>
                  <a:pt x="52567" y="4665"/>
                  <a:pt x="52636" y="4665"/>
                  <a:pt x="52681" y="4665"/>
                </a:cubicBezTo>
                <a:cubicBezTo>
                  <a:pt x="52738" y="4653"/>
                  <a:pt x="52801" y="4653"/>
                  <a:pt x="52864" y="4653"/>
                </a:cubicBezTo>
                <a:cubicBezTo>
                  <a:pt x="52927" y="4653"/>
                  <a:pt x="52989" y="4653"/>
                  <a:pt x="53047" y="4642"/>
                </a:cubicBezTo>
                <a:cubicBezTo>
                  <a:pt x="53161" y="4642"/>
                  <a:pt x="53298" y="4596"/>
                  <a:pt x="53343" y="4551"/>
                </a:cubicBezTo>
                <a:lnTo>
                  <a:pt x="53435" y="4391"/>
                </a:lnTo>
                <a:cubicBezTo>
                  <a:pt x="53470" y="4418"/>
                  <a:pt x="53569" y="4427"/>
                  <a:pt x="53686" y="4427"/>
                </a:cubicBezTo>
                <a:cubicBezTo>
                  <a:pt x="53867" y="4427"/>
                  <a:pt x="54091" y="4405"/>
                  <a:pt x="54188" y="4391"/>
                </a:cubicBezTo>
                <a:cubicBezTo>
                  <a:pt x="54348" y="4345"/>
                  <a:pt x="54918" y="4254"/>
                  <a:pt x="55078" y="4231"/>
                </a:cubicBezTo>
                <a:cubicBezTo>
                  <a:pt x="55185" y="4204"/>
                  <a:pt x="55276" y="4193"/>
                  <a:pt x="55343" y="4193"/>
                </a:cubicBezTo>
                <a:cubicBezTo>
                  <a:pt x="55390" y="4193"/>
                  <a:pt x="55424" y="4199"/>
                  <a:pt x="55443" y="4208"/>
                </a:cubicBezTo>
                <a:cubicBezTo>
                  <a:pt x="55538" y="4181"/>
                  <a:pt x="55633" y="4146"/>
                  <a:pt x="55729" y="4146"/>
                </a:cubicBezTo>
                <a:cubicBezTo>
                  <a:pt x="55793" y="4146"/>
                  <a:pt x="55858" y="4162"/>
                  <a:pt x="55922" y="4208"/>
                </a:cubicBezTo>
                <a:lnTo>
                  <a:pt x="55968" y="4231"/>
                </a:lnTo>
                <a:cubicBezTo>
                  <a:pt x="56082" y="4163"/>
                  <a:pt x="56288" y="4094"/>
                  <a:pt x="56333" y="4071"/>
                </a:cubicBezTo>
                <a:cubicBezTo>
                  <a:pt x="56360" y="4054"/>
                  <a:pt x="56386" y="4047"/>
                  <a:pt x="56408" y="4047"/>
                </a:cubicBezTo>
                <a:cubicBezTo>
                  <a:pt x="56444" y="4047"/>
                  <a:pt x="56470" y="4066"/>
                  <a:pt x="56470" y="4094"/>
                </a:cubicBezTo>
                <a:cubicBezTo>
                  <a:pt x="56472" y="4096"/>
                  <a:pt x="56475" y="4096"/>
                  <a:pt x="56480" y="4096"/>
                </a:cubicBezTo>
                <a:cubicBezTo>
                  <a:pt x="56562" y="4096"/>
                  <a:pt x="57100" y="3934"/>
                  <a:pt x="57315" y="3934"/>
                </a:cubicBezTo>
                <a:cubicBezTo>
                  <a:pt x="57382" y="3928"/>
                  <a:pt x="57454" y="3925"/>
                  <a:pt x="57527" y="3925"/>
                </a:cubicBezTo>
                <a:cubicBezTo>
                  <a:pt x="57724" y="3925"/>
                  <a:pt x="57922" y="3947"/>
                  <a:pt x="58022" y="3980"/>
                </a:cubicBezTo>
                <a:lnTo>
                  <a:pt x="58091" y="3934"/>
                </a:lnTo>
                <a:lnTo>
                  <a:pt x="58274" y="3820"/>
                </a:lnTo>
                <a:cubicBezTo>
                  <a:pt x="58479" y="3820"/>
                  <a:pt x="58821" y="3797"/>
                  <a:pt x="59004" y="3775"/>
                </a:cubicBezTo>
                <a:lnTo>
                  <a:pt x="59187" y="3820"/>
                </a:lnTo>
                <a:lnTo>
                  <a:pt x="59369" y="3866"/>
                </a:lnTo>
                <a:cubicBezTo>
                  <a:pt x="59385" y="3788"/>
                  <a:pt x="59411" y="3742"/>
                  <a:pt x="59440" y="3742"/>
                </a:cubicBezTo>
                <a:cubicBezTo>
                  <a:pt x="59454" y="3742"/>
                  <a:pt x="59469" y="3753"/>
                  <a:pt x="59483" y="3775"/>
                </a:cubicBezTo>
                <a:lnTo>
                  <a:pt x="59575" y="3820"/>
                </a:lnTo>
                <a:lnTo>
                  <a:pt x="59711" y="3866"/>
                </a:lnTo>
                <a:cubicBezTo>
                  <a:pt x="59894" y="3843"/>
                  <a:pt x="60191" y="3797"/>
                  <a:pt x="60396" y="3775"/>
                </a:cubicBezTo>
                <a:lnTo>
                  <a:pt x="60579" y="3729"/>
                </a:lnTo>
                <a:lnTo>
                  <a:pt x="60739" y="3706"/>
                </a:lnTo>
                <a:cubicBezTo>
                  <a:pt x="60895" y="3706"/>
                  <a:pt x="61186" y="3756"/>
                  <a:pt x="61309" y="3756"/>
                </a:cubicBezTo>
                <a:cubicBezTo>
                  <a:pt x="61329" y="3756"/>
                  <a:pt x="61345" y="3755"/>
                  <a:pt x="61355" y="3752"/>
                </a:cubicBezTo>
                <a:cubicBezTo>
                  <a:pt x="61415" y="3732"/>
                  <a:pt x="61633" y="3607"/>
                  <a:pt x="61747" y="3607"/>
                </a:cubicBezTo>
                <a:cubicBezTo>
                  <a:pt x="61763" y="3607"/>
                  <a:pt x="61777" y="3609"/>
                  <a:pt x="61789" y="3615"/>
                </a:cubicBezTo>
                <a:cubicBezTo>
                  <a:pt x="61880" y="3661"/>
                  <a:pt x="63112" y="3661"/>
                  <a:pt x="63546" y="3661"/>
                </a:cubicBezTo>
                <a:cubicBezTo>
                  <a:pt x="63918" y="3661"/>
                  <a:pt x="64390" y="3761"/>
                  <a:pt x="64575" y="3761"/>
                </a:cubicBezTo>
                <a:cubicBezTo>
                  <a:pt x="64606" y="3761"/>
                  <a:pt x="64629" y="3758"/>
                  <a:pt x="64642" y="3752"/>
                </a:cubicBezTo>
                <a:cubicBezTo>
                  <a:pt x="64716" y="3733"/>
                  <a:pt x="64849" y="3700"/>
                  <a:pt x="64970" y="3700"/>
                </a:cubicBezTo>
                <a:cubicBezTo>
                  <a:pt x="64999" y="3700"/>
                  <a:pt x="65026" y="3702"/>
                  <a:pt x="65053" y="3706"/>
                </a:cubicBezTo>
                <a:lnTo>
                  <a:pt x="65144" y="3729"/>
                </a:lnTo>
                <a:cubicBezTo>
                  <a:pt x="65258" y="3775"/>
                  <a:pt x="65372" y="3843"/>
                  <a:pt x="65463" y="3889"/>
                </a:cubicBezTo>
                <a:lnTo>
                  <a:pt x="65578" y="3980"/>
                </a:lnTo>
                <a:cubicBezTo>
                  <a:pt x="65616" y="3957"/>
                  <a:pt x="65677" y="3950"/>
                  <a:pt x="65746" y="3950"/>
                </a:cubicBezTo>
                <a:cubicBezTo>
                  <a:pt x="65884" y="3950"/>
                  <a:pt x="66057" y="3980"/>
                  <a:pt x="66148" y="3980"/>
                </a:cubicBezTo>
                <a:cubicBezTo>
                  <a:pt x="66262" y="4003"/>
                  <a:pt x="66331" y="4026"/>
                  <a:pt x="66285" y="4071"/>
                </a:cubicBezTo>
                <a:lnTo>
                  <a:pt x="66285" y="4094"/>
                </a:lnTo>
                <a:lnTo>
                  <a:pt x="66240" y="4186"/>
                </a:lnTo>
                <a:cubicBezTo>
                  <a:pt x="66163" y="4186"/>
                  <a:pt x="66037" y="4165"/>
                  <a:pt x="65954" y="4165"/>
                </a:cubicBezTo>
                <a:cubicBezTo>
                  <a:pt x="65912" y="4165"/>
                  <a:pt x="65882" y="4170"/>
                  <a:pt x="65874" y="4186"/>
                </a:cubicBezTo>
                <a:cubicBezTo>
                  <a:pt x="65855" y="4225"/>
                  <a:pt x="65751" y="4332"/>
                  <a:pt x="65693" y="4332"/>
                </a:cubicBezTo>
                <a:cubicBezTo>
                  <a:pt x="65683" y="4332"/>
                  <a:pt x="65675" y="4329"/>
                  <a:pt x="65669" y="4322"/>
                </a:cubicBezTo>
                <a:cubicBezTo>
                  <a:pt x="65643" y="4305"/>
                  <a:pt x="65607" y="4298"/>
                  <a:pt x="65566" y="4298"/>
                </a:cubicBezTo>
                <a:cubicBezTo>
                  <a:pt x="65499" y="4298"/>
                  <a:pt x="65420" y="4317"/>
                  <a:pt x="65349" y="4345"/>
                </a:cubicBezTo>
                <a:lnTo>
                  <a:pt x="65258" y="4300"/>
                </a:lnTo>
                <a:cubicBezTo>
                  <a:pt x="65200" y="4261"/>
                  <a:pt x="65159" y="4247"/>
                  <a:pt x="65121" y="4247"/>
                </a:cubicBezTo>
                <a:cubicBezTo>
                  <a:pt x="65070" y="4247"/>
                  <a:pt x="65027" y="4273"/>
                  <a:pt x="64961" y="4300"/>
                </a:cubicBezTo>
                <a:lnTo>
                  <a:pt x="64824" y="4345"/>
                </a:lnTo>
                <a:cubicBezTo>
                  <a:pt x="64642" y="4391"/>
                  <a:pt x="64299" y="4437"/>
                  <a:pt x="64048" y="4459"/>
                </a:cubicBezTo>
                <a:lnTo>
                  <a:pt x="63820" y="4505"/>
                </a:lnTo>
                <a:cubicBezTo>
                  <a:pt x="63592" y="4551"/>
                  <a:pt x="63386" y="4665"/>
                  <a:pt x="63135" y="4665"/>
                </a:cubicBezTo>
                <a:cubicBezTo>
                  <a:pt x="63112" y="4665"/>
                  <a:pt x="63090" y="4710"/>
                  <a:pt x="63067" y="4733"/>
                </a:cubicBezTo>
                <a:lnTo>
                  <a:pt x="63044" y="4756"/>
                </a:lnTo>
                <a:cubicBezTo>
                  <a:pt x="62998" y="4779"/>
                  <a:pt x="62907" y="4779"/>
                  <a:pt x="62793" y="4779"/>
                </a:cubicBezTo>
                <a:lnTo>
                  <a:pt x="62679" y="4802"/>
                </a:lnTo>
                <a:cubicBezTo>
                  <a:pt x="62557" y="4843"/>
                  <a:pt x="62435" y="4920"/>
                  <a:pt x="62280" y="4920"/>
                </a:cubicBezTo>
                <a:cubicBezTo>
                  <a:pt x="62261" y="4920"/>
                  <a:pt x="62242" y="4918"/>
                  <a:pt x="62222" y="4916"/>
                </a:cubicBezTo>
                <a:cubicBezTo>
                  <a:pt x="62209" y="4912"/>
                  <a:pt x="62195" y="4910"/>
                  <a:pt x="62181" y="4910"/>
                </a:cubicBezTo>
                <a:cubicBezTo>
                  <a:pt x="62120" y="4910"/>
                  <a:pt x="62049" y="4943"/>
                  <a:pt x="61994" y="4962"/>
                </a:cubicBezTo>
                <a:lnTo>
                  <a:pt x="61766" y="5076"/>
                </a:lnTo>
                <a:cubicBezTo>
                  <a:pt x="61515" y="5167"/>
                  <a:pt x="61241" y="5304"/>
                  <a:pt x="61127" y="5350"/>
                </a:cubicBezTo>
                <a:lnTo>
                  <a:pt x="61241" y="5487"/>
                </a:lnTo>
                <a:lnTo>
                  <a:pt x="61264" y="5509"/>
                </a:lnTo>
                <a:cubicBezTo>
                  <a:pt x="61286" y="5532"/>
                  <a:pt x="61149" y="5532"/>
                  <a:pt x="61127" y="5532"/>
                </a:cubicBezTo>
                <a:cubicBezTo>
                  <a:pt x="61119" y="5528"/>
                  <a:pt x="61110" y="5526"/>
                  <a:pt x="61102" y="5526"/>
                </a:cubicBezTo>
                <a:cubicBezTo>
                  <a:pt x="61059" y="5526"/>
                  <a:pt x="61009" y="5571"/>
                  <a:pt x="60990" y="5646"/>
                </a:cubicBezTo>
                <a:lnTo>
                  <a:pt x="60898" y="5509"/>
                </a:lnTo>
                <a:cubicBezTo>
                  <a:pt x="60853" y="5441"/>
                  <a:pt x="60830" y="5412"/>
                  <a:pt x="60804" y="5412"/>
                </a:cubicBezTo>
                <a:cubicBezTo>
                  <a:pt x="60779" y="5412"/>
                  <a:pt x="60750" y="5441"/>
                  <a:pt x="60693" y="5487"/>
                </a:cubicBezTo>
                <a:cubicBezTo>
                  <a:pt x="60555" y="5585"/>
                  <a:pt x="60468" y="5751"/>
                  <a:pt x="60257" y="5751"/>
                </a:cubicBezTo>
                <a:cubicBezTo>
                  <a:pt x="60223" y="5751"/>
                  <a:pt x="60186" y="5747"/>
                  <a:pt x="60145" y="5738"/>
                </a:cubicBezTo>
                <a:lnTo>
                  <a:pt x="60008" y="5738"/>
                </a:lnTo>
                <a:cubicBezTo>
                  <a:pt x="59985" y="5760"/>
                  <a:pt x="60031" y="5829"/>
                  <a:pt x="60054" y="5852"/>
                </a:cubicBezTo>
                <a:cubicBezTo>
                  <a:pt x="60077" y="5897"/>
                  <a:pt x="59871" y="5897"/>
                  <a:pt x="59803" y="5897"/>
                </a:cubicBezTo>
                <a:cubicBezTo>
                  <a:pt x="59711" y="5897"/>
                  <a:pt x="59666" y="6080"/>
                  <a:pt x="59666" y="6126"/>
                </a:cubicBezTo>
                <a:cubicBezTo>
                  <a:pt x="59666" y="6171"/>
                  <a:pt x="59575" y="6240"/>
                  <a:pt x="59460" y="6240"/>
                </a:cubicBezTo>
                <a:lnTo>
                  <a:pt x="59369" y="6285"/>
                </a:lnTo>
                <a:lnTo>
                  <a:pt x="59278" y="6308"/>
                </a:lnTo>
                <a:cubicBezTo>
                  <a:pt x="59187" y="6354"/>
                  <a:pt x="58981" y="6468"/>
                  <a:pt x="58935" y="6468"/>
                </a:cubicBezTo>
                <a:cubicBezTo>
                  <a:pt x="58922" y="6475"/>
                  <a:pt x="58901" y="6477"/>
                  <a:pt x="58875" y="6477"/>
                </a:cubicBezTo>
                <a:cubicBezTo>
                  <a:pt x="58813" y="6477"/>
                  <a:pt x="58726" y="6461"/>
                  <a:pt x="58662" y="6445"/>
                </a:cubicBezTo>
                <a:lnTo>
                  <a:pt x="58662" y="6514"/>
                </a:lnTo>
                <a:cubicBezTo>
                  <a:pt x="58662" y="6673"/>
                  <a:pt x="58456" y="6651"/>
                  <a:pt x="58410" y="6719"/>
                </a:cubicBezTo>
                <a:lnTo>
                  <a:pt x="58365" y="6788"/>
                </a:lnTo>
                <a:cubicBezTo>
                  <a:pt x="58342" y="6879"/>
                  <a:pt x="58159" y="7039"/>
                  <a:pt x="58114" y="7084"/>
                </a:cubicBezTo>
                <a:cubicBezTo>
                  <a:pt x="58045" y="7107"/>
                  <a:pt x="57840" y="7221"/>
                  <a:pt x="57817" y="7267"/>
                </a:cubicBezTo>
                <a:cubicBezTo>
                  <a:pt x="57771" y="7313"/>
                  <a:pt x="57726" y="7450"/>
                  <a:pt x="57703" y="7586"/>
                </a:cubicBezTo>
                <a:lnTo>
                  <a:pt x="57703" y="7701"/>
                </a:lnTo>
                <a:cubicBezTo>
                  <a:pt x="57726" y="7906"/>
                  <a:pt x="57771" y="8134"/>
                  <a:pt x="57817" y="8340"/>
                </a:cubicBezTo>
                <a:cubicBezTo>
                  <a:pt x="57840" y="8454"/>
                  <a:pt x="57908" y="8545"/>
                  <a:pt x="57954" y="8659"/>
                </a:cubicBezTo>
                <a:lnTo>
                  <a:pt x="58000" y="8796"/>
                </a:lnTo>
                <a:cubicBezTo>
                  <a:pt x="58068" y="8910"/>
                  <a:pt x="58137" y="9093"/>
                  <a:pt x="58159" y="9161"/>
                </a:cubicBezTo>
                <a:lnTo>
                  <a:pt x="58137" y="9230"/>
                </a:lnTo>
                <a:cubicBezTo>
                  <a:pt x="58137" y="9230"/>
                  <a:pt x="58274" y="9504"/>
                  <a:pt x="58274" y="9504"/>
                </a:cubicBezTo>
                <a:cubicBezTo>
                  <a:pt x="58319" y="9572"/>
                  <a:pt x="58388" y="9641"/>
                  <a:pt x="58433" y="9709"/>
                </a:cubicBezTo>
                <a:lnTo>
                  <a:pt x="58456" y="9755"/>
                </a:lnTo>
                <a:cubicBezTo>
                  <a:pt x="58428" y="9783"/>
                  <a:pt x="58443" y="9803"/>
                  <a:pt x="58486" y="9803"/>
                </a:cubicBezTo>
                <a:cubicBezTo>
                  <a:pt x="58513" y="9803"/>
                  <a:pt x="58549" y="9795"/>
                  <a:pt x="58593" y="9778"/>
                </a:cubicBezTo>
                <a:lnTo>
                  <a:pt x="58639" y="9937"/>
                </a:lnTo>
                <a:cubicBezTo>
                  <a:pt x="58639" y="9983"/>
                  <a:pt x="58707" y="10052"/>
                  <a:pt x="58730" y="10097"/>
                </a:cubicBezTo>
                <a:cubicBezTo>
                  <a:pt x="58753" y="10120"/>
                  <a:pt x="58776" y="10166"/>
                  <a:pt x="58776" y="10166"/>
                </a:cubicBezTo>
                <a:cubicBezTo>
                  <a:pt x="58792" y="10164"/>
                  <a:pt x="58808" y="10164"/>
                  <a:pt x="58823" y="10164"/>
                </a:cubicBezTo>
                <a:cubicBezTo>
                  <a:pt x="59074" y="10164"/>
                  <a:pt x="59270" y="10327"/>
                  <a:pt x="59506" y="10348"/>
                </a:cubicBezTo>
                <a:cubicBezTo>
                  <a:pt x="59639" y="10348"/>
                  <a:pt x="59757" y="10428"/>
                  <a:pt x="59832" y="10428"/>
                </a:cubicBezTo>
                <a:cubicBezTo>
                  <a:pt x="59847" y="10428"/>
                  <a:pt x="59860" y="10424"/>
                  <a:pt x="59871" y="10417"/>
                </a:cubicBezTo>
                <a:cubicBezTo>
                  <a:pt x="59922" y="10385"/>
                  <a:pt x="59963" y="10373"/>
                  <a:pt x="59999" y="10373"/>
                </a:cubicBezTo>
                <a:cubicBezTo>
                  <a:pt x="60093" y="10373"/>
                  <a:pt x="60148" y="10459"/>
                  <a:pt x="60214" y="10508"/>
                </a:cubicBezTo>
                <a:lnTo>
                  <a:pt x="61013" y="10508"/>
                </a:lnTo>
                <a:cubicBezTo>
                  <a:pt x="61195" y="10508"/>
                  <a:pt x="61469" y="10508"/>
                  <a:pt x="61629" y="10485"/>
                </a:cubicBezTo>
                <a:lnTo>
                  <a:pt x="61766" y="10508"/>
                </a:lnTo>
                <a:lnTo>
                  <a:pt x="62017" y="10554"/>
                </a:lnTo>
                <a:cubicBezTo>
                  <a:pt x="62268" y="10531"/>
                  <a:pt x="62998" y="10394"/>
                  <a:pt x="63227" y="10371"/>
                </a:cubicBezTo>
                <a:cubicBezTo>
                  <a:pt x="63432" y="10348"/>
                  <a:pt x="63934" y="10280"/>
                  <a:pt x="64071" y="10234"/>
                </a:cubicBezTo>
                <a:cubicBezTo>
                  <a:pt x="64208" y="10211"/>
                  <a:pt x="64802" y="9983"/>
                  <a:pt x="64984" y="9915"/>
                </a:cubicBezTo>
                <a:cubicBezTo>
                  <a:pt x="65190" y="9846"/>
                  <a:pt x="65463" y="9778"/>
                  <a:pt x="65509" y="9778"/>
                </a:cubicBezTo>
                <a:cubicBezTo>
                  <a:pt x="65517" y="9782"/>
                  <a:pt x="65527" y="9784"/>
                  <a:pt x="65537" y="9784"/>
                </a:cubicBezTo>
                <a:cubicBezTo>
                  <a:pt x="65586" y="9784"/>
                  <a:pt x="65658" y="9743"/>
                  <a:pt x="65715" y="9686"/>
                </a:cubicBezTo>
                <a:lnTo>
                  <a:pt x="65737" y="9595"/>
                </a:lnTo>
                <a:lnTo>
                  <a:pt x="65760" y="9390"/>
                </a:lnTo>
                <a:cubicBezTo>
                  <a:pt x="65782" y="9411"/>
                  <a:pt x="65808" y="9420"/>
                  <a:pt x="65837" y="9420"/>
                </a:cubicBezTo>
                <a:cubicBezTo>
                  <a:pt x="65930" y="9420"/>
                  <a:pt x="66045" y="9328"/>
                  <a:pt x="66080" y="9276"/>
                </a:cubicBezTo>
                <a:cubicBezTo>
                  <a:pt x="66125" y="9184"/>
                  <a:pt x="66171" y="9093"/>
                  <a:pt x="66217" y="9070"/>
                </a:cubicBezTo>
                <a:lnTo>
                  <a:pt x="66262" y="9047"/>
                </a:lnTo>
                <a:lnTo>
                  <a:pt x="66285" y="9024"/>
                </a:lnTo>
                <a:cubicBezTo>
                  <a:pt x="66354" y="9024"/>
                  <a:pt x="66742" y="8910"/>
                  <a:pt x="66833" y="8819"/>
                </a:cubicBezTo>
                <a:cubicBezTo>
                  <a:pt x="66901" y="8728"/>
                  <a:pt x="66993" y="8614"/>
                  <a:pt x="67016" y="8568"/>
                </a:cubicBezTo>
                <a:lnTo>
                  <a:pt x="67061" y="8545"/>
                </a:lnTo>
                <a:lnTo>
                  <a:pt x="67221" y="8499"/>
                </a:lnTo>
                <a:cubicBezTo>
                  <a:pt x="67198" y="8385"/>
                  <a:pt x="67175" y="8248"/>
                  <a:pt x="67198" y="8203"/>
                </a:cubicBezTo>
                <a:lnTo>
                  <a:pt x="67221" y="8180"/>
                </a:lnTo>
                <a:cubicBezTo>
                  <a:pt x="67312" y="8089"/>
                  <a:pt x="67381" y="8020"/>
                  <a:pt x="67381" y="7906"/>
                </a:cubicBezTo>
                <a:lnTo>
                  <a:pt x="67404" y="7769"/>
                </a:lnTo>
                <a:cubicBezTo>
                  <a:pt x="67541" y="7769"/>
                  <a:pt x="67883" y="7495"/>
                  <a:pt x="67929" y="7381"/>
                </a:cubicBezTo>
                <a:cubicBezTo>
                  <a:pt x="67997" y="7267"/>
                  <a:pt x="68020" y="7107"/>
                  <a:pt x="67997" y="7062"/>
                </a:cubicBezTo>
                <a:lnTo>
                  <a:pt x="67997" y="6993"/>
                </a:lnTo>
                <a:lnTo>
                  <a:pt x="67997" y="6970"/>
                </a:lnTo>
                <a:cubicBezTo>
                  <a:pt x="68020" y="6959"/>
                  <a:pt x="68054" y="6953"/>
                  <a:pt x="68091" y="6953"/>
                </a:cubicBezTo>
                <a:cubicBezTo>
                  <a:pt x="68128" y="6953"/>
                  <a:pt x="68168" y="6959"/>
                  <a:pt x="68203" y="6970"/>
                </a:cubicBezTo>
                <a:lnTo>
                  <a:pt x="68203" y="6856"/>
                </a:lnTo>
                <a:cubicBezTo>
                  <a:pt x="68180" y="6833"/>
                  <a:pt x="68134" y="6765"/>
                  <a:pt x="68157" y="6742"/>
                </a:cubicBezTo>
                <a:lnTo>
                  <a:pt x="68248" y="6651"/>
                </a:lnTo>
                <a:cubicBezTo>
                  <a:pt x="68225" y="6537"/>
                  <a:pt x="68294" y="6354"/>
                  <a:pt x="68408" y="6217"/>
                </a:cubicBezTo>
                <a:lnTo>
                  <a:pt x="68522" y="6103"/>
                </a:lnTo>
                <a:cubicBezTo>
                  <a:pt x="68554" y="6077"/>
                  <a:pt x="68582" y="6068"/>
                  <a:pt x="68608" y="6068"/>
                </a:cubicBezTo>
                <a:cubicBezTo>
                  <a:pt x="68674" y="6068"/>
                  <a:pt x="68724" y="6132"/>
                  <a:pt x="68773" y="6148"/>
                </a:cubicBezTo>
                <a:cubicBezTo>
                  <a:pt x="68807" y="6160"/>
                  <a:pt x="68853" y="6166"/>
                  <a:pt x="68893" y="6166"/>
                </a:cubicBezTo>
                <a:cubicBezTo>
                  <a:pt x="68933" y="6166"/>
                  <a:pt x="68967" y="6160"/>
                  <a:pt x="68979" y="6148"/>
                </a:cubicBezTo>
                <a:lnTo>
                  <a:pt x="69093" y="6034"/>
                </a:lnTo>
                <a:cubicBezTo>
                  <a:pt x="69275" y="6057"/>
                  <a:pt x="70211" y="6080"/>
                  <a:pt x="71193" y="6080"/>
                </a:cubicBezTo>
                <a:lnTo>
                  <a:pt x="72174" y="6080"/>
                </a:lnTo>
                <a:cubicBezTo>
                  <a:pt x="72282" y="6080"/>
                  <a:pt x="72854" y="6242"/>
                  <a:pt x="73092" y="6242"/>
                </a:cubicBezTo>
                <a:cubicBezTo>
                  <a:pt x="73107" y="6242"/>
                  <a:pt x="73121" y="6241"/>
                  <a:pt x="73133" y="6240"/>
                </a:cubicBezTo>
                <a:cubicBezTo>
                  <a:pt x="73336" y="6240"/>
                  <a:pt x="73629" y="6168"/>
                  <a:pt x="73739" y="6168"/>
                </a:cubicBezTo>
                <a:cubicBezTo>
                  <a:pt x="73753" y="6168"/>
                  <a:pt x="73764" y="6169"/>
                  <a:pt x="73772" y="6171"/>
                </a:cubicBezTo>
                <a:cubicBezTo>
                  <a:pt x="73827" y="6190"/>
                  <a:pt x="73987" y="6223"/>
                  <a:pt x="74083" y="6223"/>
                </a:cubicBezTo>
                <a:cubicBezTo>
                  <a:pt x="74105" y="6223"/>
                  <a:pt x="74124" y="6221"/>
                  <a:pt x="74137" y="6217"/>
                </a:cubicBezTo>
                <a:cubicBezTo>
                  <a:pt x="74206" y="6217"/>
                  <a:pt x="74959" y="6263"/>
                  <a:pt x="75210" y="6285"/>
                </a:cubicBezTo>
                <a:cubicBezTo>
                  <a:pt x="75484" y="6308"/>
                  <a:pt x="76100" y="6308"/>
                  <a:pt x="76260" y="6331"/>
                </a:cubicBezTo>
                <a:cubicBezTo>
                  <a:pt x="76351" y="6331"/>
                  <a:pt x="76513" y="6341"/>
                  <a:pt x="76672" y="6341"/>
                </a:cubicBezTo>
                <a:cubicBezTo>
                  <a:pt x="76752" y="6341"/>
                  <a:pt x="76830" y="6339"/>
                  <a:pt x="76899" y="6331"/>
                </a:cubicBezTo>
                <a:lnTo>
                  <a:pt x="77036" y="6445"/>
                </a:lnTo>
                <a:cubicBezTo>
                  <a:pt x="77095" y="6479"/>
                  <a:pt x="77157" y="6488"/>
                  <a:pt x="77220" y="6488"/>
                </a:cubicBezTo>
                <a:cubicBezTo>
                  <a:pt x="77289" y="6488"/>
                  <a:pt x="77359" y="6477"/>
                  <a:pt x="77426" y="6477"/>
                </a:cubicBezTo>
                <a:cubicBezTo>
                  <a:pt x="77464" y="6477"/>
                  <a:pt x="77502" y="6481"/>
                  <a:pt x="77538" y="6491"/>
                </a:cubicBezTo>
                <a:cubicBezTo>
                  <a:pt x="77591" y="6514"/>
                  <a:pt x="77645" y="6521"/>
                  <a:pt x="77698" y="6521"/>
                </a:cubicBezTo>
                <a:cubicBezTo>
                  <a:pt x="77804" y="6521"/>
                  <a:pt x="77911" y="6491"/>
                  <a:pt x="78017" y="6491"/>
                </a:cubicBezTo>
                <a:lnTo>
                  <a:pt x="78109" y="6514"/>
                </a:lnTo>
                <a:cubicBezTo>
                  <a:pt x="78223" y="6514"/>
                  <a:pt x="78657" y="6605"/>
                  <a:pt x="78816" y="6628"/>
                </a:cubicBezTo>
                <a:cubicBezTo>
                  <a:pt x="78953" y="6651"/>
                  <a:pt x="79752" y="6719"/>
                  <a:pt x="80026" y="6719"/>
                </a:cubicBezTo>
                <a:cubicBezTo>
                  <a:pt x="80300" y="6742"/>
                  <a:pt x="80551" y="6742"/>
                  <a:pt x="80574" y="6742"/>
                </a:cubicBezTo>
                <a:cubicBezTo>
                  <a:pt x="80595" y="6742"/>
                  <a:pt x="81027" y="6926"/>
                  <a:pt x="81227" y="6926"/>
                </a:cubicBezTo>
                <a:cubicBezTo>
                  <a:pt x="81239" y="6926"/>
                  <a:pt x="81249" y="6926"/>
                  <a:pt x="81259" y="6925"/>
                </a:cubicBezTo>
                <a:cubicBezTo>
                  <a:pt x="81464" y="6925"/>
                  <a:pt x="81715" y="6879"/>
                  <a:pt x="81829" y="6833"/>
                </a:cubicBezTo>
                <a:lnTo>
                  <a:pt x="81852" y="6856"/>
                </a:lnTo>
                <a:cubicBezTo>
                  <a:pt x="81915" y="6907"/>
                  <a:pt x="81978" y="6922"/>
                  <a:pt x="82041" y="6922"/>
                </a:cubicBezTo>
                <a:cubicBezTo>
                  <a:pt x="82092" y="6922"/>
                  <a:pt x="82143" y="6912"/>
                  <a:pt x="82194" y="6902"/>
                </a:cubicBezTo>
                <a:lnTo>
                  <a:pt x="82286" y="6902"/>
                </a:lnTo>
                <a:cubicBezTo>
                  <a:pt x="82377" y="6925"/>
                  <a:pt x="82514" y="6970"/>
                  <a:pt x="82628" y="6993"/>
                </a:cubicBezTo>
                <a:lnTo>
                  <a:pt x="82742" y="6993"/>
                </a:lnTo>
                <a:cubicBezTo>
                  <a:pt x="82818" y="6993"/>
                  <a:pt x="82894" y="7003"/>
                  <a:pt x="82970" y="7003"/>
                </a:cubicBezTo>
                <a:cubicBezTo>
                  <a:pt x="83009" y="7003"/>
                  <a:pt x="83047" y="7001"/>
                  <a:pt x="83085" y="6993"/>
                </a:cubicBezTo>
                <a:cubicBezTo>
                  <a:pt x="83101" y="6991"/>
                  <a:pt x="83117" y="6990"/>
                  <a:pt x="83133" y="6990"/>
                </a:cubicBezTo>
                <a:cubicBezTo>
                  <a:pt x="83258" y="6990"/>
                  <a:pt x="83376" y="7039"/>
                  <a:pt x="83497" y="7039"/>
                </a:cubicBezTo>
                <a:cubicBezTo>
                  <a:pt x="83556" y="7039"/>
                  <a:pt x="83616" y="7027"/>
                  <a:pt x="83678" y="6993"/>
                </a:cubicBezTo>
                <a:cubicBezTo>
                  <a:pt x="83683" y="6991"/>
                  <a:pt x="83689" y="6989"/>
                  <a:pt x="83696" y="6989"/>
                </a:cubicBezTo>
                <a:cubicBezTo>
                  <a:pt x="83753" y="6989"/>
                  <a:pt x="83871" y="7064"/>
                  <a:pt x="83952" y="7084"/>
                </a:cubicBezTo>
                <a:lnTo>
                  <a:pt x="84294" y="7084"/>
                </a:lnTo>
                <a:cubicBezTo>
                  <a:pt x="84408" y="7084"/>
                  <a:pt x="84500" y="7107"/>
                  <a:pt x="84591" y="7130"/>
                </a:cubicBezTo>
                <a:cubicBezTo>
                  <a:pt x="84599" y="7133"/>
                  <a:pt x="84608" y="7134"/>
                  <a:pt x="84616" y="7134"/>
                </a:cubicBezTo>
                <a:cubicBezTo>
                  <a:pt x="84656" y="7134"/>
                  <a:pt x="84702" y="7111"/>
                  <a:pt x="84754" y="7111"/>
                </a:cubicBezTo>
                <a:cubicBezTo>
                  <a:pt x="84788" y="7111"/>
                  <a:pt x="84825" y="7121"/>
                  <a:pt x="84865" y="7153"/>
                </a:cubicBezTo>
                <a:lnTo>
                  <a:pt x="84888" y="7198"/>
                </a:lnTo>
                <a:cubicBezTo>
                  <a:pt x="85001" y="7182"/>
                  <a:pt x="85296" y="7166"/>
                  <a:pt x="85508" y="7166"/>
                </a:cubicBezTo>
                <a:cubicBezTo>
                  <a:pt x="85596" y="7166"/>
                  <a:pt x="85669" y="7169"/>
                  <a:pt x="85710" y="7176"/>
                </a:cubicBezTo>
                <a:cubicBezTo>
                  <a:pt x="85869" y="7176"/>
                  <a:pt x="86257" y="7290"/>
                  <a:pt x="86371" y="7290"/>
                </a:cubicBezTo>
                <a:cubicBezTo>
                  <a:pt x="86384" y="7287"/>
                  <a:pt x="86400" y="7286"/>
                  <a:pt x="86419" y="7286"/>
                </a:cubicBezTo>
                <a:cubicBezTo>
                  <a:pt x="86568" y="7286"/>
                  <a:pt x="86884" y="7358"/>
                  <a:pt x="86965" y="7358"/>
                </a:cubicBezTo>
                <a:cubicBezTo>
                  <a:pt x="87079" y="7335"/>
                  <a:pt x="87307" y="7313"/>
                  <a:pt x="87467" y="7290"/>
                </a:cubicBezTo>
                <a:lnTo>
                  <a:pt x="87558" y="7335"/>
                </a:lnTo>
                <a:cubicBezTo>
                  <a:pt x="87718" y="7427"/>
                  <a:pt x="87878" y="7404"/>
                  <a:pt x="88038" y="7427"/>
                </a:cubicBezTo>
                <a:lnTo>
                  <a:pt x="88220" y="7427"/>
                </a:lnTo>
                <a:cubicBezTo>
                  <a:pt x="88403" y="7472"/>
                  <a:pt x="89042" y="7564"/>
                  <a:pt x="89590" y="7632"/>
                </a:cubicBezTo>
                <a:lnTo>
                  <a:pt x="90115" y="7586"/>
                </a:lnTo>
                <a:lnTo>
                  <a:pt x="90206" y="7586"/>
                </a:lnTo>
                <a:cubicBezTo>
                  <a:pt x="90275" y="7609"/>
                  <a:pt x="90959" y="7746"/>
                  <a:pt x="91210" y="7769"/>
                </a:cubicBezTo>
                <a:cubicBezTo>
                  <a:pt x="91439" y="7792"/>
                  <a:pt x="92260" y="7860"/>
                  <a:pt x="92511" y="7883"/>
                </a:cubicBezTo>
                <a:cubicBezTo>
                  <a:pt x="92711" y="7903"/>
                  <a:pt x="93017" y="8028"/>
                  <a:pt x="93150" y="8028"/>
                </a:cubicBezTo>
                <a:cubicBezTo>
                  <a:pt x="93169" y="8028"/>
                  <a:pt x="93185" y="8026"/>
                  <a:pt x="93196" y="8020"/>
                </a:cubicBezTo>
                <a:cubicBezTo>
                  <a:pt x="93216" y="8015"/>
                  <a:pt x="93243" y="8014"/>
                  <a:pt x="93275" y="8014"/>
                </a:cubicBezTo>
                <a:cubicBezTo>
                  <a:pt x="93364" y="8014"/>
                  <a:pt x="93489" y="8027"/>
                  <a:pt x="93585" y="8027"/>
                </a:cubicBezTo>
                <a:cubicBezTo>
                  <a:pt x="93620" y="8027"/>
                  <a:pt x="93651" y="8025"/>
                  <a:pt x="93676" y="8020"/>
                </a:cubicBezTo>
                <a:cubicBezTo>
                  <a:pt x="93779" y="8020"/>
                  <a:pt x="94147" y="8114"/>
                  <a:pt x="94299" y="8114"/>
                </a:cubicBezTo>
                <a:cubicBezTo>
                  <a:pt x="94314" y="8114"/>
                  <a:pt x="94327" y="8114"/>
                  <a:pt x="94337" y="8111"/>
                </a:cubicBezTo>
                <a:cubicBezTo>
                  <a:pt x="94439" y="8111"/>
                  <a:pt x="94811" y="8184"/>
                  <a:pt x="94988" y="8184"/>
                </a:cubicBezTo>
                <a:cubicBezTo>
                  <a:pt x="95011" y="8184"/>
                  <a:pt x="95030" y="8182"/>
                  <a:pt x="95045" y="8180"/>
                </a:cubicBezTo>
                <a:cubicBezTo>
                  <a:pt x="95182" y="8180"/>
                  <a:pt x="95479" y="8180"/>
                  <a:pt x="95547" y="8157"/>
                </a:cubicBezTo>
                <a:cubicBezTo>
                  <a:pt x="95616" y="8157"/>
                  <a:pt x="96027" y="8134"/>
                  <a:pt x="96049" y="8020"/>
                </a:cubicBezTo>
                <a:cubicBezTo>
                  <a:pt x="96049" y="7883"/>
                  <a:pt x="96072" y="7678"/>
                  <a:pt x="96072" y="7541"/>
                </a:cubicBezTo>
                <a:lnTo>
                  <a:pt x="95981" y="7472"/>
                </a:lnTo>
                <a:cubicBezTo>
                  <a:pt x="95867" y="7358"/>
                  <a:pt x="96004" y="7290"/>
                  <a:pt x="96004" y="7198"/>
                </a:cubicBezTo>
                <a:cubicBezTo>
                  <a:pt x="96004" y="7107"/>
                  <a:pt x="96027" y="6993"/>
                  <a:pt x="95821" y="6970"/>
                </a:cubicBezTo>
                <a:lnTo>
                  <a:pt x="95775" y="6970"/>
                </a:lnTo>
                <a:cubicBezTo>
                  <a:pt x="95707" y="6925"/>
                  <a:pt x="95775" y="6810"/>
                  <a:pt x="95798" y="6788"/>
                </a:cubicBezTo>
                <a:cubicBezTo>
                  <a:pt x="95801" y="6784"/>
                  <a:pt x="95808" y="6783"/>
                  <a:pt x="95817" y="6783"/>
                </a:cubicBezTo>
                <a:cubicBezTo>
                  <a:pt x="95875" y="6783"/>
                  <a:pt x="96039" y="6839"/>
                  <a:pt x="96118" y="6879"/>
                </a:cubicBezTo>
                <a:cubicBezTo>
                  <a:pt x="96122" y="6880"/>
                  <a:pt x="96125" y="6880"/>
                  <a:pt x="96128" y="6880"/>
                </a:cubicBezTo>
                <a:cubicBezTo>
                  <a:pt x="96189" y="6880"/>
                  <a:pt x="95975" y="6651"/>
                  <a:pt x="95844" y="6651"/>
                </a:cubicBezTo>
                <a:cubicBezTo>
                  <a:pt x="95707" y="6651"/>
                  <a:pt x="95593" y="6514"/>
                  <a:pt x="95570" y="6468"/>
                </a:cubicBezTo>
                <a:cubicBezTo>
                  <a:pt x="95570" y="6441"/>
                  <a:pt x="95476" y="6430"/>
                  <a:pt x="95384" y="6430"/>
                </a:cubicBezTo>
                <a:cubicBezTo>
                  <a:pt x="95320" y="6430"/>
                  <a:pt x="95256" y="6436"/>
                  <a:pt x="95228" y="6445"/>
                </a:cubicBezTo>
                <a:cubicBezTo>
                  <a:pt x="95136" y="6445"/>
                  <a:pt x="94908" y="6468"/>
                  <a:pt x="94703" y="6491"/>
                </a:cubicBezTo>
                <a:lnTo>
                  <a:pt x="94566" y="6308"/>
                </a:lnTo>
                <a:lnTo>
                  <a:pt x="94520" y="6217"/>
                </a:lnTo>
                <a:cubicBezTo>
                  <a:pt x="94383" y="6148"/>
                  <a:pt x="94155" y="6057"/>
                  <a:pt x="93995" y="6034"/>
                </a:cubicBezTo>
                <a:lnTo>
                  <a:pt x="93927" y="6080"/>
                </a:lnTo>
                <a:cubicBezTo>
                  <a:pt x="93860" y="6130"/>
                  <a:pt x="93805" y="6150"/>
                  <a:pt x="93755" y="6150"/>
                </a:cubicBezTo>
                <a:cubicBezTo>
                  <a:pt x="93671" y="6150"/>
                  <a:pt x="93602" y="6092"/>
                  <a:pt x="93516" y="6034"/>
                </a:cubicBezTo>
                <a:lnTo>
                  <a:pt x="93424" y="5966"/>
                </a:lnTo>
                <a:cubicBezTo>
                  <a:pt x="93288" y="5943"/>
                  <a:pt x="93014" y="5897"/>
                  <a:pt x="92945" y="5897"/>
                </a:cubicBezTo>
                <a:cubicBezTo>
                  <a:pt x="92911" y="5897"/>
                  <a:pt x="92848" y="5903"/>
                  <a:pt x="92780" y="5903"/>
                </a:cubicBezTo>
                <a:cubicBezTo>
                  <a:pt x="92711" y="5903"/>
                  <a:pt x="92637" y="5897"/>
                  <a:pt x="92580" y="5875"/>
                </a:cubicBezTo>
                <a:cubicBezTo>
                  <a:pt x="92489" y="5852"/>
                  <a:pt x="91781" y="5760"/>
                  <a:pt x="91553" y="5738"/>
                </a:cubicBezTo>
                <a:cubicBezTo>
                  <a:pt x="91302" y="5692"/>
                  <a:pt x="91028" y="5624"/>
                  <a:pt x="90914" y="5578"/>
                </a:cubicBezTo>
                <a:lnTo>
                  <a:pt x="90777" y="5760"/>
                </a:lnTo>
                <a:cubicBezTo>
                  <a:pt x="90640" y="5646"/>
                  <a:pt x="90343" y="5555"/>
                  <a:pt x="90275" y="5555"/>
                </a:cubicBezTo>
                <a:cubicBezTo>
                  <a:pt x="90219" y="5573"/>
                  <a:pt x="90059" y="5607"/>
                  <a:pt x="89964" y="5607"/>
                </a:cubicBezTo>
                <a:cubicBezTo>
                  <a:pt x="89941" y="5607"/>
                  <a:pt x="89922" y="5605"/>
                  <a:pt x="89909" y="5601"/>
                </a:cubicBezTo>
                <a:cubicBezTo>
                  <a:pt x="89841" y="5555"/>
                  <a:pt x="89658" y="5555"/>
                  <a:pt x="89590" y="5532"/>
                </a:cubicBezTo>
                <a:cubicBezTo>
                  <a:pt x="89499" y="5509"/>
                  <a:pt x="88837" y="5441"/>
                  <a:pt x="88608" y="5418"/>
                </a:cubicBezTo>
                <a:lnTo>
                  <a:pt x="87924" y="5418"/>
                </a:lnTo>
                <a:lnTo>
                  <a:pt x="87832" y="5395"/>
                </a:lnTo>
                <a:cubicBezTo>
                  <a:pt x="87739" y="5358"/>
                  <a:pt x="87661" y="5321"/>
                  <a:pt x="87574" y="5321"/>
                </a:cubicBezTo>
                <a:cubicBezTo>
                  <a:pt x="87554" y="5321"/>
                  <a:pt x="87534" y="5323"/>
                  <a:pt x="87513" y="5327"/>
                </a:cubicBezTo>
                <a:cubicBezTo>
                  <a:pt x="87504" y="5329"/>
                  <a:pt x="87495" y="5329"/>
                  <a:pt x="87486" y="5329"/>
                </a:cubicBezTo>
                <a:cubicBezTo>
                  <a:pt x="87412" y="5329"/>
                  <a:pt x="87346" y="5272"/>
                  <a:pt x="87268" y="5272"/>
                </a:cubicBezTo>
                <a:cubicBezTo>
                  <a:pt x="87237" y="5272"/>
                  <a:pt x="87205" y="5281"/>
                  <a:pt x="87170" y="5304"/>
                </a:cubicBezTo>
                <a:cubicBezTo>
                  <a:pt x="87161" y="5313"/>
                  <a:pt x="87148" y="5317"/>
                  <a:pt x="87132" y="5317"/>
                </a:cubicBezTo>
                <a:cubicBezTo>
                  <a:pt x="87064" y="5317"/>
                  <a:pt x="86943" y="5254"/>
                  <a:pt x="86851" y="5235"/>
                </a:cubicBezTo>
                <a:cubicBezTo>
                  <a:pt x="86845" y="5234"/>
                  <a:pt x="86839" y="5233"/>
                  <a:pt x="86833" y="5233"/>
                </a:cubicBezTo>
                <a:cubicBezTo>
                  <a:pt x="86776" y="5233"/>
                  <a:pt x="86735" y="5300"/>
                  <a:pt x="86670" y="5300"/>
                </a:cubicBezTo>
                <a:cubicBezTo>
                  <a:pt x="86644" y="5300"/>
                  <a:pt x="86614" y="5289"/>
                  <a:pt x="86577" y="5258"/>
                </a:cubicBezTo>
                <a:lnTo>
                  <a:pt x="86486" y="5190"/>
                </a:lnTo>
                <a:cubicBezTo>
                  <a:pt x="86454" y="5186"/>
                  <a:pt x="86417" y="5185"/>
                  <a:pt x="86377" y="5185"/>
                </a:cubicBezTo>
                <a:cubicBezTo>
                  <a:pt x="86252" y="5185"/>
                  <a:pt x="86098" y="5198"/>
                  <a:pt x="85979" y="5198"/>
                </a:cubicBezTo>
                <a:cubicBezTo>
                  <a:pt x="85893" y="5198"/>
                  <a:pt x="85825" y="5191"/>
                  <a:pt x="85801" y="5167"/>
                </a:cubicBezTo>
                <a:cubicBezTo>
                  <a:pt x="85732" y="5121"/>
                  <a:pt x="85481" y="5007"/>
                  <a:pt x="85276" y="4939"/>
                </a:cubicBezTo>
                <a:lnTo>
                  <a:pt x="85139" y="5144"/>
                </a:lnTo>
                <a:cubicBezTo>
                  <a:pt x="85127" y="5156"/>
                  <a:pt x="85105" y="5161"/>
                  <a:pt x="85085" y="5161"/>
                </a:cubicBezTo>
                <a:cubicBezTo>
                  <a:pt x="85065" y="5161"/>
                  <a:pt x="85048" y="5156"/>
                  <a:pt x="85048" y="5144"/>
                </a:cubicBezTo>
                <a:cubicBezTo>
                  <a:pt x="84984" y="5081"/>
                  <a:pt x="84914" y="5067"/>
                  <a:pt x="84840" y="5067"/>
                </a:cubicBezTo>
                <a:cubicBezTo>
                  <a:pt x="84781" y="5067"/>
                  <a:pt x="84720" y="5076"/>
                  <a:pt x="84660" y="5076"/>
                </a:cubicBezTo>
                <a:lnTo>
                  <a:pt x="84523" y="5053"/>
                </a:lnTo>
                <a:cubicBezTo>
                  <a:pt x="84412" y="5035"/>
                  <a:pt x="84184" y="4972"/>
                  <a:pt x="84075" y="4972"/>
                </a:cubicBezTo>
                <a:cubicBezTo>
                  <a:pt x="84049" y="4972"/>
                  <a:pt x="84029" y="4975"/>
                  <a:pt x="84020" y="4984"/>
                </a:cubicBezTo>
                <a:cubicBezTo>
                  <a:pt x="83975" y="5030"/>
                  <a:pt x="83884" y="5076"/>
                  <a:pt x="83838" y="5076"/>
                </a:cubicBezTo>
                <a:lnTo>
                  <a:pt x="83815" y="5076"/>
                </a:lnTo>
                <a:cubicBezTo>
                  <a:pt x="83750" y="4994"/>
                  <a:pt x="83661" y="4983"/>
                  <a:pt x="83566" y="4983"/>
                </a:cubicBezTo>
                <a:cubicBezTo>
                  <a:pt x="83528" y="4983"/>
                  <a:pt x="83489" y="4984"/>
                  <a:pt x="83450" y="4984"/>
                </a:cubicBezTo>
                <a:cubicBezTo>
                  <a:pt x="83370" y="4984"/>
                  <a:pt x="83313" y="4896"/>
                  <a:pt x="83232" y="4896"/>
                </a:cubicBezTo>
                <a:cubicBezTo>
                  <a:pt x="83196" y="4896"/>
                  <a:pt x="83156" y="4913"/>
                  <a:pt x="83107" y="4962"/>
                </a:cubicBezTo>
                <a:lnTo>
                  <a:pt x="82970" y="5099"/>
                </a:lnTo>
                <a:cubicBezTo>
                  <a:pt x="82856" y="4984"/>
                  <a:pt x="82491" y="4893"/>
                  <a:pt x="82172" y="4870"/>
                </a:cubicBezTo>
                <a:lnTo>
                  <a:pt x="81898" y="4870"/>
                </a:lnTo>
                <a:lnTo>
                  <a:pt x="81806" y="4847"/>
                </a:lnTo>
                <a:cubicBezTo>
                  <a:pt x="81723" y="4847"/>
                  <a:pt x="81544" y="4896"/>
                  <a:pt x="81461" y="4896"/>
                </a:cubicBezTo>
                <a:cubicBezTo>
                  <a:pt x="81430" y="4896"/>
                  <a:pt x="81412" y="4889"/>
                  <a:pt x="81418" y="4870"/>
                </a:cubicBezTo>
                <a:cubicBezTo>
                  <a:pt x="81429" y="4829"/>
                  <a:pt x="81406" y="4816"/>
                  <a:pt x="81376" y="4816"/>
                </a:cubicBezTo>
                <a:cubicBezTo>
                  <a:pt x="81341" y="4816"/>
                  <a:pt x="81294" y="4835"/>
                  <a:pt x="81281" y="4847"/>
                </a:cubicBezTo>
                <a:cubicBezTo>
                  <a:pt x="81271" y="4858"/>
                  <a:pt x="81250" y="4863"/>
                  <a:pt x="81224" y="4863"/>
                </a:cubicBezTo>
                <a:cubicBezTo>
                  <a:pt x="81138" y="4863"/>
                  <a:pt x="80992" y="4814"/>
                  <a:pt x="80939" y="4779"/>
                </a:cubicBezTo>
                <a:cubicBezTo>
                  <a:pt x="80931" y="4776"/>
                  <a:pt x="80921" y="4775"/>
                  <a:pt x="80909" y="4775"/>
                </a:cubicBezTo>
                <a:cubicBezTo>
                  <a:pt x="80824" y="4775"/>
                  <a:pt x="80641" y="4828"/>
                  <a:pt x="80543" y="4828"/>
                </a:cubicBezTo>
                <a:cubicBezTo>
                  <a:pt x="80528" y="4828"/>
                  <a:pt x="80516" y="4827"/>
                  <a:pt x="80505" y="4825"/>
                </a:cubicBezTo>
                <a:cubicBezTo>
                  <a:pt x="80414" y="4779"/>
                  <a:pt x="80209" y="4710"/>
                  <a:pt x="80049" y="4688"/>
                </a:cubicBezTo>
                <a:lnTo>
                  <a:pt x="79912" y="4802"/>
                </a:lnTo>
                <a:cubicBezTo>
                  <a:pt x="79907" y="4806"/>
                  <a:pt x="79898" y="4808"/>
                  <a:pt x="79887" y="4808"/>
                </a:cubicBezTo>
                <a:cubicBezTo>
                  <a:pt x="79840" y="4808"/>
                  <a:pt x="79752" y="4779"/>
                  <a:pt x="79752" y="4779"/>
                </a:cubicBezTo>
                <a:cubicBezTo>
                  <a:pt x="79739" y="4670"/>
                  <a:pt x="79685" y="4643"/>
                  <a:pt x="79614" y="4643"/>
                </a:cubicBezTo>
                <a:cubicBezTo>
                  <a:pt x="79567" y="4643"/>
                  <a:pt x="79511" y="4656"/>
                  <a:pt x="79455" y="4665"/>
                </a:cubicBezTo>
                <a:lnTo>
                  <a:pt x="79410" y="4688"/>
                </a:lnTo>
                <a:cubicBezTo>
                  <a:pt x="79375" y="4699"/>
                  <a:pt x="79318" y="4705"/>
                  <a:pt x="79253" y="4705"/>
                </a:cubicBezTo>
                <a:cubicBezTo>
                  <a:pt x="79187" y="4705"/>
                  <a:pt x="79113" y="4699"/>
                  <a:pt x="79045" y="4688"/>
                </a:cubicBezTo>
                <a:lnTo>
                  <a:pt x="78930" y="4619"/>
                </a:lnTo>
                <a:cubicBezTo>
                  <a:pt x="78898" y="4600"/>
                  <a:pt x="78869" y="4593"/>
                  <a:pt x="78842" y="4593"/>
                </a:cubicBezTo>
                <a:cubicBezTo>
                  <a:pt x="78754" y="4593"/>
                  <a:pt x="78690" y="4672"/>
                  <a:pt x="78594" y="4672"/>
                </a:cubicBezTo>
                <a:cubicBezTo>
                  <a:pt x="78578" y="4672"/>
                  <a:pt x="78561" y="4670"/>
                  <a:pt x="78542" y="4665"/>
                </a:cubicBezTo>
                <a:lnTo>
                  <a:pt x="78246" y="4574"/>
                </a:lnTo>
                <a:cubicBezTo>
                  <a:pt x="77943" y="4574"/>
                  <a:pt x="77312" y="4389"/>
                  <a:pt x="77092" y="4389"/>
                </a:cubicBezTo>
                <a:cubicBezTo>
                  <a:pt x="77079" y="4389"/>
                  <a:pt x="77068" y="4390"/>
                  <a:pt x="77059" y="4391"/>
                </a:cubicBezTo>
                <a:cubicBezTo>
                  <a:pt x="76876" y="4391"/>
                  <a:pt x="76534" y="4368"/>
                  <a:pt x="76420" y="4368"/>
                </a:cubicBezTo>
                <a:cubicBezTo>
                  <a:pt x="76328" y="4391"/>
                  <a:pt x="76009" y="4414"/>
                  <a:pt x="75917" y="4414"/>
                </a:cubicBezTo>
                <a:cubicBezTo>
                  <a:pt x="75826" y="4391"/>
                  <a:pt x="75621" y="4368"/>
                  <a:pt x="75438" y="4345"/>
                </a:cubicBezTo>
                <a:lnTo>
                  <a:pt x="75278" y="4322"/>
                </a:lnTo>
                <a:lnTo>
                  <a:pt x="75141" y="4300"/>
                </a:lnTo>
                <a:cubicBezTo>
                  <a:pt x="75004" y="4277"/>
                  <a:pt x="74708" y="4254"/>
                  <a:pt x="74639" y="4254"/>
                </a:cubicBezTo>
                <a:cubicBezTo>
                  <a:pt x="74619" y="4247"/>
                  <a:pt x="74591" y="4245"/>
                  <a:pt x="74559" y="4245"/>
                </a:cubicBezTo>
                <a:cubicBezTo>
                  <a:pt x="74481" y="4245"/>
                  <a:pt x="74378" y="4261"/>
                  <a:pt x="74297" y="4277"/>
                </a:cubicBezTo>
                <a:lnTo>
                  <a:pt x="74046" y="4277"/>
                </a:lnTo>
                <a:cubicBezTo>
                  <a:pt x="73946" y="4237"/>
                  <a:pt x="73705" y="4109"/>
                  <a:pt x="73601" y="4109"/>
                </a:cubicBezTo>
                <a:cubicBezTo>
                  <a:pt x="73587" y="4109"/>
                  <a:pt x="73575" y="4111"/>
                  <a:pt x="73566" y="4117"/>
                </a:cubicBezTo>
                <a:cubicBezTo>
                  <a:pt x="73498" y="4140"/>
                  <a:pt x="73384" y="4231"/>
                  <a:pt x="73315" y="4300"/>
                </a:cubicBezTo>
                <a:lnTo>
                  <a:pt x="73224" y="4186"/>
                </a:lnTo>
                <a:cubicBezTo>
                  <a:pt x="73178" y="4140"/>
                  <a:pt x="73019" y="4163"/>
                  <a:pt x="72927" y="4140"/>
                </a:cubicBezTo>
                <a:lnTo>
                  <a:pt x="72813" y="4140"/>
                </a:lnTo>
                <a:cubicBezTo>
                  <a:pt x="72722" y="4140"/>
                  <a:pt x="72516" y="4163"/>
                  <a:pt x="72402" y="4163"/>
                </a:cubicBezTo>
                <a:lnTo>
                  <a:pt x="72288" y="4094"/>
                </a:lnTo>
                <a:cubicBezTo>
                  <a:pt x="72235" y="4067"/>
                  <a:pt x="72150" y="4056"/>
                  <a:pt x="72066" y="4056"/>
                </a:cubicBezTo>
                <a:cubicBezTo>
                  <a:pt x="72007" y="4056"/>
                  <a:pt x="71947" y="4062"/>
                  <a:pt x="71900" y="4071"/>
                </a:cubicBezTo>
                <a:cubicBezTo>
                  <a:pt x="71862" y="4087"/>
                  <a:pt x="71829" y="4092"/>
                  <a:pt x="71798" y="4092"/>
                </a:cubicBezTo>
                <a:cubicBezTo>
                  <a:pt x="71735" y="4092"/>
                  <a:pt x="71680" y="4071"/>
                  <a:pt x="71603" y="4071"/>
                </a:cubicBezTo>
                <a:lnTo>
                  <a:pt x="71284" y="4049"/>
                </a:lnTo>
                <a:cubicBezTo>
                  <a:pt x="70942" y="4071"/>
                  <a:pt x="70531" y="4071"/>
                  <a:pt x="70485" y="4071"/>
                </a:cubicBezTo>
                <a:cubicBezTo>
                  <a:pt x="70439" y="4071"/>
                  <a:pt x="70302" y="4003"/>
                  <a:pt x="70257" y="4003"/>
                </a:cubicBezTo>
                <a:cubicBezTo>
                  <a:pt x="70201" y="3984"/>
                  <a:pt x="69982" y="3951"/>
                  <a:pt x="69839" y="3951"/>
                </a:cubicBezTo>
                <a:cubicBezTo>
                  <a:pt x="69806" y="3951"/>
                  <a:pt x="69776" y="3953"/>
                  <a:pt x="69755" y="3957"/>
                </a:cubicBezTo>
                <a:cubicBezTo>
                  <a:pt x="69641" y="3980"/>
                  <a:pt x="69526" y="3980"/>
                  <a:pt x="69481" y="3980"/>
                </a:cubicBezTo>
                <a:lnTo>
                  <a:pt x="69481" y="4003"/>
                </a:lnTo>
                <a:lnTo>
                  <a:pt x="69321" y="4117"/>
                </a:lnTo>
                <a:cubicBezTo>
                  <a:pt x="69252" y="4083"/>
                  <a:pt x="69150" y="4077"/>
                  <a:pt x="69056" y="4077"/>
                </a:cubicBezTo>
                <a:cubicBezTo>
                  <a:pt x="69009" y="4077"/>
                  <a:pt x="68964" y="4079"/>
                  <a:pt x="68926" y="4079"/>
                </a:cubicBezTo>
                <a:cubicBezTo>
                  <a:pt x="68889" y="4079"/>
                  <a:pt x="68859" y="4077"/>
                  <a:pt x="68842" y="4071"/>
                </a:cubicBezTo>
                <a:cubicBezTo>
                  <a:pt x="68766" y="4071"/>
                  <a:pt x="68444" y="3963"/>
                  <a:pt x="68255" y="3963"/>
                </a:cubicBezTo>
                <a:cubicBezTo>
                  <a:pt x="68215" y="3963"/>
                  <a:pt x="68181" y="3968"/>
                  <a:pt x="68157" y="3980"/>
                </a:cubicBezTo>
                <a:cubicBezTo>
                  <a:pt x="68096" y="4029"/>
                  <a:pt x="68002" y="4052"/>
                  <a:pt x="67907" y="4052"/>
                </a:cubicBezTo>
                <a:cubicBezTo>
                  <a:pt x="67824" y="4052"/>
                  <a:pt x="67741" y="4035"/>
                  <a:pt x="67678" y="4003"/>
                </a:cubicBezTo>
                <a:lnTo>
                  <a:pt x="67678" y="3866"/>
                </a:lnTo>
                <a:lnTo>
                  <a:pt x="67678" y="3843"/>
                </a:lnTo>
                <a:cubicBezTo>
                  <a:pt x="67609" y="3820"/>
                  <a:pt x="67381" y="3775"/>
                  <a:pt x="67358" y="3729"/>
                </a:cubicBezTo>
                <a:cubicBezTo>
                  <a:pt x="67358" y="3683"/>
                  <a:pt x="67358" y="3546"/>
                  <a:pt x="67358" y="3524"/>
                </a:cubicBezTo>
                <a:cubicBezTo>
                  <a:pt x="67335" y="3501"/>
                  <a:pt x="67107" y="3295"/>
                  <a:pt x="67038" y="3250"/>
                </a:cubicBezTo>
                <a:cubicBezTo>
                  <a:pt x="66947" y="3181"/>
                  <a:pt x="66742" y="2999"/>
                  <a:pt x="66559" y="2862"/>
                </a:cubicBezTo>
                <a:lnTo>
                  <a:pt x="66376" y="2816"/>
                </a:lnTo>
                <a:cubicBezTo>
                  <a:pt x="66217" y="2770"/>
                  <a:pt x="66057" y="2702"/>
                  <a:pt x="65897" y="2656"/>
                </a:cubicBezTo>
                <a:lnTo>
                  <a:pt x="65509" y="2565"/>
                </a:lnTo>
                <a:cubicBezTo>
                  <a:pt x="65053" y="2451"/>
                  <a:pt x="64231" y="2314"/>
                  <a:pt x="64071" y="2245"/>
                </a:cubicBezTo>
                <a:cubicBezTo>
                  <a:pt x="64008" y="2219"/>
                  <a:pt x="63928" y="2209"/>
                  <a:pt x="63851" y="2209"/>
                </a:cubicBezTo>
                <a:cubicBezTo>
                  <a:pt x="63732" y="2209"/>
                  <a:pt x="63620" y="2232"/>
                  <a:pt x="63592" y="2245"/>
                </a:cubicBezTo>
                <a:cubicBezTo>
                  <a:pt x="63580" y="2251"/>
                  <a:pt x="63565" y="2254"/>
                  <a:pt x="63546" y="2254"/>
                </a:cubicBezTo>
                <a:cubicBezTo>
                  <a:pt x="63491" y="2254"/>
                  <a:pt x="63409" y="2228"/>
                  <a:pt x="63341" y="2177"/>
                </a:cubicBezTo>
                <a:lnTo>
                  <a:pt x="63227" y="2154"/>
                </a:lnTo>
                <a:cubicBezTo>
                  <a:pt x="63157" y="2138"/>
                  <a:pt x="63086" y="2133"/>
                  <a:pt x="63013" y="2133"/>
                </a:cubicBezTo>
                <a:cubicBezTo>
                  <a:pt x="62903" y="2133"/>
                  <a:pt x="62789" y="2144"/>
                  <a:pt x="62677" y="2144"/>
                </a:cubicBezTo>
                <a:cubicBezTo>
                  <a:pt x="62545" y="2144"/>
                  <a:pt x="62414" y="2129"/>
                  <a:pt x="62291" y="2063"/>
                </a:cubicBezTo>
                <a:cubicBezTo>
                  <a:pt x="62245" y="2086"/>
                  <a:pt x="62131" y="2131"/>
                  <a:pt x="61994" y="2131"/>
                </a:cubicBezTo>
                <a:lnTo>
                  <a:pt x="61880" y="2063"/>
                </a:lnTo>
                <a:lnTo>
                  <a:pt x="61766" y="1994"/>
                </a:lnTo>
                <a:cubicBezTo>
                  <a:pt x="61623" y="2035"/>
                  <a:pt x="61263" y="2112"/>
                  <a:pt x="61090" y="2112"/>
                </a:cubicBezTo>
                <a:cubicBezTo>
                  <a:pt x="61068" y="2112"/>
                  <a:pt x="61050" y="2111"/>
                  <a:pt x="61035" y="2108"/>
                </a:cubicBezTo>
                <a:cubicBezTo>
                  <a:pt x="61005" y="2102"/>
                  <a:pt x="60968" y="2099"/>
                  <a:pt x="60927" y="2099"/>
                </a:cubicBezTo>
                <a:cubicBezTo>
                  <a:pt x="60818" y="2099"/>
                  <a:pt x="60685" y="2121"/>
                  <a:pt x="60602" y="2154"/>
                </a:cubicBezTo>
                <a:lnTo>
                  <a:pt x="60488" y="2131"/>
                </a:lnTo>
                <a:lnTo>
                  <a:pt x="60305" y="2108"/>
                </a:lnTo>
                <a:cubicBezTo>
                  <a:pt x="60270" y="2105"/>
                  <a:pt x="60228" y="2103"/>
                  <a:pt x="60183" y="2103"/>
                </a:cubicBezTo>
                <a:cubicBezTo>
                  <a:pt x="59962" y="2103"/>
                  <a:pt x="59638" y="2147"/>
                  <a:pt x="59392" y="2223"/>
                </a:cubicBezTo>
                <a:lnTo>
                  <a:pt x="59072" y="2177"/>
                </a:lnTo>
                <a:lnTo>
                  <a:pt x="58935" y="2154"/>
                </a:lnTo>
                <a:cubicBezTo>
                  <a:pt x="58730" y="2223"/>
                  <a:pt x="58388" y="2337"/>
                  <a:pt x="58296" y="2359"/>
                </a:cubicBezTo>
                <a:cubicBezTo>
                  <a:pt x="58287" y="2363"/>
                  <a:pt x="58275" y="2364"/>
                  <a:pt x="58260" y="2364"/>
                </a:cubicBezTo>
                <a:cubicBezTo>
                  <a:pt x="58174" y="2364"/>
                  <a:pt x="58016" y="2311"/>
                  <a:pt x="57977" y="2291"/>
                </a:cubicBezTo>
                <a:cubicBezTo>
                  <a:pt x="57968" y="2287"/>
                  <a:pt x="57955" y="2285"/>
                  <a:pt x="57940" y="2285"/>
                </a:cubicBezTo>
                <a:cubicBezTo>
                  <a:pt x="57875" y="2285"/>
                  <a:pt x="57767" y="2318"/>
                  <a:pt x="57749" y="2337"/>
                </a:cubicBezTo>
                <a:cubicBezTo>
                  <a:pt x="57703" y="2359"/>
                  <a:pt x="57520" y="2359"/>
                  <a:pt x="57452" y="2359"/>
                </a:cubicBezTo>
                <a:cubicBezTo>
                  <a:pt x="57447" y="2362"/>
                  <a:pt x="57439" y="2363"/>
                  <a:pt x="57429" y="2363"/>
                </a:cubicBezTo>
                <a:cubicBezTo>
                  <a:pt x="57369" y="2363"/>
                  <a:pt x="57233" y="2324"/>
                  <a:pt x="57137" y="2324"/>
                </a:cubicBezTo>
                <a:cubicBezTo>
                  <a:pt x="57108" y="2324"/>
                  <a:pt x="57083" y="2327"/>
                  <a:pt x="57064" y="2337"/>
                </a:cubicBezTo>
                <a:cubicBezTo>
                  <a:pt x="56995" y="2359"/>
                  <a:pt x="56790" y="2428"/>
                  <a:pt x="56607" y="2451"/>
                </a:cubicBezTo>
                <a:lnTo>
                  <a:pt x="56447" y="2405"/>
                </a:lnTo>
                <a:lnTo>
                  <a:pt x="56379" y="2382"/>
                </a:lnTo>
                <a:cubicBezTo>
                  <a:pt x="56288" y="2405"/>
                  <a:pt x="56014" y="2428"/>
                  <a:pt x="55763" y="2428"/>
                </a:cubicBezTo>
                <a:lnTo>
                  <a:pt x="55649" y="2656"/>
                </a:lnTo>
                <a:lnTo>
                  <a:pt x="55626" y="2702"/>
                </a:lnTo>
                <a:cubicBezTo>
                  <a:pt x="55534" y="2702"/>
                  <a:pt x="55466" y="2679"/>
                  <a:pt x="55443" y="2633"/>
                </a:cubicBezTo>
                <a:lnTo>
                  <a:pt x="55443" y="2611"/>
                </a:lnTo>
                <a:lnTo>
                  <a:pt x="55466" y="2565"/>
                </a:lnTo>
                <a:cubicBezTo>
                  <a:pt x="55506" y="2525"/>
                  <a:pt x="55476" y="2501"/>
                  <a:pt x="55400" y="2501"/>
                </a:cubicBezTo>
                <a:cubicBezTo>
                  <a:pt x="55344" y="2501"/>
                  <a:pt x="55265" y="2513"/>
                  <a:pt x="55169" y="2542"/>
                </a:cubicBezTo>
                <a:lnTo>
                  <a:pt x="55032" y="2633"/>
                </a:lnTo>
                <a:cubicBezTo>
                  <a:pt x="54987" y="2656"/>
                  <a:pt x="54987" y="2725"/>
                  <a:pt x="54873" y="2725"/>
                </a:cubicBezTo>
                <a:cubicBezTo>
                  <a:pt x="54840" y="2725"/>
                  <a:pt x="54808" y="2793"/>
                  <a:pt x="54760" y="2793"/>
                </a:cubicBezTo>
                <a:cubicBezTo>
                  <a:pt x="54740" y="2793"/>
                  <a:pt x="54717" y="2781"/>
                  <a:pt x="54690" y="2748"/>
                </a:cubicBezTo>
                <a:lnTo>
                  <a:pt x="54667" y="2725"/>
                </a:lnTo>
                <a:cubicBezTo>
                  <a:pt x="54553" y="2679"/>
                  <a:pt x="54690" y="2633"/>
                  <a:pt x="54736" y="2633"/>
                </a:cubicBezTo>
                <a:cubicBezTo>
                  <a:pt x="54781" y="2611"/>
                  <a:pt x="54576" y="2542"/>
                  <a:pt x="54302" y="2474"/>
                </a:cubicBezTo>
                <a:lnTo>
                  <a:pt x="54096" y="2702"/>
                </a:lnTo>
                <a:lnTo>
                  <a:pt x="54005" y="2702"/>
                </a:lnTo>
                <a:cubicBezTo>
                  <a:pt x="53937" y="2656"/>
                  <a:pt x="53863" y="2633"/>
                  <a:pt x="53785" y="2633"/>
                </a:cubicBezTo>
                <a:cubicBezTo>
                  <a:pt x="53708" y="2633"/>
                  <a:pt x="53629" y="2656"/>
                  <a:pt x="53549" y="2702"/>
                </a:cubicBezTo>
                <a:lnTo>
                  <a:pt x="53412" y="2793"/>
                </a:lnTo>
                <a:cubicBezTo>
                  <a:pt x="53206" y="2793"/>
                  <a:pt x="52795" y="2907"/>
                  <a:pt x="52704" y="2953"/>
                </a:cubicBezTo>
                <a:cubicBezTo>
                  <a:pt x="52613" y="2999"/>
                  <a:pt x="52499" y="3044"/>
                  <a:pt x="52430" y="3067"/>
                </a:cubicBezTo>
                <a:lnTo>
                  <a:pt x="52362" y="3067"/>
                </a:lnTo>
                <a:cubicBezTo>
                  <a:pt x="52293" y="3044"/>
                  <a:pt x="52248" y="2976"/>
                  <a:pt x="52202" y="2976"/>
                </a:cubicBezTo>
                <a:cubicBezTo>
                  <a:pt x="52155" y="2991"/>
                  <a:pt x="52130" y="3038"/>
                  <a:pt x="52090" y="3038"/>
                </a:cubicBezTo>
                <a:cubicBezTo>
                  <a:pt x="52071" y="3038"/>
                  <a:pt x="52049" y="3028"/>
                  <a:pt x="52019" y="2999"/>
                </a:cubicBezTo>
                <a:cubicBezTo>
                  <a:pt x="52013" y="2992"/>
                  <a:pt x="51996" y="2989"/>
                  <a:pt x="51976" y="2989"/>
                </a:cubicBezTo>
                <a:cubicBezTo>
                  <a:pt x="51926" y="2989"/>
                  <a:pt x="51853" y="3005"/>
                  <a:pt x="51837" y="3021"/>
                </a:cubicBezTo>
                <a:lnTo>
                  <a:pt x="51814" y="3204"/>
                </a:lnTo>
                <a:cubicBezTo>
                  <a:pt x="51700" y="3136"/>
                  <a:pt x="51540" y="3067"/>
                  <a:pt x="51494" y="3067"/>
                </a:cubicBezTo>
                <a:cubicBezTo>
                  <a:pt x="51472" y="3067"/>
                  <a:pt x="51494" y="3204"/>
                  <a:pt x="51494" y="3227"/>
                </a:cubicBezTo>
                <a:cubicBezTo>
                  <a:pt x="51517" y="3273"/>
                  <a:pt x="51494" y="3318"/>
                  <a:pt x="51472" y="3318"/>
                </a:cubicBezTo>
                <a:cubicBezTo>
                  <a:pt x="51472" y="3318"/>
                  <a:pt x="51380" y="3250"/>
                  <a:pt x="51357" y="3227"/>
                </a:cubicBezTo>
                <a:cubicBezTo>
                  <a:pt x="51341" y="3211"/>
                  <a:pt x="51200" y="3195"/>
                  <a:pt x="51013" y="3195"/>
                </a:cubicBezTo>
                <a:cubicBezTo>
                  <a:pt x="50936" y="3195"/>
                  <a:pt x="50851" y="3197"/>
                  <a:pt x="50764" y="3204"/>
                </a:cubicBezTo>
                <a:lnTo>
                  <a:pt x="50513" y="3227"/>
                </a:lnTo>
                <a:cubicBezTo>
                  <a:pt x="50444" y="3227"/>
                  <a:pt x="50307" y="3250"/>
                  <a:pt x="50307" y="3273"/>
                </a:cubicBezTo>
                <a:lnTo>
                  <a:pt x="50285" y="3409"/>
                </a:lnTo>
                <a:cubicBezTo>
                  <a:pt x="50216" y="3364"/>
                  <a:pt x="50056" y="3295"/>
                  <a:pt x="49965" y="3295"/>
                </a:cubicBezTo>
                <a:lnTo>
                  <a:pt x="49874" y="3318"/>
                </a:lnTo>
                <a:cubicBezTo>
                  <a:pt x="49760" y="3364"/>
                  <a:pt x="49646" y="3409"/>
                  <a:pt x="49531" y="3455"/>
                </a:cubicBezTo>
                <a:cubicBezTo>
                  <a:pt x="49417" y="3524"/>
                  <a:pt x="49326" y="3615"/>
                  <a:pt x="49212" y="3638"/>
                </a:cubicBezTo>
                <a:cubicBezTo>
                  <a:pt x="49199" y="3640"/>
                  <a:pt x="49186" y="3641"/>
                  <a:pt x="49174" y="3641"/>
                </a:cubicBezTo>
                <a:cubicBezTo>
                  <a:pt x="49072" y="3641"/>
                  <a:pt x="48968" y="3569"/>
                  <a:pt x="48847" y="3569"/>
                </a:cubicBezTo>
                <a:lnTo>
                  <a:pt x="48618" y="3546"/>
                </a:lnTo>
                <a:cubicBezTo>
                  <a:pt x="48322" y="3683"/>
                  <a:pt x="48071" y="3797"/>
                  <a:pt x="48025" y="3820"/>
                </a:cubicBezTo>
                <a:lnTo>
                  <a:pt x="48002" y="3820"/>
                </a:lnTo>
                <a:cubicBezTo>
                  <a:pt x="47963" y="3791"/>
                  <a:pt x="47928" y="3783"/>
                  <a:pt x="47892" y="3783"/>
                </a:cubicBezTo>
                <a:cubicBezTo>
                  <a:pt x="47844" y="3783"/>
                  <a:pt x="47793" y="3797"/>
                  <a:pt x="47728" y="3797"/>
                </a:cubicBezTo>
                <a:lnTo>
                  <a:pt x="47500" y="3843"/>
                </a:lnTo>
                <a:cubicBezTo>
                  <a:pt x="47534" y="3928"/>
                  <a:pt x="47404" y="3975"/>
                  <a:pt x="47298" y="3975"/>
                </a:cubicBezTo>
                <a:cubicBezTo>
                  <a:pt x="47261" y="3975"/>
                  <a:pt x="47227" y="3969"/>
                  <a:pt x="47203" y="3957"/>
                </a:cubicBezTo>
                <a:cubicBezTo>
                  <a:pt x="47188" y="3953"/>
                  <a:pt x="47169" y="3951"/>
                  <a:pt x="47149" y="3951"/>
                </a:cubicBezTo>
                <a:cubicBezTo>
                  <a:pt x="47051" y="3951"/>
                  <a:pt x="46910" y="3996"/>
                  <a:pt x="46815" y="4071"/>
                </a:cubicBezTo>
                <a:lnTo>
                  <a:pt x="46336" y="4071"/>
                </a:lnTo>
                <a:cubicBezTo>
                  <a:pt x="46085" y="4186"/>
                  <a:pt x="45765" y="4300"/>
                  <a:pt x="45628" y="4300"/>
                </a:cubicBezTo>
                <a:lnTo>
                  <a:pt x="45514" y="4368"/>
                </a:lnTo>
                <a:lnTo>
                  <a:pt x="45423" y="4437"/>
                </a:lnTo>
                <a:cubicBezTo>
                  <a:pt x="45263" y="4459"/>
                  <a:pt x="44829" y="4596"/>
                  <a:pt x="44738" y="4619"/>
                </a:cubicBezTo>
                <a:cubicBezTo>
                  <a:pt x="44624" y="4665"/>
                  <a:pt x="44647" y="4733"/>
                  <a:pt x="44692" y="4756"/>
                </a:cubicBezTo>
                <a:cubicBezTo>
                  <a:pt x="44701" y="4760"/>
                  <a:pt x="44696" y="4762"/>
                  <a:pt x="44680" y="4762"/>
                </a:cubicBezTo>
                <a:cubicBezTo>
                  <a:pt x="44608" y="4762"/>
                  <a:pt x="44308" y="4725"/>
                  <a:pt x="43916" y="4688"/>
                </a:cubicBezTo>
                <a:lnTo>
                  <a:pt x="43620" y="4984"/>
                </a:lnTo>
                <a:cubicBezTo>
                  <a:pt x="43597" y="4984"/>
                  <a:pt x="43506" y="4916"/>
                  <a:pt x="43460" y="4916"/>
                </a:cubicBezTo>
                <a:cubicBezTo>
                  <a:pt x="43438" y="4911"/>
                  <a:pt x="43419" y="4908"/>
                  <a:pt x="43402" y="4908"/>
                </a:cubicBezTo>
                <a:cubicBezTo>
                  <a:pt x="43347" y="4908"/>
                  <a:pt x="43312" y="4937"/>
                  <a:pt x="43277" y="5007"/>
                </a:cubicBezTo>
                <a:lnTo>
                  <a:pt x="43232" y="5144"/>
                </a:lnTo>
                <a:cubicBezTo>
                  <a:pt x="43391" y="5213"/>
                  <a:pt x="43346" y="5213"/>
                  <a:pt x="43300" y="5213"/>
                </a:cubicBezTo>
                <a:cubicBezTo>
                  <a:pt x="43241" y="5213"/>
                  <a:pt x="43032" y="5162"/>
                  <a:pt x="42916" y="5162"/>
                </a:cubicBezTo>
                <a:cubicBezTo>
                  <a:pt x="42896" y="5162"/>
                  <a:pt x="42879" y="5164"/>
                  <a:pt x="42866" y="5167"/>
                </a:cubicBezTo>
                <a:cubicBezTo>
                  <a:pt x="42752" y="5190"/>
                  <a:pt x="42456" y="5350"/>
                  <a:pt x="42341" y="5372"/>
                </a:cubicBezTo>
                <a:cubicBezTo>
                  <a:pt x="42250" y="5395"/>
                  <a:pt x="41953" y="5555"/>
                  <a:pt x="41862" y="5578"/>
                </a:cubicBezTo>
                <a:cubicBezTo>
                  <a:pt x="41771" y="5624"/>
                  <a:pt x="40972" y="5760"/>
                  <a:pt x="40744" y="5897"/>
                </a:cubicBezTo>
                <a:cubicBezTo>
                  <a:pt x="40515" y="6012"/>
                  <a:pt x="39876" y="6263"/>
                  <a:pt x="39717" y="6354"/>
                </a:cubicBezTo>
                <a:cubicBezTo>
                  <a:pt x="39557" y="6422"/>
                  <a:pt x="39306" y="6514"/>
                  <a:pt x="39192" y="6537"/>
                </a:cubicBezTo>
                <a:lnTo>
                  <a:pt x="39077" y="6582"/>
                </a:lnTo>
                <a:cubicBezTo>
                  <a:pt x="38963" y="6628"/>
                  <a:pt x="38781" y="6651"/>
                  <a:pt x="38781" y="6696"/>
                </a:cubicBezTo>
                <a:cubicBezTo>
                  <a:pt x="38790" y="6782"/>
                  <a:pt x="38764" y="6804"/>
                  <a:pt x="38725" y="6804"/>
                </a:cubicBezTo>
                <a:cubicBezTo>
                  <a:pt x="38684" y="6804"/>
                  <a:pt x="38628" y="6779"/>
                  <a:pt x="38586" y="6779"/>
                </a:cubicBezTo>
                <a:cubicBezTo>
                  <a:pt x="38573" y="6779"/>
                  <a:pt x="38562" y="6781"/>
                  <a:pt x="38552" y="6788"/>
                </a:cubicBezTo>
                <a:lnTo>
                  <a:pt x="38370" y="6879"/>
                </a:lnTo>
                <a:cubicBezTo>
                  <a:pt x="38187" y="6970"/>
                  <a:pt x="37868" y="7130"/>
                  <a:pt x="37662" y="7221"/>
                </a:cubicBezTo>
                <a:lnTo>
                  <a:pt x="37457" y="7267"/>
                </a:lnTo>
                <a:lnTo>
                  <a:pt x="37206" y="7313"/>
                </a:lnTo>
                <a:cubicBezTo>
                  <a:pt x="36955" y="7404"/>
                  <a:pt x="36612" y="7564"/>
                  <a:pt x="36453" y="7632"/>
                </a:cubicBezTo>
                <a:lnTo>
                  <a:pt x="36316" y="7723"/>
                </a:lnTo>
                <a:cubicBezTo>
                  <a:pt x="36316" y="7726"/>
                  <a:pt x="36315" y="7727"/>
                  <a:pt x="36313" y="7727"/>
                </a:cubicBezTo>
                <a:cubicBezTo>
                  <a:pt x="36304" y="7727"/>
                  <a:pt x="36265" y="7687"/>
                  <a:pt x="36235" y="7687"/>
                </a:cubicBezTo>
                <a:cubicBezTo>
                  <a:pt x="36221" y="7687"/>
                  <a:pt x="36208" y="7697"/>
                  <a:pt x="36201" y="7723"/>
                </a:cubicBezTo>
                <a:cubicBezTo>
                  <a:pt x="36156" y="7883"/>
                  <a:pt x="36019" y="7929"/>
                  <a:pt x="35836" y="7929"/>
                </a:cubicBezTo>
                <a:cubicBezTo>
                  <a:pt x="35791" y="7929"/>
                  <a:pt x="35699" y="7929"/>
                  <a:pt x="35699" y="7952"/>
                </a:cubicBezTo>
                <a:cubicBezTo>
                  <a:pt x="35682" y="8076"/>
                  <a:pt x="35595" y="8090"/>
                  <a:pt x="35493" y="8090"/>
                </a:cubicBezTo>
                <a:cubicBezTo>
                  <a:pt x="35463" y="8090"/>
                  <a:pt x="35433" y="8089"/>
                  <a:pt x="35403" y="8089"/>
                </a:cubicBezTo>
                <a:lnTo>
                  <a:pt x="35357" y="8089"/>
                </a:lnTo>
                <a:cubicBezTo>
                  <a:pt x="35288" y="8134"/>
                  <a:pt x="35015" y="8226"/>
                  <a:pt x="34741" y="8294"/>
                </a:cubicBezTo>
                <a:lnTo>
                  <a:pt x="34581" y="8499"/>
                </a:lnTo>
                <a:cubicBezTo>
                  <a:pt x="34529" y="8569"/>
                  <a:pt x="34356" y="8599"/>
                  <a:pt x="34197" y="8599"/>
                </a:cubicBezTo>
                <a:cubicBezTo>
                  <a:pt x="34147" y="8599"/>
                  <a:pt x="34099" y="8596"/>
                  <a:pt x="34056" y="8591"/>
                </a:cubicBezTo>
                <a:cubicBezTo>
                  <a:pt x="34010" y="8591"/>
                  <a:pt x="33942" y="8636"/>
                  <a:pt x="33919" y="8682"/>
                </a:cubicBezTo>
                <a:lnTo>
                  <a:pt x="33873" y="8773"/>
                </a:lnTo>
                <a:cubicBezTo>
                  <a:pt x="33782" y="8796"/>
                  <a:pt x="33599" y="8819"/>
                  <a:pt x="33485" y="8819"/>
                </a:cubicBezTo>
                <a:lnTo>
                  <a:pt x="33394" y="8842"/>
                </a:lnTo>
                <a:cubicBezTo>
                  <a:pt x="33310" y="8863"/>
                  <a:pt x="33186" y="8981"/>
                  <a:pt x="33150" y="8981"/>
                </a:cubicBezTo>
                <a:cubicBezTo>
                  <a:pt x="33147" y="8981"/>
                  <a:pt x="33145" y="8981"/>
                  <a:pt x="33143" y="8979"/>
                </a:cubicBezTo>
                <a:lnTo>
                  <a:pt x="32960" y="8842"/>
                </a:lnTo>
                <a:cubicBezTo>
                  <a:pt x="32919" y="8944"/>
                  <a:pt x="32842" y="9028"/>
                  <a:pt x="32777" y="9028"/>
                </a:cubicBezTo>
                <a:cubicBezTo>
                  <a:pt x="32769" y="9028"/>
                  <a:pt x="32762" y="9027"/>
                  <a:pt x="32755" y="9024"/>
                </a:cubicBezTo>
                <a:lnTo>
                  <a:pt x="32686" y="9047"/>
                </a:lnTo>
                <a:cubicBezTo>
                  <a:pt x="32618" y="9070"/>
                  <a:pt x="32527" y="9161"/>
                  <a:pt x="32458" y="9161"/>
                </a:cubicBezTo>
                <a:cubicBezTo>
                  <a:pt x="32438" y="9159"/>
                  <a:pt x="32419" y="9158"/>
                  <a:pt x="32400" y="9158"/>
                </a:cubicBezTo>
                <a:cubicBezTo>
                  <a:pt x="32246" y="9158"/>
                  <a:pt x="32124" y="9235"/>
                  <a:pt x="32002" y="9276"/>
                </a:cubicBezTo>
                <a:lnTo>
                  <a:pt x="31796" y="9344"/>
                </a:lnTo>
                <a:cubicBezTo>
                  <a:pt x="31580" y="9431"/>
                  <a:pt x="31097" y="9620"/>
                  <a:pt x="30911" y="9620"/>
                </a:cubicBezTo>
                <a:cubicBezTo>
                  <a:pt x="30901" y="9620"/>
                  <a:pt x="30891" y="9619"/>
                  <a:pt x="30883" y="9618"/>
                </a:cubicBezTo>
                <a:cubicBezTo>
                  <a:pt x="30753" y="9618"/>
                  <a:pt x="30581" y="9825"/>
                  <a:pt x="30525" y="9825"/>
                </a:cubicBezTo>
                <a:cubicBezTo>
                  <a:pt x="30523" y="9825"/>
                  <a:pt x="30520" y="9824"/>
                  <a:pt x="30518" y="9823"/>
                </a:cubicBezTo>
                <a:cubicBezTo>
                  <a:pt x="30449" y="9801"/>
                  <a:pt x="30335" y="9778"/>
                  <a:pt x="30313" y="9778"/>
                </a:cubicBezTo>
                <a:cubicBezTo>
                  <a:pt x="30267" y="9778"/>
                  <a:pt x="29947" y="9801"/>
                  <a:pt x="29559" y="9823"/>
                </a:cubicBezTo>
                <a:lnTo>
                  <a:pt x="29445" y="10166"/>
                </a:lnTo>
                <a:cubicBezTo>
                  <a:pt x="29445" y="10166"/>
                  <a:pt x="29375" y="10108"/>
                  <a:pt x="29285" y="10108"/>
                </a:cubicBezTo>
                <a:cubicBezTo>
                  <a:pt x="29249" y="10108"/>
                  <a:pt x="29210" y="10117"/>
                  <a:pt x="29171" y="10143"/>
                </a:cubicBezTo>
                <a:lnTo>
                  <a:pt x="29034" y="10211"/>
                </a:lnTo>
                <a:cubicBezTo>
                  <a:pt x="28852" y="10234"/>
                  <a:pt x="28213" y="10440"/>
                  <a:pt x="28030" y="10485"/>
                </a:cubicBezTo>
                <a:cubicBezTo>
                  <a:pt x="27847" y="10554"/>
                  <a:pt x="27596" y="10622"/>
                  <a:pt x="27482" y="10668"/>
                </a:cubicBezTo>
                <a:lnTo>
                  <a:pt x="27345" y="10577"/>
                </a:lnTo>
                <a:lnTo>
                  <a:pt x="27140" y="10417"/>
                </a:lnTo>
                <a:lnTo>
                  <a:pt x="27140" y="10417"/>
                </a:lnTo>
                <a:cubicBezTo>
                  <a:pt x="27185" y="10554"/>
                  <a:pt x="26569" y="10759"/>
                  <a:pt x="26318" y="10805"/>
                </a:cubicBezTo>
                <a:cubicBezTo>
                  <a:pt x="26090" y="10850"/>
                  <a:pt x="25839" y="10919"/>
                  <a:pt x="25770" y="10942"/>
                </a:cubicBezTo>
                <a:lnTo>
                  <a:pt x="25747" y="10919"/>
                </a:lnTo>
                <a:cubicBezTo>
                  <a:pt x="25674" y="10859"/>
                  <a:pt x="25602" y="10838"/>
                  <a:pt x="25531" y="10838"/>
                </a:cubicBezTo>
                <a:cubicBezTo>
                  <a:pt x="25371" y="10838"/>
                  <a:pt x="25215" y="10943"/>
                  <a:pt x="25050" y="10943"/>
                </a:cubicBezTo>
                <a:cubicBezTo>
                  <a:pt x="25039" y="10943"/>
                  <a:pt x="25028" y="10943"/>
                  <a:pt x="25017" y="10942"/>
                </a:cubicBezTo>
                <a:cubicBezTo>
                  <a:pt x="24971" y="10942"/>
                  <a:pt x="24926" y="10965"/>
                  <a:pt x="24857" y="10965"/>
                </a:cubicBezTo>
                <a:cubicBezTo>
                  <a:pt x="24812" y="10987"/>
                  <a:pt x="24287" y="11056"/>
                  <a:pt x="24218" y="11079"/>
                </a:cubicBezTo>
                <a:cubicBezTo>
                  <a:pt x="24195" y="11079"/>
                  <a:pt x="24172" y="11079"/>
                  <a:pt x="24150" y="11056"/>
                </a:cubicBezTo>
                <a:cubicBezTo>
                  <a:pt x="24126" y="11037"/>
                  <a:pt x="24107" y="11030"/>
                  <a:pt x="24089" y="11030"/>
                </a:cubicBezTo>
                <a:cubicBezTo>
                  <a:pt x="24032" y="11030"/>
                  <a:pt x="24000" y="11109"/>
                  <a:pt x="23934" y="11109"/>
                </a:cubicBezTo>
                <a:cubicBezTo>
                  <a:pt x="23924" y="11109"/>
                  <a:pt x="23912" y="11107"/>
                  <a:pt x="23899" y="11102"/>
                </a:cubicBezTo>
                <a:lnTo>
                  <a:pt x="23830" y="11079"/>
                </a:lnTo>
                <a:cubicBezTo>
                  <a:pt x="23811" y="11074"/>
                  <a:pt x="23778" y="11072"/>
                  <a:pt x="23738" y="11072"/>
                </a:cubicBezTo>
                <a:cubicBezTo>
                  <a:pt x="23628" y="11072"/>
                  <a:pt x="23461" y="11085"/>
                  <a:pt x="23352" y="11085"/>
                </a:cubicBezTo>
                <a:cubicBezTo>
                  <a:pt x="23311" y="11085"/>
                  <a:pt x="23279" y="11084"/>
                  <a:pt x="23259" y="11079"/>
                </a:cubicBezTo>
                <a:cubicBezTo>
                  <a:pt x="23193" y="11052"/>
                  <a:pt x="23071" y="11041"/>
                  <a:pt x="22936" y="11041"/>
                </a:cubicBezTo>
                <a:cubicBezTo>
                  <a:pt x="22840" y="11041"/>
                  <a:pt x="22738" y="11046"/>
                  <a:pt x="22643" y="11056"/>
                </a:cubicBezTo>
                <a:lnTo>
                  <a:pt x="22415" y="11010"/>
                </a:lnTo>
                <a:lnTo>
                  <a:pt x="22073" y="10942"/>
                </a:lnTo>
                <a:cubicBezTo>
                  <a:pt x="21685" y="10873"/>
                  <a:pt x="20589" y="10554"/>
                  <a:pt x="20338" y="10440"/>
                </a:cubicBezTo>
                <a:cubicBezTo>
                  <a:pt x="20064" y="10303"/>
                  <a:pt x="19950" y="10166"/>
                  <a:pt x="20110" y="10120"/>
                </a:cubicBezTo>
                <a:lnTo>
                  <a:pt x="20224" y="10052"/>
                </a:lnTo>
                <a:cubicBezTo>
                  <a:pt x="20886" y="9709"/>
                  <a:pt x="21570" y="9367"/>
                  <a:pt x="22210" y="9002"/>
                </a:cubicBezTo>
                <a:lnTo>
                  <a:pt x="22735" y="8705"/>
                </a:lnTo>
                <a:cubicBezTo>
                  <a:pt x="23282" y="8340"/>
                  <a:pt x="23899" y="7701"/>
                  <a:pt x="24036" y="7632"/>
                </a:cubicBezTo>
                <a:cubicBezTo>
                  <a:pt x="24172" y="7564"/>
                  <a:pt x="24538" y="7495"/>
                  <a:pt x="24492" y="7450"/>
                </a:cubicBezTo>
                <a:cubicBezTo>
                  <a:pt x="24446" y="7381"/>
                  <a:pt x="24720" y="7198"/>
                  <a:pt x="24812" y="7130"/>
                </a:cubicBezTo>
                <a:cubicBezTo>
                  <a:pt x="24880" y="7039"/>
                  <a:pt x="25291" y="6719"/>
                  <a:pt x="25428" y="6628"/>
                </a:cubicBezTo>
                <a:cubicBezTo>
                  <a:pt x="25565" y="6537"/>
                  <a:pt x="25770" y="6331"/>
                  <a:pt x="25884" y="6171"/>
                </a:cubicBezTo>
                <a:lnTo>
                  <a:pt x="26044" y="6103"/>
                </a:lnTo>
                <a:lnTo>
                  <a:pt x="26227" y="6012"/>
                </a:lnTo>
                <a:cubicBezTo>
                  <a:pt x="26341" y="5875"/>
                  <a:pt x="26592" y="5578"/>
                  <a:pt x="26820" y="5372"/>
                </a:cubicBezTo>
                <a:lnTo>
                  <a:pt x="26912" y="5144"/>
                </a:lnTo>
                <a:lnTo>
                  <a:pt x="27003" y="4825"/>
                </a:lnTo>
                <a:cubicBezTo>
                  <a:pt x="27140" y="4482"/>
                  <a:pt x="27277" y="4003"/>
                  <a:pt x="27322" y="3775"/>
                </a:cubicBezTo>
                <a:lnTo>
                  <a:pt x="27322" y="3569"/>
                </a:lnTo>
                <a:cubicBezTo>
                  <a:pt x="27322" y="3364"/>
                  <a:pt x="27254" y="3181"/>
                  <a:pt x="27208" y="2999"/>
                </a:cubicBezTo>
                <a:cubicBezTo>
                  <a:pt x="27185" y="2930"/>
                  <a:pt x="27185" y="2816"/>
                  <a:pt x="27117" y="2793"/>
                </a:cubicBezTo>
                <a:cubicBezTo>
                  <a:pt x="27003" y="2702"/>
                  <a:pt x="27140" y="2611"/>
                  <a:pt x="27094" y="2565"/>
                </a:cubicBezTo>
                <a:cubicBezTo>
                  <a:pt x="27026" y="2519"/>
                  <a:pt x="26912" y="2496"/>
                  <a:pt x="26843" y="2451"/>
                </a:cubicBezTo>
                <a:cubicBezTo>
                  <a:pt x="26820" y="2428"/>
                  <a:pt x="26820" y="2382"/>
                  <a:pt x="26797" y="2337"/>
                </a:cubicBezTo>
                <a:cubicBezTo>
                  <a:pt x="26752" y="2200"/>
                  <a:pt x="26683" y="2063"/>
                  <a:pt x="26615" y="1949"/>
                </a:cubicBezTo>
                <a:lnTo>
                  <a:pt x="26546" y="1812"/>
                </a:lnTo>
                <a:cubicBezTo>
                  <a:pt x="26478" y="1698"/>
                  <a:pt x="26318" y="1515"/>
                  <a:pt x="26204" y="1401"/>
                </a:cubicBezTo>
                <a:lnTo>
                  <a:pt x="26181" y="1241"/>
                </a:lnTo>
                <a:lnTo>
                  <a:pt x="26158" y="1058"/>
                </a:lnTo>
                <a:cubicBezTo>
                  <a:pt x="25862" y="807"/>
                  <a:pt x="25245" y="419"/>
                  <a:pt x="25086" y="374"/>
                </a:cubicBezTo>
                <a:cubicBezTo>
                  <a:pt x="24926" y="328"/>
                  <a:pt x="24583" y="123"/>
                  <a:pt x="24469" y="123"/>
                </a:cubicBezTo>
                <a:cubicBezTo>
                  <a:pt x="24355" y="123"/>
                  <a:pt x="24081" y="100"/>
                  <a:pt x="23853" y="54"/>
                </a:cubicBezTo>
                <a:lnTo>
                  <a:pt x="23648" y="54"/>
                </a:lnTo>
                <a:lnTo>
                  <a:pt x="23419" y="31"/>
                </a:lnTo>
                <a:cubicBezTo>
                  <a:pt x="23332" y="14"/>
                  <a:pt x="23225" y="6"/>
                  <a:pt x="23113" y="6"/>
                </a:cubicBezTo>
                <a:cubicBezTo>
                  <a:pt x="22932" y="6"/>
                  <a:pt x="22739" y="26"/>
                  <a:pt x="22598" y="54"/>
                </a:cubicBezTo>
                <a:lnTo>
                  <a:pt x="22278" y="54"/>
                </a:lnTo>
                <a:cubicBezTo>
                  <a:pt x="22215" y="15"/>
                  <a:pt x="22155" y="0"/>
                  <a:pt x="220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>
            <a:spLocks noGrp="1"/>
          </p:cNvSpPr>
          <p:nvPr>
            <p:ph type="title"/>
          </p:nvPr>
        </p:nvSpPr>
        <p:spPr>
          <a:xfrm>
            <a:off x="4152900" y="3176500"/>
            <a:ext cx="3764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subTitle" idx="1"/>
          </p:nvPr>
        </p:nvSpPr>
        <p:spPr>
          <a:xfrm>
            <a:off x="1226400" y="1428752"/>
            <a:ext cx="6691200" cy="148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75" name="Google Shape;175;p16"/>
          <p:cNvGrpSpPr/>
          <p:nvPr/>
        </p:nvGrpSpPr>
        <p:grpSpPr>
          <a:xfrm rot="10800000">
            <a:off x="8619846" y="1156667"/>
            <a:ext cx="371744" cy="369474"/>
            <a:chOff x="1612138" y="848725"/>
            <a:chExt cx="470800" cy="467925"/>
          </a:xfrm>
        </p:grpSpPr>
        <p:sp>
          <p:nvSpPr>
            <p:cNvPr id="176" name="Google Shape;176;p16"/>
            <p:cNvSpPr/>
            <p:nvPr/>
          </p:nvSpPr>
          <p:spPr>
            <a:xfrm>
              <a:off x="1612138" y="892650"/>
              <a:ext cx="156375" cy="424000"/>
            </a:xfrm>
            <a:custGeom>
              <a:avLst/>
              <a:gdLst/>
              <a:ahLst/>
              <a:cxnLst/>
              <a:rect l="l" t="t" r="r" b="b"/>
              <a:pathLst>
                <a:path w="6255" h="16960" extrusionOk="0">
                  <a:moveTo>
                    <a:pt x="23" y="1"/>
                  </a:moveTo>
                  <a:lnTo>
                    <a:pt x="1" y="13582"/>
                  </a:lnTo>
                  <a:lnTo>
                    <a:pt x="6232" y="16960"/>
                  </a:lnTo>
                  <a:lnTo>
                    <a:pt x="6255" y="340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1612713" y="848725"/>
              <a:ext cx="470225" cy="128975"/>
            </a:xfrm>
            <a:custGeom>
              <a:avLst/>
              <a:gdLst/>
              <a:ahLst/>
              <a:cxnLst/>
              <a:rect l="l" t="t" r="r" b="b"/>
              <a:pathLst>
                <a:path w="18809" h="5159" extrusionOk="0">
                  <a:moveTo>
                    <a:pt x="12577" y="0"/>
                  </a:moveTo>
                  <a:lnTo>
                    <a:pt x="0" y="1758"/>
                  </a:lnTo>
                  <a:lnTo>
                    <a:pt x="6232" y="5159"/>
                  </a:lnTo>
                  <a:lnTo>
                    <a:pt x="18808" y="3378"/>
                  </a:lnTo>
                  <a:lnTo>
                    <a:pt x="12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1767913" y="933175"/>
              <a:ext cx="315025" cy="383475"/>
            </a:xfrm>
            <a:custGeom>
              <a:avLst/>
              <a:gdLst/>
              <a:ahLst/>
              <a:cxnLst/>
              <a:rect l="l" t="t" r="r" b="b"/>
              <a:pathLst>
                <a:path w="12601" h="15339" extrusionOk="0">
                  <a:moveTo>
                    <a:pt x="12600" y="0"/>
                  </a:moveTo>
                  <a:lnTo>
                    <a:pt x="24" y="1781"/>
                  </a:lnTo>
                  <a:lnTo>
                    <a:pt x="1" y="15339"/>
                  </a:lnTo>
                  <a:lnTo>
                    <a:pt x="12555" y="13581"/>
                  </a:lnTo>
                  <a:lnTo>
                    <a:pt x="12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16"/>
          <p:cNvGrpSpPr/>
          <p:nvPr/>
        </p:nvGrpSpPr>
        <p:grpSpPr>
          <a:xfrm rot="10800000">
            <a:off x="8619846" y="592562"/>
            <a:ext cx="371744" cy="369474"/>
            <a:chOff x="1612138" y="848725"/>
            <a:chExt cx="470800" cy="467925"/>
          </a:xfrm>
        </p:grpSpPr>
        <p:sp>
          <p:nvSpPr>
            <p:cNvPr id="180" name="Google Shape;180;p16"/>
            <p:cNvSpPr/>
            <p:nvPr/>
          </p:nvSpPr>
          <p:spPr>
            <a:xfrm>
              <a:off x="1612138" y="892650"/>
              <a:ext cx="156375" cy="424000"/>
            </a:xfrm>
            <a:custGeom>
              <a:avLst/>
              <a:gdLst/>
              <a:ahLst/>
              <a:cxnLst/>
              <a:rect l="l" t="t" r="r" b="b"/>
              <a:pathLst>
                <a:path w="6255" h="16960" extrusionOk="0">
                  <a:moveTo>
                    <a:pt x="23" y="1"/>
                  </a:moveTo>
                  <a:lnTo>
                    <a:pt x="1" y="13582"/>
                  </a:lnTo>
                  <a:lnTo>
                    <a:pt x="6232" y="16960"/>
                  </a:lnTo>
                  <a:lnTo>
                    <a:pt x="6255" y="340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1612713" y="848725"/>
              <a:ext cx="470225" cy="128975"/>
            </a:xfrm>
            <a:custGeom>
              <a:avLst/>
              <a:gdLst/>
              <a:ahLst/>
              <a:cxnLst/>
              <a:rect l="l" t="t" r="r" b="b"/>
              <a:pathLst>
                <a:path w="18809" h="5159" extrusionOk="0">
                  <a:moveTo>
                    <a:pt x="12577" y="0"/>
                  </a:moveTo>
                  <a:lnTo>
                    <a:pt x="0" y="1758"/>
                  </a:lnTo>
                  <a:lnTo>
                    <a:pt x="6232" y="5159"/>
                  </a:lnTo>
                  <a:lnTo>
                    <a:pt x="18808" y="3378"/>
                  </a:lnTo>
                  <a:lnTo>
                    <a:pt x="12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1767913" y="933175"/>
              <a:ext cx="315025" cy="383475"/>
            </a:xfrm>
            <a:custGeom>
              <a:avLst/>
              <a:gdLst/>
              <a:ahLst/>
              <a:cxnLst/>
              <a:rect l="l" t="t" r="r" b="b"/>
              <a:pathLst>
                <a:path w="12601" h="15339" extrusionOk="0">
                  <a:moveTo>
                    <a:pt x="12600" y="0"/>
                  </a:moveTo>
                  <a:lnTo>
                    <a:pt x="24" y="1781"/>
                  </a:lnTo>
                  <a:lnTo>
                    <a:pt x="1" y="15339"/>
                  </a:lnTo>
                  <a:lnTo>
                    <a:pt x="12555" y="13581"/>
                  </a:lnTo>
                  <a:lnTo>
                    <a:pt x="12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6"/>
          <p:cNvSpPr/>
          <p:nvPr/>
        </p:nvSpPr>
        <p:spPr>
          <a:xfrm>
            <a:off x="-869112" y="3769388"/>
            <a:ext cx="2126400" cy="2126400"/>
          </a:xfrm>
          <a:prstGeom prst="star8">
            <a:avLst>
              <a:gd name="adj" fmla="val 2183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4886050" y="-817750"/>
            <a:ext cx="1590300" cy="1590300"/>
          </a:xfrm>
          <a:prstGeom prst="star8">
            <a:avLst>
              <a:gd name="adj" fmla="val 2183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>
            <a:spLocks noGrp="1"/>
          </p:cNvSpPr>
          <p:nvPr>
            <p:ph type="title"/>
          </p:nvPr>
        </p:nvSpPr>
        <p:spPr>
          <a:xfrm>
            <a:off x="1639063" y="188360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lt2"/>
                </a:solidFill>
                <a:highlight>
                  <a:schemeClr val="l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7" name="Google Shape;267;p23"/>
          <p:cNvSpPr txBox="1">
            <a:spLocks noGrp="1"/>
          </p:cNvSpPr>
          <p:nvPr>
            <p:ph type="title" idx="2"/>
          </p:nvPr>
        </p:nvSpPr>
        <p:spPr>
          <a:xfrm>
            <a:off x="4999337" y="188360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lt2"/>
                </a:solidFill>
                <a:highlight>
                  <a:schemeClr val="l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subTitle" idx="1"/>
          </p:nvPr>
        </p:nvSpPr>
        <p:spPr>
          <a:xfrm>
            <a:off x="4999336" y="2552201"/>
            <a:ext cx="2505600" cy="12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3"/>
          <p:cNvSpPr txBox="1">
            <a:spLocks noGrp="1"/>
          </p:cNvSpPr>
          <p:nvPr>
            <p:ph type="subTitle" idx="3"/>
          </p:nvPr>
        </p:nvSpPr>
        <p:spPr>
          <a:xfrm>
            <a:off x="1639063" y="2552201"/>
            <a:ext cx="2505600" cy="12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3"/>
          <p:cNvSpPr txBox="1">
            <a:spLocks noGrp="1"/>
          </p:cNvSpPr>
          <p:nvPr>
            <p:ph type="title" idx="4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3"/>
          <p:cNvGrpSpPr/>
          <p:nvPr/>
        </p:nvGrpSpPr>
        <p:grpSpPr>
          <a:xfrm rot="10800000">
            <a:off x="8611671" y="1581842"/>
            <a:ext cx="371744" cy="369474"/>
            <a:chOff x="1612138" y="848725"/>
            <a:chExt cx="470800" cy="467925"/>
          </a:xfrm>
        </p:grpSpPr>
        <p:sp>
          <p:nvSpPr>
            <p:cNvPr id="272" name="Google Shape;272;p23"/>
            <p:cNvSpPr/>
            <p:nvPr/>
          </p:nvSpPr>
          <p:spPr>
            <a:xfrm>
              <a:off x="1612138" y="892650"/>
              <a:ext cx="156375" cy="424000"/>
            </a:xfrm>
            <a:custGeom>
              <a:avLst/>
              <a:gdLst/>
              <a:ahLst/>
              <a:cxnLst/>
              <a:rect l="l" t="t" r="r" b="b"/>
              <a:pathLst>
                <a:path w="6255" h="16960" extrusionOk="0">
                  <a:moveTo>
                    <a:pt x="23" y="1"/>
                  </a:moveTo>
                  <a:lnTo>
                    <a:pt x="1" y="13582"/>
                  </a:lnTo>
                  <a:lnTo>
                    <a:pt x="6232" y="16960"/>
                  </a:lnTo>
                  <a:lnTo>
                    <a:pt x="6255" y="340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1612713" y="848725"/>
              <a:ext cx="470225" cy="128975"/>
            </a:xfrm>
            <a:custGeom>
              <a:avLst/>
              <a:gdLst/>
              <a:ahLst/>
              <a:cxnLst/>
              <a:rect l="l" t="t" r="r" b="b"/>
              <a:pathLst>
                <a:path w="18809" h="5159" extrusionOk="0">
                  <a:moveTo>
                    <a:pt x="12577" y="0"/>
                  </a:moveTo>
                  <a:lnTo>
                    <a:pt x="0" y="1758"/>
                  </a:lnTo>
                  <a:lnTo>
                    <a:pt x="6232" y="5159"/>
                  </a:lnTo>
                  <a:lnTo>
                    <a:pt x="18808" y="3378"/>
                  </a:lnTo>
                  <a:lnTo>
                    <a:pt x="12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1767913" y="933175"/>
              <a:ext cx="315025" cy="383475"/>
            </a:xfrm>
            <a:custGeom>
              <a:avLst/>
              <a:gdLst/>
              <a:ahLst/>
              <a:cxnLst/>
              <a:rect l="l" t="t" r="r" b="b"/>
              <a:pathLst>
                <a:path w="12601" h="15339" extrusionOk="0">
                  <a:moveTo>
                    <a:pt x="12600" y="0"/>
                  </a:moveTo>
                  <a:lnTo>
                    <a:pt x="24" y="1781"/>
                  </a:lnTo>
                  <a:lnTo>
                    <a:pt x="1" y="15339"/>
                  </a:lnTo>
                  <a:lnTo>
                    <a:pt x="12555" y="13581"/>
                  </a:lnTo>
                  <a:lnTo>
                    <a:pt x="12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23"/>
          <p:cNvGrpSpPr/>
          <p:nvPr/>
        </p:nvGrpSpPr>
        <p:grpSpPr>
          <a:xfrm rot="10800000">
            <a:off x="8611671" y="1017737"/>
            <a:ext cx="371744" cy="369474"/>
            <a:chOff x="1612138" y="848725"/>
            <a:chExt cx="470800" cy="467925"/>
          </a:xfrm>
        </p:grpSpPr>
        <p:sp>
          <p:nvSpPr>
            <p:cNvPr id="276" name="Google Shape;276;p23"/>
            <p:cNvSpPr/>
            <p:nvPr/>
          </p:nvSpPr>
          <p:spPr>
            <a:xfrm>
              <a:off x="1612138" y="892650"/>
              <a:ext cx="156375" cy="424000"/>
            </a:xfrm>
            <a:custGeom>
              <a:avLst/>
              <a:gdLst/>
              <a:ahLst/>
              <a:cxnLst/>
              <a:rect l="l" t="t" r="r" b="b"/>
              <a:pathLst>
                <a:path w="6255" h="16960" extrusionOk="0">
                  <a:moveTo>
                    <a:pt x="23" y="1"/>
                  </a:moveTo>
                  <a:lnTo>
                    <a:pt x="1" y="13582"/>
                  </a:lnTo>
                  <a:lnTo>
                    <a:pt x="6232" y="16960"/>
                  </a:lnTo>
                  <a:lnTo>
                    <a:pt x="6255" y="340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1612713" y="848725"/>
              <a:ext cx="470225" cy="128975"/>
            </a:xfrm>
            <a:custGeom>
              <a:avLst/>
              <a:gdLst/>
              <a:ahLst/>
              <a:cxnLst/>
              <a:rect l="l" t="t" r="r" b="b"/>
              <a:pathLst>
                <a:path w="18809" h="5159" extrusionOk="0">
                  <a:moveTo>
                    <a:pt x="12577" y="0"/>
                  </a:moveTo>
                  <a:lnTo>
                    <a:pt x="0" y="1758"/>
                  </a:lnTo>
                  <a:lnTo>
                    <a:pt x="6232" y="5159"/>
                  </a:lnTo>
                  <a:lnTo>
                    <a:pt x="18808" y="3378"/>
                  </a:lnTo>
                  <a:lnTo>
                    <a:pt x="125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1767913" y="933175"/>
              <a:ext cx="315025" cy="383475"/>
            </a:xfrm>
            <a:custGeom>
              <a:avLst/>
              <a:gdLst/>
              <a:ahLst/>
              <a:cxnLst/>
              <a:rect l="l" t="t" r="r" b="b"/>
              <a:pathLst>
                <a:path w="12601" h="15339" extrusionOk="0">
                  <a:moveTo>
                    <a:pt x="12600" y="0"/>
                  </a:moveTo>
                  <a:lnTo>
                    <a:pt x="24" y="1781"/>
                  </a:lnTo>
                  <a:lnTo>
                    <a:pt x="1" y="15339"/>
                  </a:lnTo>
                  <a:lnTo>
                    <a:pt x="12555" y="13581"/>
                  </a:lnTo>
                  <a:lnTo>
                    <a:pt x="12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23"/>
          <p:cNvSpPr/>
          <p:nvPr/>
        </p:nvSpPr>
        <p:spPr>
          <a:xfrm>
            <a:off x="644913" y="3900588"/>
            <a:ext cx="2126400" cy="2126400"/>
          </a:xfrm>
          <a:prstGeom prst="star8">
            <a:avLst>
              <a:gd name="adj" fmla="val 2183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3"/>
          <p:cNvSpPr/>
          <p:nvPr/>
        </p:nvSpPr>
        <p:spPr>
          <a:xfrm>
            <a:off x="8448675" y="2906525"/>
            <a:ext cx="1590300" cy="1590300"/>
          </a:xfrm>
          <a:prstGeom prst="star8">
            <a:avLst>
              <a:gd name="adj" fmla="val 2183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ExtraBold"/>
              <a:buNone/>
              <a:defRPr sz="3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ExtraBold"/>
              <a:buNone/>
              <a:defRPr sz="3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ExtraBold"/>
              <a:buNone/>
              <a:defRPr sz="3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ExtraBold"/>
              <a:buNone/>
              <a:defRPr sz="3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ExtraBold"/>
              <a:buNone/>
              <a:defRPr sz="3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ExtraBold"/>
              <a:buNone/>
              <a:defRPr sz="3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ExtraBold"/>
              <a:buNone/>
              <a:defRPr sz="3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ExtraBold"/>
              <a:buNone/>
              <a:defRPr sz="3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ExtraBold"/>
              <a:buNone/>
              <a:defRPr sz="3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8" r:id="rId5"/>
    <p:sldLayoutId id="2147483659" r:id="rId6"/>
    <p:sldLayoutId id="2147483661" r:id="rId7"/>
    <p:sldLayoutId id="2147483662" r:id="rId8"/>
    <p:sldLayoutId id="2147483669" r:id="rId9"/>
    <p:sldLayoutId id="2147483672" r:id="rId10"/>
    <p:sldLayoutId id="2147483674" r:id="rId11"/>
    <p:sldLayoutId id="2147483681" r:id="rId12"/>
    <p:sldLayoutId id="214748368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0"/>
          <p:cNvSpPr txBox="1">
            <a:spLocks noGrp="1"/>
          </p:cNvSpPr>
          <p:nvPr>
            <p:ph type="subTitle" idx="1"/>
          </p:nvPr>
        </p:nvSpPr>
        <p:spPr>
          <a:xfrm>
            <a:off x="-2278157" y="2260421"/>
            <a:ext cx="4365814" cy="477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</a:t>
            </a:r>
          </a:p>
        </p:txBody>
      </p:sp>
      <p:grpSp>
        <p:nvGrpSpPr>
          <p:cNvPr id="576" name="Google Shape;576;p40"/>
          <p:cNvGrpSpPr/>
          <p:nvPr/>
        </p:nvGrpSpPr>
        <p:grpSpPr>
          <a:xfrm>
            <a:off x="713192" y="539482"/>
            <a:ext cx="933583" cy="472975"/>
            <a:chOff x="2371238" y="703750"/>
            <a:chExt cx="1209775" cy="612900"/>
          </a:xfrm>
        </p:grpSpPr>
        <p:sp>
          <p:nvSpPr>
            <p:cNvPr id="577" name="Google Shape;577;p40"/>
            <p:cNvSpPr/>
            <p:nvPr/>
          </p:nvSpPr>
          <p:spPr>
            <a:xfrm>
              <a:off x="2371238" y="703750"/>
              <a:ext cx="1209775" cy="612900"/>
            </a:xfrm>
            <a:custGeom>
              <a:avLst/>
              <a:gdLst/>
              <a:ahLst/>
              <a:cxnLst/>
              <a:rect l="l" t="t" r="r" b="b"/>
              <a:pathLst>
                <a:path w="48391" h="24516" extrusionOk="0">
                  <a:moveTo>
                    <a:pt x="24195" y="1"/>
                  </a:moveTo>
                  <a:cubicBezTo>
                    <a:pt x="10843" y="1"/>
                    <a:pt x="1" y="12258"/>
                    <a:pt x="1" y="12258"/>
                  </a:cubicBezTo>
                  <a:cubicBezTo>
                    <a:pt x="1" y="12258"/>
                    <a:pt x="10843" y="24515"/>
                    <a:pt x="24195" y="24515"/>
                  </a:cubicBezTo>
                  <a:cubicBezTo>
                    <a:pt x="37548" y="24515"/>
                    <a:pt x="48390" y="12258"/>
                    <a:pt x="48390" y="12258"/>
                  </a:cubicBezTo>
                  <a:cubicBezTo>
                    <a:pt x="48390" y="12258"/>
                    <a:pt x="37548" y="1"/>
                    <a:pt x="2419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2682813" y="744675"/>
              <a:ext cx="586625" cy="531050"/>
            </a:xfrm>
            <a:custGeom>
              <a:avLst/>
              <a:gdLst/>
              <a:ahLst/>
              <a:cxnLst/>
              <a:rect l="l" t="t" r="r" b="b"/>
              <a:pathLst>
                <a:path w="23465" h="21242" extrusionOk="0">
                  <a:moveTo>
                    <a:pt x="11740" y="0"/>
                  </a:moveTo>
                  <a:cubicBezTo>
                    <a:pt x="10878" y="0"/>
                    <a:pt x="10003" y="106"/>
                    <a:pt x="9130" y="327"/>
                  </a:cubicBezTo>
                  <a:cubicBezTo>
                    <a:pt x="3447" y="1765"/>
                    <a:pt x="0" y="7539"/>
                    <a:pt x="1438" y="13223"/>
                  </a:cubicBezTo>
                  <a:cubicBezTo>
                    <a:pt x="2655" y="18034"/>
                    <a:pt x="6979" y="21242"/>
                    <a:pt x="11725" y="21242"/>
                  </a:cubicBezTo>
                  <a:cubicBezTo>
                    <a:pt x="12586" y="21242"/>
                    <a:pt x="13462" y="21136"/>
                    <a:pt x="14335" y="20915"/>
                  </a:cubicBezTo>
                  <a:cubicBezTo>
                    <a:pt x="20041" y="19477"/>
                    <a:pt x="23465" y="13702"/>
                    <a:pt x="22027" y="8019"/>
                  </a:cubicBezTo>
                  <a:cubicBezTo>
                    <a:pt x="20810" y="3208"/>
                    <a:pt x="16485" y="0"/>
                    <a:pt x="1174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2922463" y="955975"/>
              <a:ext cx="107875" cy="108450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146" y="0"/>
                  </a:moveTo>
                  <a:cubicBezTo>
                    <a:pt x="960" y="0"/>
                    <a:pt x="1" y="982"/>
                    <a:pt x="1" y="2169"/>
                  </a:cubicBezTo>
                  <a:cubicBezTo>
                    <a:pt x="1" y="3356"/>
                    <a:pt x="960" y="4337"/>
                    <a:pt x="2146" y="4337"/>
                  </a:cubicBezTo>
                  <a:cubicBezTo>
                    <a:pt x="3333" y="4337"/>
                    <a:pt x="4315" y="3356"/>
                    <a:pt x="4315" y="2169"/>
                  </a:cubicBezTo>
                  <a:cubicBezTo>
                    <a:pt x="4315" y="982"/>
                    <a:pt x="3333" y="0"/>
                    <a:pt x="214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40"/>
          <p:cNvSpPr/>
          <p:nvPr/>
        </p:nvSpPr>
        <p:spPr>
          <a:xfrm rot="570646">
            <a:off x="5520750" y="937866"/>
            <a:ext cx="3021356" cy="548731"/>
          </a:xfrm>
          <a:custGeom>
            <a:avLst/>
            <a:gdLst/>
            <a:ahLst/>
            <a:cxnLst/>
            <a:rect l="l" t="t" r="r" b="b"/>
            <a:pathLst>
              <a:path w="88791" h="16126" extrusionOk="0">
                <a:moveTo>
                  <a:pt x="30814" y="1"/>
                </a:moveTo>
                <a:cubicBezTo>
                  <a:pt x="30723" y="1"/>
                  <a:pt x="30661" y="118"/>
                  <a:pt x="30558" y="118"/>
                </a:cubicBezTo>
                <a:cubicBezTo>
                  <a:pt x="30532" y="118"/>
                  <a:pt x="30504" y="111"/>
                  <a:pt x="30472" y="92"/>
                </a:cubicBezTo>
                <a:cubicBezTo>
                  <a:pt x="30426" y="69"/>
                  <a:pt x="30386" y="61"/>
                  <a:pt x="30350" y="61"/>
                </a:cubicBezTo>
                <a:cubicBezTo>
                  <a:pt x="30241" y="61"/>
                  <a:pt x="30164" y="138"/>
                  <a:pt x="30061" y="138"/>
                </a:cubicBezTo>
                <a:cubicBezTo>
                  <a:pt x="29696" y="138"/>
                  <a:pt x="29376" y="252"/>
                  <a:pt x="29057" y="321"/>
                </a:cubicBezTo>
                <a:cubicBezTo>
                  <a:pt x="28943" y="343"/>
                  <a:pt x="28783" y="366"/>
                  <a:pt x="28760" y="435"/>
                </a:cubicBezTo>
                <a:lnTo>
                  <a:pt x="28714" y="572"/>
                </a:lnTo>
                <a:cubicBezTo>
                  <a:pt x="28577" y="572"/>
                  <a:pt x="28212" y="572"/>
                  <a:pt x="28121" y="594"/>
                </a:cubicBezTo>
                <a:cubicBezTo>
                  <a:pt x="28030" y="640"/>
                  <a:pt x="27664" y="777"/>
                  <a:pt x="27550" y="823"/>
                </a:cubicBezTo>
                <a:cubicBezTo>
                  <a:pt x="27436" y="868"/>
                  <a:pt x="27048" y="982"/>
                  <a:pt x="26980" y="1051"/>
                </a:cubicBezTo>
                <a:cubicBezTo>
                  <a:pt x="26888" y="1097"/>
                  <a:pt x="26820" y="1142"/>
                  <a:pt x="26797" y="1142"/>
                </a:cubicBezTo>
                <a:lnTo>
                  <a:pt x="26797" y="1119"/>
                </a:lnTo>
                <a:cubicBezTo>
                  <a:pt x="26760" y="1104"/>
                  <a:pt x="26724" y="1098"/>
                  <a:pt x="26689" y="1098"/>
                </a:cubicBezTo>
                <a:cubicBezTo>
                  <a:pt x="26573" y="1098"/>
                  <a:pt x="26463" y="1165"/>
                  <a:pt x="26341" y="1165"/>
                </a:cubicBezTo>
                <a:cubicBezTo>
                  <a:pt x="26249" y="1188"/>
                  <a:pt x="26158" y="1348"/>
                  <a:pt x="25975" y="1348"/>
                </a:cubicBezTo>
                <a:lnTo>
                  <a:pt x="25952" y="1348"/>
                </a:lnTo>
                <a:cubicBezTo>
                  <a:pt x="25934" y="1404"/>
                  <a:pt x="25869" y="1445"/>
                  <a:pt x="25833" y="1445"/>
                </a:cubicBezTo>
                <a:cubicBezTo>
                  <a:pt x="25826" y="1445"/>
                  <a:pt x="25820" y="1443"/>
                  <a:pt x="25816" y="1439"/>
                </a:cubicBezTo>
                <a:cubicBezTo>
                  <a:pt x="25793" y="1439"/>
                  <a:pt x="25724" y="1507"/>
                  <a:pt x="25679" y="1599"/>
                </a:cubicBezTo>
                <a:lnTo>
                  <a:pt x="25542" y="1576"/>
                </a:lnTo>
                <a:cubicBezTo>
                  <a:pt x="25521" y="1572"/>
                  <a:pt x="25502" y="1570"/>
                  <a:pt x="25483" y="1570"/>
                </a:cubicBezTo>
                <a:cubicBezTo>
                  <a:pt x="25396" y="1570"/>
                  <a:pt x="25324" y="1611"/>
                  <a:pt x="25268" y="1667"/>
                </a:cubicBezTo>
                <a:lnTo>
                  <a:pt x="25199" y="1713"/>
                </a:lnTo>
                <a:cubicBezTo>
                  <a:pt x="25108" y="1781"/>
                  <a:pt x="24674" y="1987"/>
                  <a:pt x="24537" y="2032"/>
                </a:cubicBezTo>
                <a:cubicBezTo>
                  <a:pt x="24400" y="2078"/>
                  <a:pt x="23898" y="2306"/>
                  <a:pt x="23784" y="2398"/>
                </a:cubicBezTo>
                <a:cubicBezTo>
                  <a:pt x="23670" y="2489"/>
                  <a:pt x="22962" y="2831"/>
                  <a:pt x="22757" y="2945"/>
                </a:cubicBezTo>
                <a:cubicBezTo>
                  <a:pt x="22529" y="3060"/>
                  <a:pt x="22209" y="3242"/>
                  <a:pt x="22027" y="3356"/>
                </a:cubicBezTo>
                <a:lnTo>
                  <a:pt x="21867" y="3425"/>
                </a:lnTo>
                <a:cubicBezTo>
                  <a:pt x="21684" y="3539"/>
                  <a:pt x="21502" y="3585"/>
                  <a:pt x="21319" y="3676"/>
                </a:cubicBezTo>
                <a:cubicBezTo>
                  <a:pt x="21114" y="3790"/>
                  <a:pt x="21045" y="3927"/>
                  <a:pt x="20885" y="4041"/>
                </a:cubicBezTo>
                <a:lnTo>
                  <a:pt x="20862" y="4064"/>
                </a:lnTo>
                <a:cubicBezTo>
                  <a:pt x="20858" y="4062"/>
                  <a:pt x="20852" y="4062"/>
                  <a:pt x="20846" y="4062"/>
                </a:cubicBezTo>
                <a:cubicBezTo>
                  <a:pt x="20756" y="4062"/>
                  <a:pt x="20491" y="4205"/>
                  <a:pt x="20406" y="4269"/>
                </a:cubicBezTo>
                <a:cubicBezTo>
                  <a:pt x="20345" y="4330"/>
                  <a:pt x="20274" y="4361"/>
                  <a:pt x="20220" y="4361"/>
                </a:cubicBezTo>
                <a:cubicBezTo>
                  <a:pt x="20193" y="4361"/>
                  <a:pt x="20170" y="4353"/>
                  <a:pt x="20155" y="4338"/>
                </a:cubicBezTo>
                <a:lnTo>
                  <a:pt x="20132" y="4338"/>
                </a:lnTo>
                <a:lnTo>
                  <a:pt x="19949" y="4452"/>
                </a:lnTo>
                <a:cubicBezTo>
                  <a:pt x="19744" y="4589"/>
                  <a:pt x="18922" y="5091"/>
                  <a:pt x="18671" y="5228"/>
                </a:cubicBezTo>
                <a:cubicBezTo>
                  <a:pt x="18420" y="5388"/>
                  <a:pt x="17553" y="5890"/>
                  <a:pt x="17325" y="6050"/>
                </a:cubicBezTo>
                <a:cubicBezTo>
                  <a:pt x="17073" y="6209"/>
                  <a:pt x="16252" y="6689"/>
                  <a:pt x="16001" y="6849"/>
                </a:cubicBezTo>
                <a:cubicBezTo>
                  <a:pt x="15750" y="6985"/>
                  <a:pt x="15225" y="7305"/>
                  <a:pt x="15110" y="7396"/>
                </a:cubicBezTo>
                <a:cubicBezTo>
                  <a:pt x="14974" y="7465"/>
                  <a:pt x="14700" y="7647"/>
                  <a:pt x="14631" y="7670"/>
                </a:cubicBezTo>
                <a:cubicBezTo>
                  <a:pt x="14540" y="7670"/>
                  <a:pt x="14380" y="7716"/>
                  <a:pt x="14243" y="7762"/>
                </a:cubicBezTo>
                <a:lnTo>
                  <a:pt x="14243" y="7807"/>
                </a:lnTo>
                <a:lnTo>
                  <a:pt x="14243" y="7944"/>
                </a:lnTo>
                <a:cubicBezTo>
                  <a:pt x="14106" y="7967"/>
                  <a:pt x="13764" y="8127"/>
                  <a:pt x="13672" y="8172"/>
                </a:cubicBezTo>
                <a:cubicBezTo>
                  <a:pt x="13581" y="8241"/>
                  <a:pt x="13330" y="8355"/>
                  <a:pt x="13102" y="8423"/>
                </a:cubicBezTo>
                <a:lnTo>
                  <a:pt x="12965" y="8606"/>
                </a:lnTo>
                <a:cubicBezTo>
                  <a:pt x="12874" y="8743"/>
                  <a:pt x="12600" y="8743"/>
                  <a:pt x="12463" y="8857"/>
                </a:cubicBezTo>
                <a:cubicBezTo>
                  <a:pt x="12394" y="8903"/>
                  <a:pt x="12326" y="8971"/>
                  <a:pt x="12257" y="9017"/>
                </a:cubicBezTo>
                <a:lnTo>
                  <a:pt x="12212" y="9040"/>
                </a:lnTo>
                <a:cubicBezTo>
                  <a:pt x="12166" y="9085"/>
                  <a:pt x="11983" y="9131"/>
                  <a:pt x="11961" y="9154"/>
                </a:cubicBezTo>
                <a:cubicBezTo>
                  <a:pt x="11915" y="9177"/>
                  <a:pt x="11664" y="9359"/>
                  <a:pt x="11573" y="9405"/>
                </a:cubicBezTo>
                <a:cubicBezTo>
                  <a:pt x="11481" y="9428"/>
                  <a:pt x="11162" y="9588"/>
                  <a:pt x="11070" y="9633"/>
                </a:cubicBezTo>
                <a:cubicBezTo>
                  <a:pt x="10979" y="9679"/>
                  <a:pt x="10865" y="9702"/>
                  <a:pt x="10842" y="9725"/>
                </a:cubicBezTo>
                <a:cubicBezTo>
                  <a:pt x="10842" y="9725"/>
                  <a:pt x="10523" y="9998"/>
                  <a:pt x="10386" y="10044"/>
                </a:cubicBezTo>
                <a:cubicBezTo>
                  <a:pt x="10226" y="10113"/>
                  <a:pt x="9701" y="10364"/>
                  <a:pt x="9541" y="10455"/>
                </a:cubicBezTo>
                <a:cubicBezTo>
                  <a:pt x="9381" y="10546"/>
                  <a:pt x="9039" y="10774"/>
                  <a:pt x="8948" y="10820"/>
                </a:cubicBezTo>
                <a:cubicBezTo>
                  <a:pt x="8833" y="10866"/>
                  <a:pt x="8742" y="10934"/>
                  <a:pt x="8719" y="10934"/>
                </a:cubicBezTo>
                <a:cubicBezTo>
                  <a:pt x="8697" y="10934"/>
                  <a:pt x="8194" y="11094"/>
                  <a:pt x="8103" y="11163"/>
                </a:cubicBezTo>
                <a:cubicBezTo>
                  <a:pt x="7989" y="11231"/>
                  <a:pt x="7715" y="11391"/>
                  <a:pt x="7464" y="11551"/>
                </a:cubicBezTo>
                <a:lnTo>
                  <a:pt x="7213" y="11665"/>
                </a:lnTo>
                <a:lnTo>
                  <a:pt x="7167" y="11687"/>
                </a:lnTo>
                <a:cubicBezTo>
                  <a:pt x="7076" y="11687"/>
                  <a:pt x="7076" y="11619"/>
                  <a:pt x="7167" y="11505"/>
                </a:cubicBezTo>
                <a:lnTo>
                  <a:pt x="7190" y="11436"/>
                </a:lnTo>
                <a:cubicBezTo>
                  <a:pt x="7190" y="11345"/>
                  <a:pt x="7373" y="11277"/>
                  <a:pt x="7236" y="11163"/>
                </a:cubicBezTo>
                <a:cubicBezTo>
                  <a:pt x="7213" y="11163"/>
                  <a:pt x="7373" y="11026"/>
                  <a:pt x="7418" y="10957"/>
                </a:cubicBezTo>
                <a:lnTo>
                  <a:pt x="7510" y="10820"/>
                </a:lnTo>
                <a:cubicBezTo>
                  <a:pt x="7601" y="10660"/>
                  <a:pt x="7806" y="10318"/>
                  <a:pt x="7852" y="10227"/>
                </a:cubicBezTo>
                <a:cubicBezTo>
                  <a:pt x="7898" y="10135"/>
                  <a:pt x="8035" y="9953"/>
                  <a:pt x="8126" y="9816"/>
                </a:cubicBezTo>
                <a:lnTo>
                  <a:pt x="8217" y="9679"/>
                </a:lnTo>
                <a:cubicBezTo>
                  <a:pt x="8309" y="9542"/>
                  <a:pt x="8377" y="9382"/>
                  <a:pt x="8445" y="9245"/>
                </a:cubicBezTo>
                <a:lnTo>
                  <a:pt x="8537" y="9108"/>
                </a:lnTo>
                <a:cubicBezTo>
                  <a:pt x="8651" y="8948"/>
                  <a:pt x="8833" y="8697"/>
                  <a:pt x="8948" y="8583"/>
                </a:cubicBezTo>
                <a:lnTo>
                  <a:pt x="8925" y="8423"/>
                </a:lnTo>
                <a:cubicBezTo>
                  <a:pt x="8925" y="8423"/>
                  <a:pt x="8970" y="8401"/>
                  <a:pt x="8970" y="8401"/>
                </a:cubicBezTo>
                <a:lnTo>
                  <a:pt x="9016" y="7990"/>
                </a:lnTo>
                <a:cubicBezTo>
                  <a:pt x="9290" y="7602"/>
                  <a:pt x="9632" y="7031"/>
                  <a:pt x="9792" y="6712"/>
                </a:cubicBezTo>
                <a:lnTo>
                  <a:pt x="9610" y="6415"/>
                </a:lnTo>
                <a:lnTo>
                  <a:pt x="9587" y="6346"/>
                </a:lnTo>
                <a:cubicBezTo>
                  <a:pt x="9564" y="6278"/>
                  <a:pt x="9381" y="6050"/>
                  <a:pt x="9153" y="5890"/>
                </a:cubicBezTo>
                <a:lnTo>
                  <a:pt x="9085" y="5707"/>
                </a:lnTo>
                <a:cubicBezTo>
                  <a:pt x="9016" y="5433"/>
                  <a:pt x="8651" y="5274"/>
                  <a:pt x="8765" y="4977"/>
                </a:cubicBezTo>
                <a:lnTo>
                  <a:pt x="8765" y="4954"/>
                </a:lnTo>
                <a:cubicBezTo>
                  <a:pt x="8719" y="4931"/>
                  <a:pt x="8560" y="4794"/>
                  <a:pt x="8400" y="4680"/>
                </a:cubicBezTo>
                <a:lnTo>
                  <a:pt x="8263" y="4543"/>
                </a:lnTo>
                <a:cubicBezTo>
                  <a:pt x="8238" y="4525"/>
                  <a:pt x="8216" y="4518"/>
                  <a:pt x="8198" y="4518"/>
                </a:cubicBezTo>
                <a:cubicBezTo>
                  <a:pt x="8148" y="4518"/>
                  <a:pt x="8120" y="4566"/>
                  <a:pt x="8103" y="4566"/>
                </a:cubicBezTo>
                <a:lnTo>
                  <a:pt x="7943" y="4452"/>
                </a:lnTo>
                <a:cubicBezTo>
                  <a:pt x="7715" y="4498"/>
                  <a:pt x="7213" y="4498"/>
                  <a:pt x="7099" y="4498"/>
                </a:cubicBezTo>
                <a:cubicBezTo>
                  <a:pt x="6962" y="4498"/>
                  <a:pt x="6711" y="4520"/>
                  <a:pt x="6528" y="4520"/>
                </a:cubicBezTo>
                <a:lnTo>
                  <a:pt x="6346" y="4520"/>
                </a:lnTo>
                <a:lnTo>
                  <a:pt x="5912" y="4498"/>
                </a:lnTo>
                <a:cubicBezTo>
                  <a:pt x="5501" y="4680"/>
                  <a:pt x="5067" y="4863"/>
                  <a:pt x="4953" y="4931"/>
                </a:cubicBezTo>
                <a:lnTo>
                  <a:pt x="4793" y="4931"/>
                </a:lnTo>
                <a:cubicBezTo>
                  <a:pt x="4725" y="4931"/>
                  <a:pt x="4656" y="4977"/>
                  <a:pt x="4588" y="5000"/>
                </a:cubicBezTo>
                <a:cubicBezTo>
                  <a:pt x="4497" y="5091"/>
                  <a:pt x="4360" y="5159"/>
                  <a:pt x="4314" y="5251"/>
                </a:cubicBezTo>
                <a:lnTo>
                  <a:pt x="4223" y="5388"/>
                </a:lnTo>
                <a:cubicBezTo>
                  <a:pt x="4216" y="5387"/>
                  <a:pt x="4208" y="5386"/>
                  <a:pt x="4199" y="5386"/>
                </a:cubicBezTo>
                <a:cubicBezTo>
                  <a:pt x="4046" y="5386"/>
                  <a:pt x="3692" y="5574"/>
                  <a:pt x="3584" y="5639"/>
                </a:cubicBezTo>
                <a:cubicBezTo>
                  <a:pt x="3470" y="5707"/>
                  <a:pt x="3196" y="5844"/>
                  <a:pt x="2967" y="5936"/>
                </a:cubicBezTo>
                <a:lnTo>
                  <a:pt x="2785" y="6050"/>
                </a:lnTo>
                <a:cubicBezTo>
                  <a:pt x="2693" y="6095"/>
                  <a:pt x="2602" y="6141"/>
                  <a:pt x="2511" y="6187"/>
                </a:cubicBezTo>
                <a:lnTo>
                  <a:pt x="2442" y="6232"/>
                </a:lnTo>
                <a:cubicBezTo>
                  <a:pt x="2351" y="6278"/>
                  <a:pt x="2260" y="6369"/>
                  <a:pt x="2214" y="6415"/>
                </a:cubicBezTo>
                <a:lnTo>
                  <a:pt x="2169" y="6460"/>
                </a:lnTo>
                <a:cubicBezTo>
                  <a:pt x="2077" y="6597"/>
                  <a:pt x="1689" y="6529"/>
                  <a:pt x="1758" y="6803"/>
                </a:cubicBezTo>
                <a:cubicBezTo>
                  <a:pt x="1758" y="6826"/>
                  <a:pt x="1666" y="6849"/>
                  <a:pt x="1621" y="6849"/>
                </a:cubicBezTo>
                <a:cubicBezTo>
                  <a:pt x="1484" y="6849"/>
                  <a:pt x="1438" y="6871"/>
                  <a:pt x="1438" y="6985"/>
                </a:cubicBezTo>
                <a:lnTo>
                  <a:pt x="1461" y="7077"/>
                </a:lnTo>
                <a:cubicBezTo>
                  <a:pt x="1370" y="7100"/>
                  <a:pt x="1233" y="7122"/>
                  <a:pt x="1141" y="7145"/>
                </a:cubicBezTo>
                <a:lnTo>
                  <a:pt x="1096" y="7191"/>
                </a:lnTo>
                <a:lnTo>
                  <a:pt x="959" y="7351"/>
                </a:lnTo>
                <a:cubicBezTo>
                  <a:pt x="822" y="7556"/>
                  <a:pt x="731" y="7739"/>
                  <a:pt x="753" y="7762"/>
                </a:cubicBezTo>
                <a:lnTo>
                  <a:pt x="776" y="7762"/>
                </a:lnTo>
                <a:lnTo>
                  <a:pt x="822" y="7784"/>
                </a:lnTo>
                <a:cubicBezTo>
                  <a:pt x="890" y="7807"/>
                  <a:pt x="913" y="7853"/>
                  <a:pt x="890" y="7921"/>
                </a:cubicBezTo>
                <a:lnTo>
                  <a:pt x="845" y="7944"/>
                </a:lnTo>
                <a:lnTo>
                  <a:pt x="753" y="7967"/>
                </a:lnTo>
                <a:cubicBezTo>
                  <a:pt x="736" y="7976"/>
                  <a:pt x="717" y="7979"/>
                  <a:pt x="697" y="7979"/>
                </a:cubicBezTo>
                <a:cubicBezTo>
                  <a:pt x="613" y="7979"/>
                  <a:pt x="516" y="7913"/>
                  <a:pt x="479" y="7876"/>
                </a:cubicBezTo>
                <a:cubicBezTo>
                  <a:pt x="475" y="7866"/>
                  <a:pt x="468" y="7862"/>
                  <a:pt x="459" y="7862"/>
                </a:cubicBezTo>
                <a:cubicBezTo>
                  <a:pt x="427" y="7862"/>
                  <a:pt x="369" y="7927"/>
                  <a:pt x="297" y="8035"/>
                </a:cubicBezTo>
                <a:lnTo>
                  <a:pt x="320" y="8104"/>
                </a:lnTo>
                <a:cubicBezTo>
                  <a:pt x="388" y="8218"/>
                  <a:pt x="388" y="8264"/>
                  <a:pt x="274" y="8355"/>
                </a:cubicBezTo>
                <a:lnTo>
                  <a:pt x="0" y="8560"/>
                </a:lnTo>
                <a:cubicBezTo>
                  <a:pt x="251" y="8766"/>
                  <a:pt x="525" y="8948"/>
                  <a:pt x="616" y="8948"/>
                </a:cubicBezTo>
                <a:lnTo>
                  <a:pt x="616" y="8857"/>
                </a:lnTo>
                <a:cubicBezTo>
                  <a:pt x="630" y="8790"/>
                  <a:pt x="667" y="8770"/>
                  <a:pt x="710" y="8770"/>
                </a:cubicBezTo>
                <a:cubicBezTo>
                  <a:pt x="739" y="8770"/>
                  <a:pt x="771" y="8779"/>
                  <a:pt x="799" y="8789"/>
                </a:cubicBezTo>
                <a:lnTo>
                  <a:pt x="890" y="8834"/>
                </a:lnTo>
                <a:cubicBezTo>
                  <a:pt x="1004" y="8903"/>
                  <a:pt x="525" y="8994"/>
                  <a:pt x="411" y="9108"/>
                </a:cubicBezTo>
                <a:cubicBezTo>
                  <a:pt x="311" y="9209"/>
                  <a:pt x="458" y="9344"/>
                  <a:pt x="557" y="9344"/>
                </a:cubicBezTo>
                <a:cubicBezTo>
                  <a:pt x="570" y="9344"/>
                  <a:pt x="583" y="9342"/>
                  <a:pt x="594" y="9336"/>
                </a:cubicBezTo>
                <a:cubicBezTo>
                  <a:pt x="669" y="9280"/>
                  <a:pt x="898" y="9239"/>
                  <a:pt x="1041" y="9239"/>
                </a:cubicBezTo>
                <a:cubicBezTo>
                  <a:pt x="1072" y="9239"/>
                  <a:pt x="1098" y="9241"/>
                  <a:pt x="1119" y="9245"/>
                </a:cubicBezTo>
                <a:cubicBezTo>
                  <a:pt x="1126" y="9247"/>
                  <a:pt x="1134" y="9248"/>
                  <a:pt x="1142" y="9248"/>
                </a:cubicBezTo>
                <a:cubicBezTo>
                  <a:pt x="1229" y="9248"/>
                  <a:pt x="1328" y="9137"/>
                  <a:pt x="1370" y="8948"/>
                </a:cubicBezTo>
                <a:lnTo>
                  <a:pt x="1644" y="9108"/>
                </a:lnTo>
                <a:lnTo>
                  <a:pt x="1689" y="9131"/>
                </a:lnTo>
                <a:cubicBezTo>
                  <a:pt x="1780" y="9085"/>
                  <a:pt x="2305" y="8857"/>
                  <a:pt x="2465" y="8789"/>
                </a:cubicBezTo>
                <a:cubicBezTo>
                  <a:pt x="2625" y="8720"/>
                  <a:pt x="2739" y="8606"/>
                  <a:pt x="2716" y="8538"/>
                </a:cubicBezTo>
                <a:lnTo>
                  <a:pt x="2739" y="8538"/>
                </a:lnTo>
                <a:lnTo>
                  <a:pt x="2899" y="8469"/>
                </a:lnTo>
                <a:cubicBezTo>
                  <a:pt x="3082" y="8423"/>
                  <a:pt x="3972" y="7944"/>
                  <a:pt x="4268" y="7784"/>
                </a:cubicBezTo>
                <a:cubicBezTo>
                  <a:pt x="4565" y="7647"/>
                  <a:pt x="5090" y="7396"/>
                  <a:pt x="5433" y="7214"/>
                </a:cubicBezTo>
                <a:lnTo>
                  <a:pt x="5752" y="7077"/>
                </a:lnTo>
                <a:lnTo>
                  <a:pt x="5821" y="7054"/>
                </a:lnTo>
                <a:cubicBezTo>
                  <a:pt x="5823" y="7053"/>
                  <a:pt x="5825" y="7053"/>
                  <a:pt x="5827" y="7053"/>
                </a:cubicBezTo>
                <a:cubicBezTo>
                  <a:pt x="5882" y="7053"/>
                  <a:pt x="5796" y="7332"/>
                  <a:pt x="5752" y="7442"/>
                </a:cubicBezTo>
                <a:cubicBezTo>
                  <a:pt x="5706" y="7556"/>
                  <a:pt x="5478" y="7876"/>
                  <a:pt x="5296" y="8172"/>
                </a:cubicBezTo>
                <a:lnTo>
                  <a:pt x="5113" y="8423"/>
                </a:lnTo>
                <a:lnTo>
                  <a:pt x="5044" y="8560"/>
                </a:lnTo>
                <a:cubicBezTo>
                  <a:pt x="4976" y="8697"/>
                  <a:pt x="4793" y="8971"/>
                  <a:pt x="4634" y="9177"/>
                </a:cubicBezTo>
                <a:lnTo>
                  <a:pt x="4542" y="9359"/>
                </a:lnTo>
                <a:cubicBezTo>
                  <a:pt x="4474" y="9451"/>
                  <a:pt x="4428" y="9542"/>
                  <a:pt x="4360" y="9633"/>
                </a:cubicBezTo>
                <a:lnTo>
                  <a:pt x="4291" y="9702"/>
                </a:lnTo>
                <a:cubicBezTo>
                  <a:pt x="4223" y="9793"/>
                  <a:pt x="4154" y="9953"/>
                  <a:pt x="4131" y="10067"/>
                </a:cubicBezTo>
                <a:lnTo>
                  <a:pt x="4109" y="10181"/>
                </a:lnTo>
                <a:cubicBezTo>
                  <a:pt x="4086" y="10204"/>
                  <a:pt x="3880" y="10592"/>
                  <a:pt x="3675" y="11071"/>
                </a:cubicBezTo>
                <a:lnTo>
                  <a:pt x="3698" y="11551"/>
                </a:lnTo>
                <a:lnTo>
                  <a:pt x="3743" y="11870"/>
                </a:lnTo>
                <a:cubicBezTo>
                  <a:pt x="3903" y="12190"/>
                  <a:pt x="4177" y="12715"/>
                  <a:pt x="4246" y="12829"/>
                </a:cubicBezTo>
                <a:cubicBezTo>
                  <a:pt x="4291" y="12920"/>
                  <a:pt x="4360" y="13034"/>
                  <a:pt x="4360" y="13034"/>
                </a:cubicBezTo>
                <a:cubicBezTo>
                  <a:pt x="4360" y="13034"/>
                  <a:pt x="4451" y="13103"/>
                  <a:pt x="4520" y="13194"/>
                </a:cubicBezTo>
                <a:lnTo>
                  <a:pt x="4611" y="13262"/>
                </a:lnTo>
                <a:lnTo>
                  <a:pt x="4725" y="13308"/>
                </a:lnTo>
                <a:cubicBezTo>
                  <a:pt x="4771" y="13422"/>
                  <a:pt x="4725" y="13559"/>
                  <a:pt x="4702" y="13559"/>
                </a:cubicBezTo>
                <a:cubicBezTo>
                  <a:pt x="4679" y="13582"/>
                  <a:pt x="4771" y="13673"/>
                  <a:pt x="4930" y="13765"/>
                </a:cubicBezTo>
                <a:lnTo>
                  <a:pt x="4930" y="13879"/>
                </a:lnTo>
                <a:lnTo>
                  <a:pt x="4976" y="14107"/>
                </a:lnTo>
                <a:cubicBezTo>
                  <a:pt x="5181" y="14198"/>
                  <a:pt x="5661" y="14404"/>
                  <a:pt x="5798" y="14427"/>
                </a:cubicBezTo>
                <a:cubicBezTo>
                  <a:pt x="5935" y="14449"/>
                  <a:pt x="6163" y="14472"/>
                  <a:pt x="6300" y="14472"/>
                </a:cubicBezTo>
                <a:lnTo>
                  <a:pt x="6437" y="14472"/>
                </a:lnTo>
                <a:cubicBezTo>
                  <a:pt x="6528" y="14472"/>
                  <a:pt x="6609" y="14482"/>
                  <a:pt x="6687" y="14482"/>
                </a:cubicBezTo>
                <a:cubicBezTo>
                  <a:pt x="6726" y="14482"/>
                  <a:pt x="6764" y="14480"/>
                  <a:pt x="6802" y="14472"/>
                </a:cubicBezTo>
                <a:cubicBezTo>
                  <a:pt x="6916" y="14427"/>
                  <a:pt x="7030" y="14449"/>
                  <a:pt x="7099" y="14427"/>
                </a:cubicBezTo>
                <a:cubicBezTo>
                  <a:pt x="7169" y="14397"/>
                  <a:pt x="7225" y="14380"/>
                  <a:pt x="7276" y="14380"/>
                </a:cubicBezTo>
                <a:cubicBezTo>
                  <a:pt x="7343" y="14380"/>
                  <a:pt x="7400" y="14408"/>
                  <a:pt x="7464" y="14472"/>
                </a:cubicBezTo>
                <a:cubicBezTo>
                  <a:pt x="7510" y="14449"/>
                  <a:pt x="7715" y="14358"/>
                  <a:pt x="7806" y="14358"/>
                </a:cubicBezTo>
                <a:cubicBezTo>
                  <a:pt x="7875" y="14358"/>
                  <a:pt x="8057" y="14312"/>
                  <a:pt x="8240" y="14267"/>
                </a:cubicBezTo>
                <a:lnTo>
                  <a:pt x="8377" y="14221"/>
                </a:lnTo>
                <a:lnTo>
                  <a:pt x="8514" y="14198"/>
                </a:lnTo>
                <a:cubicBezTo>
                  <a:pt x="8674" y="14175"/>
                  <a:pt x="9062" y="14130"/>
                  <a:pt x="9085" y="14084"/>
                </a:cubicBezTo>
                <a:cubicBezTo>
                  <a:pt x="9130" y="14016"/>
                  <a:pt x="9313" y="13924"/>
                  <a:pt x="9473" y="13879"/>
                </a:cubicBezTo>
                <a:lnTo>
                  <a:pt x="9610" y="13810"/>
                </a:lnTo>
                <a:lnTo>
                  <a:pt x="9769" y="13742"/>
                </a:lnTo>
                <a:cubicBezTo>
                  <a:pt x="9929" y="13673"/>
                  <a:pt x="10523" y="13399"/>
                  <a:pt x="10705" y="13308"/>
                </a:cubicBezTo>
                <a:cubicBezTo>
                  <a:pt x="10865" y="13217"/>
                  <a:pt x="11824" y="12760"/>
                  <a:pt x="12120" y="12600"/>
                </a:cubicBezTo>
                <a:cubicBezTo>
                  <a:pt x="12417" y="12464"/>
                  <a:pt x="12782" y="12258"/>
                  <a:pt x="12942" y="12167"/>
                </a:cubicBezTo>
                <a:lnTo>
                  <a:pt x="13102" y="12076"/>
                </a:lnTo>
                <a:lnTo>
                  <a:pt x="13239" y="12007"/>
                </a:lnTo>
                <a:cubicBezTo>
                  <a:pt x="13376" y="11939"/>
                  <a:pt x="13718" y="11756"/>
                  <a:pt x="13809" y="11710"/>
                </a:cubicBezTo>
                <a:cubicBezTo>
                  <a:pt x="13878" y="11665"/>
                  <a:pt x="14083" y="11528"/>
                  <a:pt x="14220" y="11436"/>
                </a:cubicBezTo>
                <a:lnTo>
                  <a:pt x="14380" y="11391"/>
                </a:lnTo>
                <a:lnTo>
                  <a:pt x="14563" y="11322"/>
                </a:lnTo>
                <a:cubicBezTo>
                  <a:pt x="14677" y="11231"/>
                  <a:pt x="15042" y="11117"/>
                  <a:pt x="15110" y="11071"/>
                </a:cubicBezTo>
                <a:cubicBezTo>
                  <a:pt x="15156" y="11003"/>
                  <a:pt x="15978" y="10478"/>
                  <a:pt x="16275" y="10318"/>
                </a:cubicBezTo>
                <a:cubicBezTo>
                  <a:pt x="16571" y="10135"/>
                  <a:pt x="17119" y="9793"/>
                  <a:pt x="17484" y="9565"/>
                </a:cubicBezTo>
                <a:lnTo>
                  <a:pt x="17849" y="9382"/>
                </a:lnTo>
                <a:lnTo>
                  <a:pt x="18215" y="9200"/>
                </a:lnTo>
                <a:cubicBezTo>
                  <a:pt x="18603" y="8948"/>
                  <a:pt x="19607" y="8287"/>
                  <a:pt x="19904" y="8150"/>
                </a:cubicBezTo>
                <a:cubicBezTo>
                  <a:pt x="20178" y="7990"/>
                  <a:pt x="21114" y="7419"/>
                  <a:pt x="21410" y="7259"/>
                </a:cubicBezTo>
                <a:cubicBezTo>
                  <a:pt x="21684" y="7122"/>
                  <a:pt x="22118" y="6871"/>
                  <a:pt x="22369" y="6712"/>
                </a:cubicBezTo>
                <a:lnTo>
                  <a:pt x="22597" y="6597"/>
                </a:lnTo>
                <a:cubicBezTo>
                  <a:pt x="22962" y="6392"/>
                  <a:pt x="23305" y="6187"/>
                  <a:pt x="23670" y="5981"/>
                </a:cubicBezTo>
                <a:lnTo>
                  <a:pt x="24058" y="5776"/>
                </a:lnTo>
                <a:cubicBezTo>
                  <a:pt x="24492" y="5547"/>
                  <a:pt x="25816" y="4886"/>
                  <a:pt x="26181" y="4680"/>
                </a:cubicBezTo>
                <a:cubicBezTo>
                  <a:pt x="26546" y="4498"/>
                  <a:pt x="27025" y="4224"/>
                  <a:pt x="27231" y="4087"/>
                </a:cubicBezTo>
                <a:lnTo>
                  <a:pt x="27459" y="3995"/>
                </a:lnTo>
                <a:lnTo>
                  <a:pt x="27687" y="3927"/>
                </a:lnTo>
                <a:cubicBezTo>
                  <a:pt x="27938" y="3813"/>
                  <a:pt x="28395" y="3653"/>
                  <a:pt x="28486" y="3630"/>
                </a:cubicBezTo>
                <a:cubicBezTo>
                  <a:pt x="28600" y="3607"/>
                  <a:pt x="28943" y="3333"/>
                  <a:pt x="29102" y="3311"/>
                </a:cubicBezTo>
                <a:cubicBezTo>
                  <a:pt x="29262" y="3288"/>
                  <a:pt x="29536" y="3196"/>
                  <a:pt x="29650" y="3196"/>
                </a:cubicBezTo>
                <a:cubicBezTo>
                  <a:pt x="29657" y="3195"/>
                  <a:pt x="29663" y="3195"/>
                  <a:pt x="29668" y="3195"/>
                </a:cubicBezTo>
                <a:cubicBezTo>
                  <a:pt x="29751" y="3195"/>
                  <a:pt x="29646" y="3360"/>
                  <a:pt x="29582" y="3425"/>
                </a:cubicBezTo>
                <a:cubicBezTo>
                  <a:pt x="29536" y="3470"/>
                  <a:pt x="29239" y="3630"/>
                  <a:pt x="29194" y="3699"/>
                </a:cubicBezTo>
                <a:cubicBezTo>
                  <a:pt x="29148" y="3767"/>
                  <a:pt x="28920" y="3995"/>
                  <a:pt x="28851" y="4087"/>
                </a:cubicBezTo>
                <a:cubicBezTo>
                  <a:pt x="28783" y="4155"/>
                  <a:pt x="28600" y="4383"/>
                  <a:pt x="28555" y="4452"/>
                </a:cubicBezTo>
                <a:cubicBezTo>
                  <a:pt x="28509" y="4520"/>
                  <a:pt x="28121" y="4680"/>
                  <a:pt x="28030" y="4771"/>
                </a:cubicBezTo>
                <a:cubicBezTo>
                  <a:pt x="27961" y="4886"/>
                  <a:pt x="27733" y="5228"/>
                  <a:pt x="27505" y="5570"/>
                </a:cubicBezTo>
                <a:lnTo>
                  <a:pt x="27071" y="5730"/>
                </a:lnTo>
                <a:cubicBezTo>
                  <a:pt x="27025" y="5753"/>
                  <a:pt x="27002" y="5799"/>
                  <a:pt x="26980" y="5867"/>
                </a:cubicBezTo>
                <a:cubicBezTo>
                  <a:pt x="26957" y="5913"/>
                  <a:pt x="26934" y="5981"/>
                  <a:pt x="26888" y="6027"/>
                </a:cubicBezTo>
                <a:cubicBezTo>
                  <a:pt x="26729" y="6209"/>
                  <a:pt x="26546" y="6369"/>
                  <a:pt x="26386" y="6529"/>
                </a:cubicBezTo>
                <a:cubicBezTo>
                  <a:pt x="26345" y="6591"/>
                  <a:pt x="26379" y="6692"/>
                  <a:pt x="26247" y="6692"/>
                </a:cubicBezTo>
                <a:cubicBezTo>
                  <a:pt x="26234" y="6692"/>
                  <a:pt x="26220" y="6691"/>
                  <a:pt x="26204" y="6689"/>
                </a:cubicBezTo>
                <a:lnTo>
                  <a:pt x="26181" y="6689"/>
                </a:lnTo>
                <a:cubicBezTo>
                  <a:pt x="26160" y="6791"/>
                  <a:pt x="26067" y="6875"/>
                  <a:pt x="25998" y="6875"/>
                </a:cubicBezTo>
                <a:cubicBezTo>
                  <a:pt x="25990" y="6875"/>
                  <a:pt x="25982" y="6874"/>
                  <a:pt x="25975" y="6871"/>
                </a:cubicBezTo>
                <a:lnTo>
                  <a:pt x="25952" y="6894"/>
                </a:lnTo>
                <a:cubicBezTo>
                  <a:pt x="25861" y="7054"/>
                  <a:pt x="25861" y="7259"/>
                  <a:pt x="25610" y="7351"/>
                </a:cubicBezTo>
                <a:cubicBezTo>
                  <a:pt x="25564" y="7351"/>
                  <a:pt x="25564" y="7442"/>
                  <a:pt x="25542" y="7488"/>
                </a:cubicBezTo>
                <a:lnTo>
                  <a:pt x="25473" y="7647"/>
                </a:lnTo>
                <a:cubicBezTo>
                  <a:pt x="25359" y="7807"/>
                  <a:pt x="24948" y="8104"/>
                  <a:pt x="24903" y="8218"/>
                </a:cubicBezTo>
                <a:cubicBezTo>
                  <a:pt x="24857" y="8309"/>
                  <a:pt x="24469" y="8720"/>
                  <a:pt x="24355" y="8834"/>
                </a:cubicBezTo>
                <a:cubicBezTo>
                  <a:pt x="24218" y="8948"/>
                  <a:pt x="24126" y="9063"/>
                  <a:pt x="24149" y="9085"/>
                </a:cubicBezTo>
                <a:lnTo>
                  <a:pt x="24149" y="9108"/>
                </a:lnTo>
                <a:cubicBezTo>
                  <a:pt x="24126" y="9177"/>
                  <a:pt x="24104" y="9336"/>
                  <a:pt x="24081" y="9336"/>
                </a:cubicBezTo>
                <a:cubicBezTo>
                  <a:pt x="23807" y="9336"/>
                  <a:pt x="23944" y="9519"/>
                  <a:pt x="23853" y="9588"/>
                </a:cubicBezTo>
                <a:cubicBezTo>
                  <a:pt x="23738" y="9702"/>
                  <a:pt x="23579" y="9770"/>
                  <a:pt x="23510" y="9907"/>
                </a:cubicBezTo>
                <a:cubicBezTo>
                  <a:pt x="23373" y="10090"/>
                  <a:pt x="23259" y="10295"/>
                  <a:pt x="23191" y="10501"/>
                </a:cubicBezTo>
                <a:cubicBezTo>
                  <a:pt x="23145" y="10615"/>
                  <a:pt x="23145" y="10706"/>
                  <a:pt x="23031" y="10774"/>
                </a:cubicBezTo>
                <a:cubicBezTo>
                  <a:pt x="22962" y="10820"/>
                  <a:pt x="22894" y="10889"/>
                  <a:pt x="22871" y="10934"/>
                </a:cubicBezTo>
                <a:lnTo>
                  <a:pt x="22803" y="11048"/>
                </a:lnTo>
                <a:cubicBezTo>
                  <a:pt x="22757" y="11163"/>
                  <a:pt x="22666" y="11345"/>
                  <a:pt x="22597" y="11459"/>
                </a:cubicBezTo>
                <a:lnTo>
                  <a:pt x="22552" y="11551"/>
                </a:lnTo>
                <a:cubicBezTo>
                  <a:pt x="22506" y="11665"/>
                  <a:pt x="22483" y="11779"/>
                  <a:pt x="22460" y="11893"/>
                </a:cubicBezTo>
                <a:lnTo>
                  <a:pt x="22415" y="11984"/>
                </a:lnTo>
                <a:cubicBezTo>
                  <a:pt x="22369" y="12098"/>
                  <a:pt x="22141" y="12327"/>
                  <a:pt x="22209" y="12372"/>
                </a:cubicBezTo>
                <a:cubicBezTo>
                  <a:pt x="22255" y="12441"/>
                  <a:pt x="22163" y="12737"/>
                  <a:pt x="22163" y="12852"/>
                </a:cubicBezTo>
                <a:cubicBezTo>
                  <a:pt x="22163" y="12966"/>
                  <a:pt x="22141" y="13240"/>
                  <a:pt x="22163" y="13308"/>
                </a:cubicBezTo>
                <a:cubicBezTo>
                  <a:pt x="22186" y="13377"/>
                  <a:pt x="22186" y="13605"/>
                  <a:pt x="22118" y="13787"/>
                </a:cubicBezTo>
                <a:lnTo>
                  <a:pt x="22209" y="13993"/>
                </a:lnTo>
                <a:lnTo>
                  <a:pt x="22278" y="14175"/>
                </a:lnTo>
                <a:cubicBezTo>
                  <a:pt x="22369" y="14358"/>
                  <a:pt x="22711" y="14906"/>
                  <a:pt x="23054" y="15340"/>
                </a:cubicBezTo>
                <a:lnTo>
                  <a:pt x="23305" y="15796"/>
                </a:lnTo>
                <a:lnTo>
                  <a:pt x="23350" y="15865"/>
                </a:lnTo>
                <a:cubicBezTo>
                  <a:pt x="23510" y="15933"/>
                  <a:pt x="23921" y="16093"/>
                  <a:pt x="24058" y="16116"/>
                </a:cubicBezTo>
                <a:cubicBezTo>
                  <a:pt x="24149" y="16116"/>
                  <a:pt x="24535" y="16126"/>
                  <a:pt x="24863" y="16126"/>
                </a:cubicBezTo>
                <a:cubicBezTo>
                  <a:pt x="25027" y="16126"/>
                  <a:pt x="25176" y="16123"/>
                  <a:pt x="25268" y="16116"/>
                </a:cubicBezTo>
                <a:cubicBezTo>
                  <a:pt x="25542" y="16093"/>
                  <a:pt x="25930" y="16024"/>
                  <a:pt x="25998" y="16001"/>
                </a:cubicBezTo>
                <a:cubicBezTo>
                  <a:pt x="26067" y="15979"/>
                  <a:pt x="26226" y="15956"/>
                  <a:pt x="26386" y="15956"/>
                </a:cubicBezTo>
                <a:lnTo>
                  <a:pt x="26500" y="15910"/>
                </a:lnTo>
                <a:lnTo>
                  <a:pt x="27048" y="15819"/>
                </a:lnTo>
                <a:cubicBezTo>
                  <a:pt x="27619" y="15613"/>
                  <a:pt x="28167" y="15408"/>
                  <a:pt x="28258" y="15362"/>
                </a:cubicBezTo>
                <a:lnTo>
                  <a:pt x="28372" y="15317"/>
                </a:lnTo>
                <a:cubicBezTo>
                  <a:pt x="28463" y="15294"/>
                  <a:pt x="28623" y="15340"/>
                  <a:pt x="28669" y="15225"/>
                </a:cubicBezTo>
                <a:lnTo>
                  <a:pt x="28737" y="15088"/>
                </a:lnTo>
                <a:cubicBezTo>
                  <a:pt x="28751" y="15094"/>
                  <a:pt x="28771" y="15097"/>
                  <a:pt x="28795" y="15097"/>
                </a:cubicBezTo>
                <a:cubicBezTo>
                  <a:pt x="28969" y="15097"/>
                  <a:pt x="29376" y="14966"/>
                  <a:pt x="29536" y="14906"/>
                </a:cubicBezTo>
                <a:cubicBezTo>
                  <a:pt x="29719" y="14837"/>
                  <a:pt x="29970" y="14792"/>
                  <a:pt x="30084" y="14792"/>
                </a:cubicBezTo>
                <a:lnTo>
                  <a:pt x="30198" y="14723"/>
                </a:lnTo>
                <a:lnTo>
                  <a:pt x="30540" y="14472"/>
                </a:lnTo>
                <a:cubicBezTo>
                  <a:pt x="30997" y="14312"/>
                  <a:pt x="31545" y="14107"/>
                  <a:pt x="31750" y="13993"/>
                </a:cubicBezTo>
                <a:lnTo>
                  <a:pt x="31933" y="13879"/>
                </a:lnTo>
                <a:cubicBezTo>
                  <a:pt x="32344" y="13696"/>
                  <a:pt x="32732" y="13491"/>
                  <a:pt x="33142" y="13308"/>
                </a:cubicBezTo>
                <a:cubicBezTo>
                  <a:pt x="33348" y="13217"/>
                  <a:pt x="33485" y="13011"/>
                  <a:pt x="33759" y="13011"/>
                </a:cubicBezTo>
                <a:cubicBezTo>
                  <a:pt x="33850" y="12989"/>
                  <a:pt x="33896" y="12874"/>
                  <a:pt x="33987" y="12829"/>
                </a:cubicBezTo>
                <a:cubicBezTo>
                  <a:pt x="34078" y="12783"/>
                  <a:pt x="34192" y="12783"/>
                  <a:pt x="34307" y="12737"/>
                </a:cubicBezTo>
                <a:cubicBezTo>
                  <a:pt x="34398" y="12715"/>
                  <a:pt x="34466" y="12623"/>
                  <a:pt x="34558" y="12623"/>
                </a:cubicBezTo>
                <a:lnTo>
                  <a:pt x="34809" y="12646"/>
                </a:lnTo>
                <a:cubicBezTo>
                  <a:pt x="34717" y="12555"/>
                  <a:pt x="34854" y="12441"/>
                  <a:pt x="34900" y="12395"/>
                </a:cubicBezTo>
                <a:cubicBezTo>
                  <a:pt x="34946" y="12349"/>
                  <a:pt x="35448" y="12144"/>
                  <a:pt x="35585" y="12053"/>
                </a:cubicBezTo>
                <a:cubicBezTo>
                  <a:pt x="35745" y="11961"/>
                  <a:pt x="36018" y="11802"/>
                  <a:pt x="36201" y="11687"/>
                </a:cubicBezTo>
                <a:lnTo>
                  <a:pt x="36384" y="11619"/>
                </a:lnTo>
                <a:lnTo>
                  <a:pt x="36566" y="11551"/>
                </a:lnTo>
                <a:cubicBezTo>
                  <a:pt x="36726" y="11436"/>
                  <a:pt x="37160" y="11208"/>
                  <a:pt x="37251" y="11163"/>
                </a:cubicBezTo>
                <a:cubicBezTo>
                  <a:pt x="37342" y="11094"/>
                  <a:pt x="37479" y="11026"/>
                  <a:pt x="37548" y="10980"/>
                </a:cubicBezTo>
                <a:lnTo>
                  <a:pt x="37593" y="10957"/>
                </a:lnTo>
                <a:lnTo>
                  <a:pt x="37776" y="10797"/>
                </a:lnTo>
                <a:cubicBezTo>
                  <a:pt x="38050" y="10683"/>
                  <a:pt x="38415" y="10478"/>
                  <a:pt x="38575" y="10341"/>
                </a:cubicBezTo>
                <a:lnTo>
                  <a:pt x="38803" y="10272"/>
                </a:lnTo>
                <a:cubicBezTo>
                  <a:pt x="38872" y="10249"/>
                  <a:pt x="38940" y="10227"/>
                  <a:pt x="38986" y="10181"/>
                </a:cubicBezTo>
                <a:lnTo>
                  <a:pt x="39191" y="9998"/>
                </a:lnTo>
                <a:cubicBezTo>
                  <a:pt x="39305" y="9976"/>
                  <a:pt x="39488" y="9907"/>
                  <a:pt x="39534" y="9884"/>
                </a:cubicBezTo>
                <a:cubicBezTo>
                  <a:pt x="39556" y="9861"/>
                  <a:pt x="39785" y="9747"/>
                  <a:pt x="39853" y="9702"/>
                </a:cubicBezTo>
                <a:cubicBezTo>
                  <a:pt x="39922" y="9656"/>
                  <a:pt x="40195" y="9496"/>
                  <a:pt x="40264" y="9451"/>
                </a:cubicBezTo>
                <a:cubicBezTo>
                  <a:pt x="40332" y="9382"/>
                  <a:pt x="40629" y="9177"/>
                  <a:pt x="40720" y="9154"/>
                </a:cubicBezTo>
                <a:cubicBezTo>
                  <a:pt x="40812" y="9131"/>
                  <a:pt x="41017" y="9063"/>
                  <a:pt x="41177" y="8971"/>
                </a:cubicBezTo>
                <a:lnTo>
                  <a:pt x="41291" y="8880"/>
                </a:lnTo>
                <a:lnTo>
                  <a:pt x="41816" y="8492"/>
                </a:lnTo>
                <a:cubicBezTo>
                  <a:pt x="42501" y="8241"/>
                  <a:pt x="43163" y="7990"/>
                  <a:pt x="43277" y="7967"/>
                </a:cubicBezTo>
                <a:lnTo>
                  <a:pt x="43323" y="7921"/>
                </a:lnTo>
                <a:lnTo>
                  <a:pt x="43414" y="7762"/>
                </a:lnTo>
                <a:cubicBezTo>
                  <a:pt x="43619" y="7716"/>
                  <a:pt x="43893" y="7647"/>
                  <a:pt x="43939" y="7625"/>
                </a:cubicBezTo>
                <a:cubicBezTo>
                  <a:pt x="43984" y="7602"/>
                  <a:pt x="44350" y="7396"/>
                  <a:pt x="44487" y="7351"/>
                </a:cubicBezTo>
                <a:cubicBezTo>
                  <a:pt x="44624" y="7305"/>
                  <a:pt x="45080" y="7122"/>
                  <a:pt x="45217" y="7054"/>
                </a:cubicBezTo>
                <a:cubicBezTo>
                  <a:pt x="45331" y="6985"/>
                  <a:pt x="45674" y="6666"/>
                  <a:pt x="45810" y="6643"/>
                </a:cubicBezTo>
                <a:cubicBezTo>
                  <a:pt x="45970" y="6620"/>
                  <a:pt x="46746" y="6415"/>
                  <a:pt x="46975" y="6324"/>
                </a:cubicBezTo>
                <a:cubicBezTo>
                  <a:pt x="47203" y="6209"/>
                  <a:pt x="48481" y="5730"/>
                  <a:pt x="48938" y="5616"/>
                </a:cubicBezTo>
                <a:cubicBezTo>
                  <a:pt x="49154" y="5570"/>
                  <a:pt x="49348" y="5553"/>
                  <a:pt x="49488" y="5553"/>
                </a:cubicBezTo>
                <a:cubicBezTo>
                  <a:pt x="49628" y="5553"/>
                  <a:pt x="49714" y="5570"/>
                  <a:pt x="49714" y="5593"/>
                </a:cubicBezTo>
                <a:cubicBezTo>
                  <a:pt x="49691" y="5639"/>
                  <a:pt x="49645" y="5753"/>
                  <a:pt x="49577" y="5844"/>
                </a:cubicBezTo>
                <a:lnTo>
                  <a:pt x="49211" y="5844"/>
                </a:lnTo>
                <a:cubicBezTo>
                  <a:pt x="49234" y="5981"/>
                  <a:pt x="49211" y="6187"/>
                  <a:pt x="49120" y="6278"/>
                </a:cubicBezTo>
                <a:lnTo>
                  <a:pt x="49052" y="6369"/>
                </a:lnTo>
                <a:lnTo>
                  <a:pt x="48983" y="6415"/>
                </a:lnTo>
                <a:cubicBezTo>
                  <a:pt x="49006" y="6483"/>
                  <a:pt x="48960" y="6597"/>
                  <a:pt x="48915" y="6620"/>
                </a:cubicBezTo>
                <a:cubicBezTo>
                  <a:pt x="48892" y="6666"/>
                  <a:pt x="48869" y="6734"/>
                  <a:pt x="48892" y="6803"/>
                </a:cubicBezTo>
                <a:lnTo>
                  <a:pt x="48892" y="6871"/>
                </a:lnTo>
                <a:lnTo>
                  <a:pt x="48892" y="6894"/>
                </a:lnTo>
                <a:cubicBezTo>
                  <a:pt x="48846" y="6917"/>
                  <a:pt x="48778" y="7008"/>
                  <a:pt x="48755" y="7100"/>
                </a:cubicBezTo>
                <a:lnTo>
                  <a:pt x="48390" y="7100"/>
                </a:lnTo>
                <a:cubicBezTo>
                  <a:pt x="48481" y="7191"/>
                  <a:pt x="48481" y="7305"/>
                  <a:pt x="48413" y="7374"/>
                </a:cubicBezTo>
                <a:lnTo>
                  <a:pt x="48344" y="7442"/>
                </a:lnTo>
                <a:lnTo>
                  <a:pt x="48321" y="7465"/>
                </a:lnTo>
                <a:cubicBezTo>
                  <a:pt x="48344" y="7533"/>
                  <a:pt x="48070" y="7693"/>
                  <a:pt x="48047" y="7784"/>
                </a:cubicBezTo>
                <a:cubicBezTo>
                  <a:pt x="48025" y="7876"/>
                  <a:pt x="48002" y="8218"/>
                  <a:pt x="47933" y="8287"/>
                </a:cubicBezTo>
                <a:cubicBezTo>
                  <a:pt x="47842" y="8355"/>
                  <a:pt x="47933" y="8446"/>
                  <a:pt x="47979" y="8446"/>
                </a:cubicBezTo>
                <a:cubicBezTo>
                  <a:pt x="48047" y="8446"/>
                  <a:pt x="47865" y="8629"/>
                  <a:pt x="47773" y="8629"/>
                </a:cubicBezTo>
                <a:cubicBezTo>
                  <a:pt x="47659" y="8652"/>
                  <a:pt x="47637" y="8675"/>
                  <a:pt x="47705" y="8697"/>
                </a:cubicBezTo>
                <a:lnTo>
                  <a:pt x="47751" y="8720"/>
                </a:lnTo>
                <a:lnTo>
                  <a:pt x="47796" y="8743"/>
                </a:lnTo>
                <a:cubicBezTo>
                  <a:pt x="47865" y="8812"/>
                  <a:pt x="47842" y="8834"/>
                  <a:pt x="47751" y="8857"/>
                </a:cubicBezTo>
                <a:lnTo>
                  <a:pt x="47705" y="8857"/>
                </a:lnTo>
                <a:lnTo>
                  <a:pt x="47568" y="8903"/>
                </a:lnTo>
                <a:cubicBezTo>
                  <a:pt x="47568" y="8994"/>
                  <a:pt x="47568" y="9177"/>
                  <a:pt x="47545" y="9268"/>
                </a:cubicBezTo>
                <a:lnTo>
                  <a:pt x="47522" y="9359"/>
                </a:lnTo>
                <a:lnTo>
                  <a:pt x="47477" y="9451"/>
                </a:lnTo>
                <a:cubicBezTo>
                  <a:pt x="47461" y="9443"/>
                  <a:pt x="47441" y="9439"/>
                  <a:pt x="47418" y="9439"/>
                </a:cubicBezTo>
                <a:cubicBezTo>
                  <a:pt x="47314" y="9439"/>
                  <a:pt x="47152" y="9521"/>
                  <a:pt x="47020" y="9633"/>
                </a:cubicBezTo>
                <a:lnTo>
                  <a:pt x="46975" y="9793"/>
                </a:lnTo>
                <a:cubicBezTo>
                  <a:pt x="46929" y="9976"/>
                  <a:pt x="46906" y="10158"/>
                  <a:pt x="46769" y="10318"/>
                </a:cubicBezTo>
                <a:lnTo>
                  <a:pt x="46655" y="10455"/>
                </a:lnTo>
                <a:cubicBezTo>
                  <a:pt x="46655" y="10660"/>
                  <a:pt x="46655" y="11003"/>
                  <a:pt x="46678" y="11254"/>
                </a:cubicBezTo>
                <a:lnTo>
                  <a:pt x="46769" y="11436"/>
                </a:lnTo>
                <a:cubicBezTo>
                  <a:pt x="46860" y="11596"/>
                  <a:pt x="46860" y="11756"/>
                  <a:pt x="46952" y="11893"/>
                </a:cubicBezTo>
                <a:cubicBezTo>
                  <a:pt x="47066" y="12030"/>
                  <a:pt x="47203" y="12144"/>
                  <a:pt x="47157" y="12327"/>
                </a:cubicBezTo>
                <a:lnTo>
                  <a:pt x="47157" y="12349"/>
                </a:lnTo>
                <a:cubicBezTo>
                  <a:pt x="47203" y="12372"/>
                  <a:pt x="47454" y="12555"/>
                  <a:pt x="47500" y="12646"/>
                </a:cubicBezTo>
                <a:cubicBezTo>
                  <a:pt x="47522" y="12737"/>
                  <a:pt x="47614" y="12943"/>
                  <a:pt x="47705" y="13080"/>
                </a:cubicBezTo>
                <a:lnTo>
                  <a:pt x="47819" y="13194"/>
                </a:lnTo>
                <a:cubicBezTo>
                  <a:pt x="47821" y="13196"/>
                  <a:pt x="47824" y="13197"/>
                  <a:pt x="47827" y="13197"/>
                </a:cubicBezTo>
                <a:cubicBezTo>
                  <a:pt x="47849" y="13197"/>
                  <a:pt x="47893" y="13158"/>
                  <a:pt x="47946" y="13158"/>
                </a:cubicBezTo>
                <a:cubicBezTo>
                  <a:pt x="47971" y="13158"/>
                  <a:pt x="47998" y="13167"/>
                  <a:pt x="48025" y="13194"/>
                </a:cubicBezTo>
                <a:lnTo>
                  <a:pt x="48070" y="13240"/>
                </a:lnTo>
                <a:cubicBezTo>
                  <a:pt x="48110" y="13266"/>
                  <a:pt x="48158" y="13277"/>
                  <a:pt x="48205" y="13277"/>
                </a:cubicBezTo>
                <a:cubicBezTo>
                  <a:pt x="48238" y="13277"/>
                  <a:pt x="48270" y="13272"/>
                  <a:pt x="48298" y="13262"/>
                </a:cubicBezTo>
                <a:lnTo>
                  <a:pt x="48390" y="13308"/>
                </a:lnTo>
                <a:lnTo>
                  <a:pt x="48686" y="13468"/>
                </a:lnTo>
                <a:cubicBezTo>
                  <a:pt x="49052" y="13468"/>
                  <a:pt x="49622" y="13399"/>
                  <a:pt x="49919" y="13331"/>
                </a:cubicBezTo>
                <a:lnTo>
                  <a:pt x="50535" y="13331"/>
                </a:lnTo>
                <a:cubicBezTo>
                  <a:pt x="50855" y="13217"/>
                  <a:pt x="51471" y="12989"/>
                  <a:pt x="51631" y="12943"/>
                </a:cubicBezTo>
                <a:cubicBezTo>
                  <a:pt x="51768" y="12874"/>
                  <a:pt x="51973" y="12852"/>
                  <a:pt x="52087" y="12852"/>
                </a:cubicBezTo>
                <a:lnTo>
                  <a:pt x="52156" y="12715"/>
                </a:lnTo>
                <a:cubicBezTo>
                  <a:pt x="52202" y="12646"/>
                  <a:pt x="52384" y="12600"/>
                  <a:pt x="52521" y="12555"/>
                </a:cubicBezTo>
                <a:lnTo>
                  <a:pt x="52635" y="12486"/>
                </a:lnTo>
                <a:cubicBezTo>
                  <a:pt x="52749" y="12441"/>
                  <a:pt x="52955" y="12327"/>
                  <a:pt x="53069" y="12258"/>
                </a:cubicBezTo>
                <a:lnTo>
                  <a:pt x="53183" y="12212"/>
                </a:lnTo>
                <a:lnTo>
                  <a:pt x="53297" y="12167"/>
                </a:lnTo>
                <a:cubicBezTo>
                  <a:pt x="53457" y="12144"/>
                  <a:pt x="53708" y="12098"/>
                  <a:pt x="53754" y="12076"/>
                </a:cubicBezTo>
                <a:cubicBezTo>
                  <a:pt x="53777" y="12053"/>
                  <a:pt x="54028" y="11916"/>
                  <a:pt x="54302" y="11779"/>
                </a:cubicBezTo>
                <a:lnTo>
                  <a:pt x="54530" y="11619"/>
                </a:lnTo>
                <a:lnTo>
                  <a:pt x="54644" y="11528"/>
                </a:lnTo>
                <a:cubicBezTo>
                  <a:pt x="54781" y="11482"/>
                  <a:pt x="55078" y="11391"/>
                  <a:pt x="55146" y="11345"/>
                </a:cubicBezTo>
                <a:cubicBezTo>
                  <a:pt x="55215" y="11322"/>
                  <a:pt x="55351" y="11277"/>
                  <a:pt x="55374" y="11254"/>
                </a:cubicBezTo>
                <a:cubicBezTo>
                  <a:pt x="55420" y="11231"/>
                  <a:pt x="55603" y="11117"/>
                  <a:pt x="55694" y="11071"/>
                </a:cubicBezTo>
                <a:cubicBezTo>
                  <a:pt x="55762" y="11048"/>
                  <a:pt x="55876" y="10957"/>
                  <a:pt x="55945" y="10866"/>
                </a:cubicBezTo>
                <a:lnTo>
                  <a:pt x="56105" y="10820"/>
                </a:lnTo>
                <a:lnTo>
                  <a:pt x="56379" y="10729"/>
                </a:lnTo>
                <a:cubicBezTo>
                  <a:pt x="56630" y="10569"/>
                  <a:pt x="56995" y="10295"/>
                  <a:pt x="57063" y="10272"/>
                </a:cubicBezTo>
                <a:cubicBezTo>
                  <a:pt x="57132" y="10249"/>
                  <a:pt x="57566" y="10113"/>
                  <a:pt x="57657" y="10044"/>
                </a:cubicBezTo>
                <a:cubicBezTo>
                  <a:pt x="57771" y="9976"/>
                  <a:pt x="58250" y="9588"/>
                  <a:pt x="58433" y="9496"/>
                </a:cubicBezTo>
                <a:cubicBezTo>
                  <a:pt x="58615" y="9428"/>
                  <a:pt x="59049" y="9382"/>
                  <a:pt x="59118" y="9314"/>
                </a:cubicBezTo>
                <a:cubicBezTo>
                  <a:pt x="59186" y="9245"/>
                  <a:pt x="59369" y="9108"/>
                  <a:pt x="59506" y="8971"/>
                </a:cubicBezTo>
                <a:lnTo>
                  <a:pt x="59734" y="8926"/>
                </a:lnTo>
                <a:lnTo>
                  <a:pt x="59802" y="8926"/>
                </a:lnTo>
                <a:cubicBezTo>
                  <a:pt x="59871" y="8834"/>
                  <a:pt x="60442" y="8583"/>
                  <a:pt x="60624" y="8469"/>
                </a:cubicBezTo>
                <a:cubicBezTo>
                  <a:pt x="60784" y="8378"/>
                  <a:pt x="61423" y="8013"/>
                  <a:pt x="62039" y="7670"/>
                </a:cubicBezTo>
                <a:lnTo>
                  <a:pt x="62678" y="7488"/>
                </a:lnTo>
                <a:lnTo>
                  <a:pt x="62907" y="7419"/>
                </a:lnTo>
                <a:cubicBezTo>
                  <a:pt x="63135" y="7259"/>
                  <a:pt x="63660" y="6940"/>
                  <a:pt x="63797" y="6917"/>
                </a:cubicBezTo>
                <a:cubicBezTo>
                  <a:pt x="63934" y="6871"/>
                  <a:pt x="64094" y="6849"/>
                  <a:pt x="64116" y="6826"/>
                </a:cubicBezTo>
                <a:lnTo>
                  <a:pt x="64139" y="6803"/>
                </a:lnTo>
                <a:cubicBezTo>
                  <a:pt x="64253" y="6643"/>
                  <a:pt x="64482" y="6597"/>
                  <a:pt x="64664" y="6552"/>
                </a:cubicBezTo>
                <a:cubicBezTo>
                  <a:pt x="64733" y="6529"/>
                  <a:pt x="64801" y="6506"/>
                  <a:pt x="64847" y="6483"/>
                </a:cubicBezTo>
                <a:cubicBezTo>
                  <a:pt x="64892" y="6438"/>
                  <a:pt x="64847" y="6369"/>
                  <a:pt x="64961" y="6346"/>
                </a:cubicBezTo>
                <a:lnTo>
                  <a:pt x="65235" y="6278"/>
                </a:lnTo>
                <a:cubicBezTo>
                  <a:pt x="65486" y="6164"/>
                  <a:pt x="65988" y="5867"/>
                  <a:pt x="66330" y="5662"/>
                </a:cubicBezTo>
                <a:lnTo>
                  <a:pt x="66741" y="5593"/>
                </a:lnTo>
                <a:lnTo>
                  <a:pt x="66764" y="5593"/>
                </a:lnTo>
                <a:cubicBezTo>
                  <a:pt x="66787" y="5570"/>
                  <a:pt x="66764" y="5433"/>
                  <a:pt x="66741" y="5388"/>
                </a:cubicBezTo>
                <a:cubicBezTo>
                  <a:pt x="66737" y="5379"/>
                  <a:pt x="66740" y="5375"/>
                  <a:pt x="66748" y="5375"/>
                </a:cubicBezTo>
                <a:cubicBezTo>
                  <a:pt x="66783" y="5375"/>
                  <a:pt x="66910" y="5442"/>
                  <a:pt x="66947" y="5479"/>
                </a:cubicBezTo>
                <a:cubicBezTo>
                  <a:pt x="66956" y="5489"/>
                  <a:pt x="66977" y="5493"/>
                  <a:pt x="67006" y="5493"/>
                </a:cubicBezTo>
                <a:cubicBezTo>
                  <a:pt x="67117" y="5493"/>
                  <a:pt x="67356" y="5428"/>
                  <a:pt x="67609" y="5319"/>
                </a:cubicBezTo>
                <a:lnTo>
                  <a:pt x="67860" y="5182"/>
                </a:lnTo>
                <a:cubicBezTo>
                  <a:pt x="67997" y="5091"/>
                  <a:pt x="68156" y="5023"/>
                  <a:pt x="68339" y="5023"/>
                </a:cubicBezTo>
                <a:cubicBezTo>
                  <a:pt x="68522" y="5000"/>
                  <a:pt x="68681" y="4954"/>
                  <a:pt x="68818" y="4840"/>
                </a:cubicBezTo>
                <a:cubicBezTo>
                  <a:pt x="68864" y="4817"/>
                  <a:pt x="68910" y="4771"/>
                  <a:pt x="68978" y="4749"/>
                </a:cubicBezTo>
                <a:cubicBezTo>
                  <a:pt x="68998" y="4746"/>
                  <a:pt x="69019" y="4745"/>
                  <a:pt x="69040" y="4745"/>
                </a:cubicBezTo>
                <a:cubicBezTo>
                  <a:pt x="69103" y="4745"/>
                  <a:pt x="69170" y="4754"/>
                  <a:pt x="69232" y="4754"/>
                </a:cubicBezTo>
                <a:cubicBezTo>
                  <a:pt x="69315" y="4754"/>
                  <a:pt x="69389" y="4737"/>
                  <a:pt x="69435" y="4657"/>
                </a:cubicBezTo>
                <a:cubicBezTo>
                  <a:pt x="69472" y="4598"/>
                  <a:pt x="69514" y="4580"/>
                  <a:pt x="69558" y="4580"/>
                </a:cubicBezTo>
                <a:cubicBezTo>
                  <a:pt x="69630" y="4580"/>
                  <a:pt x="69707" y="4626"/>
                  <a:pt x="69781" y="4626"/>
                </a:cubicBezTo>
                <a:cubicBezTo>
                  <a:pt x="69803" y="4626"/>
                  <a:pt x="69825" y="4622"/>
                  <a:pt x="69846" y="4612"/>
                </a:cubicBezTo>
                <a:cubicBezTo>
                  <a:pt x="69982" y="4543"/>
                  <a:pt x="70165" y="4543"/>
                  <a:pt x="70279" y="4429"/>
                </a:cubicBezTo>
                <a:lnTo>
                  <a:pt x="70279" y="4406"/>
                </a:lnTo>
                <a:cubicBezTo>
                  <a:pt x="70348" y="4429"/>
                  <a:pt x="70371" y="4498"/>
                  <a:pt x="70325" y="4566"/>
                </a:cubicBezTo>
                <a:lnTo>
                  <a:pt x="70348" y="4612"/>
                </a:lnTo>
                <a:cubicBezTo>
                  <a:pt x="70371" y="4680"/>
                  <a:pt x="70462" y="4703"/>
                  <a:pt x="70530" y="4749"/>
                </a:cubicBezTo>
                <a:cubicBezTo>
                  <a:pt x="70530" y="4771"/>
                  <a:pt x="70485" y="4840"/>
                  <a:pt x="70462" y="4840"/>
                </a:cubicBezTo>
                <a:lnTo>
                  <a:pt x="70393" y="4886"/>
                </a:lnTo>
                <a:cubicBezTo>
                  <a:pt x="70302" y="4908"/>
                  <a:pt x="70165" y="4954"/>
                  <a:pt x="70074" y="5023"/>
                </a:cubicBezTo>
                <a:lnTo>
                  <a:pt x="70028" y="5068"/>
                </a:lnTo>
                <a:cubicBezTo>
                  <a:pt x="70005" y="5068"/>
                  <a:pt x="70028" y="5159"/>
                  <a:pt x="70074" y="5159"/>
                </a:cubicBezTo>
                <a:cubicBezTo>
                  <a:pt x="70075" y="5161"/>
                  <a:pt x="70077" y="5161"/>
                  <a:pt x="70078" y="5161"/>
                </a:cubicBezTo>
                <a:cubicBezTo>
                  <a:pt x="70096" y="5161"/>
                  <a:pt x="70130" y="5093"/>
                  <a:pt x="70164" y="5093"/>
                </a:cubicBezTo>
                <a:cubicBezTo>
                  <a:pt x="70180" y="5093"/>
                  <a:pt x="70197" y="5110"/>
                  <a:pt x="70211" y="5159"/>
                </a:cubicBezTo>
                <a:lnTo>
                  <a:pt x="70234" y="5205"/>
                </a:lnTo>
                <a:cubicBezTo>
                  <a:pt x="70142" y="5274"/>
                  <a:pt x="69891" y="5365"/>
                  <a:pt x="69823" y="5365"/>
                </a:cubicBezTo>
                <a:cubicBezTo>
                  <a:pt x="69731" y="5365"/>
                  <a:pt x="69846" y="5547"/>
                  <a:pt x="69800" y="5616"/>
                </a:cubicBezTo>
                <a:cubicBezTo>
                  <a:pt x="69783" y="5649"/>
                  <a:pt x="69767" y="5661"/>
                  <a:pt x="69752" y="5661"/>
                </a:cubicBezTo>
                <a:cubicBezTo>
                  <a:pt x="69724" y="5661"/>
                  <a:pt x="69700" y="5622"/>
                  <a:pt x="69686" y="5593"/>
                </a:cubicBezTo>
                <a:cubicBezTo>
                  <a:pt x="69686" y="5584"/>
                  <a:pt x="69683" y="5581"/>
                  <a:pt x="69678" y="5581"/>
                </a:cubicBezTo>
                <a:cubicBezTo>
                  <a:pt x="69659" y="5581"/>
                  <a:pt x="69604" y="5643"/>
                  <a:pt x="69549" y="5662"/>
                </a:cubicBezTo>
                <a:cubicBezTo>
                  <a:pt x="69503" y="5684"/>
                  <a:pt x="69389" y="5753"/>
                  <a:pt x="69321" y="5844"/>
                </a:cubicBezTo>
                <a:lnTo>
                  <a:pt x="69298" y="5936"/>
                </a:lnTo>
                <a:lnTo>
                  <a:pt x="69229" y="6118"/>
                </a:lnTo>
                <a:cubicBezTo>
                  <a:pt x="69092" y="6278"/>
                  <a:pt x="68750" y="6666"/>
                  <a:pt x="68659" y="6780"/>
                </a:cubicBezTo>
                <a:cubicBezTo>
                  <a:pt x="68567" y="6871"/>
                  <a:pt x="68453" y="7031"/>
                  <a:pt x="68408" y="7122"/>
                </a:cubicBezTo>
                <a:lnTo>
                  <a:pt x="68362" y="7214"/>
                </a:lnTo>
                <a:cubicBezTo>
                  <a:pt x="68362" y="7214"/>
                  <a:pt x="68430" y="7237"/>
                  <a:pt x="68453" y="7237"/>
                </a:cubicBezTo>
                <a:lnTo>
                  <a:pt x="68476" y="7237"/>
                </a:lnTo>
                <a:cubicBezTo>
                  <a:pt x="68482" y="7235"/>
                  <a:pt x="68488" y="7234"/>
                  <a:pt x="68493" y="7234"/>
                </a:cubicBezTo>
                <a:cubicBezTo>
                  <a:pt x="68548" y="7234"/>
                  <a:pt x="68565" y="7332"/>
                  <a:pt x="68544" y="7374"/>
                </a:cubicBezTo>
                <a:cubicBezTo>
                  <a:pt x="68544" y="7385"/>
                  <a:pt x="68522" y="7391"/>
                  <a:pt x="68496" y="7391"/>
                </a:cubicBezTo>
                <a:cubicBezTo>
                  <a:pt x="68470" y="7391"/>
                  <a:pt x="68442" y="7385"/>
                  <a:pt x="68430" y="7374"/>
                </a:cubicBezTo>
                <a:cubicBezTo>
                  <a:pt x="68430" y="7374"/>
                  <a:pt x="68248" y="7556"/>
                  <a:pt x="68271" y="7625"/>
                </a:cubicBezTo>
                <a:cubicBezTo>
                  <a:pt x="68290" y="7653"/>
                  <a:pt x="68285" y="7666"/>
                  <a:pt x="68268" y="7666"/>
                </a:cubicBezTo>
                <a:cubicBezTo>
                  <a:pt x="68244" y="7666"/>
                  <a:pt x="68196" y="7642"/>
                  <a:pt x="68156" y="7602"/>
                </a:cubicBezTo>
                <a:cubicBezTo>
                  <a:pt x="68153" y="7598"/>
                  <a:pt x="68149" y="7596"/>
                  <a:pt x="68145" y="7596"/>
                </a:cubicBezTo>
                <a:cubicBezTo>
                  <a:pt x="68104" y="7596"/>
                  <a:pt x="68065" y="7813"/>
                  <a:pt x="68065" y="7876"/>
                </a:cubicBezTo>
                <a:cubicBezTo>
                  <a:pt x="68065" y="7967"/>
                  <a:pt x="67883" y="7990"/>
                  <a:pt x="67837" y="8013"/>
                </a:cubicBezTo>
                <a:cubicBezTo>
                  <a:pt x="67791" y="8035"/>
                  <a:pt x="67860" y="8104"/>
                  <a:pt x="67905" y="8127"/>
                </a:cubicBezTo>
                <a:cubicBezTo>
                  <a:pt x="67974" y="8150"/>
                  <a:pt x="67791" y="8195"/>
                  <a:pt x="67723" y="8195"/>
                </a:cubicBezTo>
                <a:cubicBezTo>
                  <a:pt x="67654" y="8195"/>
                  <a:pt x="67746" y="8264"/>
                  <a:pt x="67928" y="8355"/>
                </a:cubicBezTo>
                <a:lnTo>
                  <a:pt x="67814" y="8515"/>
                </a:lnTo>
                <a:cubicBezTo>
                  <a:pt x="67791" y="8538"/>
                  <a:pt x="67768" y="8583"/>
                  <a:pt x="67746" y="8606"/>
                </a:cubicBezTo>
                <a:cubicBezTo>
                  <a:pt x="67700" y="8629"/>
                  <a:pt x="67631" y="8697"/>
                  <a:pt x="67609" y="8697"/>
                </a:cubicBezTo>
                <a:cubicBezTo>
                  <a:pt x="67449" y="8629"/>
                  <a:pt x="67654" y="8606"/>
                  <a:pt x="67654" y="8560"/>
                </a:cubicBezTo>
                <a:lnTo>
                  <a:pt x="67631" y="8515"/>
                </a:lnTo>
                <a:cubicBezTo>
                  <a:pt x="67625" y="8496"/>
                  <a:pt x="67614" y="8488"/>
                  <a:pt x="67600" y="8488"/>
                </a:cubicBezTo>
                <a:cubicBezTo>
                  <a:pt x="67560" y="8488"/>
                  <a:pt x="67493" y="8551"/>
                  <a:pt x="67426" y="8652"/>
                </a:cubicBezTo>
                <a:lnTo>
                  <a:pt x="67335" y="8766"/>
                </a:lnTo>
                <a:lnTo>
                  <a:pt x="67312" y="8812"/>
                </a:lnTo>
                <a:cubicBezTo>
                  <a:pt x="67243" y="8834"/>
                  <a:pt x="67061" y="8948"/>
                  <a:pt x="67084" y="8971"/>
                </a:cubicBezTo>
                <a:cubicBezTo>
                  <a:pt x="67129" y="8994"/>
                  <a:pt x="67198" y="9040"/>
                  <a:pt x="67221" y="9063"/>
                </a:cubicBezTo>
                <a:lnTo>
                  <a:pt x="67221" y="9085"/>
                </a:lnTo>
                <a:cubicBezTo>
                  <a:pt x="67221" y="9245"/>
                  <a:pt x="67266" y="9405"/>
                  <a:pt x="67084" y="9542"/>
                </a:cubicBezTo>
                <a:cubicBezTo>
                  <a:pt x="66924" y="9656"/>
                  <a:pt x="66787" y="9793"/>
                  <a:pt x="66604" y="9907"/>
                </a:cubicBezTo>
                <a:cubicBezTo>
                  <a:pt x="66490" y="9976"/>
                  <a:pt x="66399" y="10067"/>
                  <a:pt x="66650" y="10113"/>
                </a:cubicBezTo>
                <a:lnTo>
                  <a:pt x="66764" y="10135"/>
                </a:lnTo>
                <a:cubicBezTo>
                  <a:pt x="66696" y="10227"/>
                  <a:pt x="66604" y="10409"/>
                  <a:pt x="66513" y="10592"/>
                </a:cubicBezTo>
                <a:lnTo>
                  <a:pt x="66490" y="10820"/>
                </a:lnTo>
                <a:lnTo>
                  <a:pt x="66490" y="10980"/>
                </a:lnTo>
                <a:cubicBezTo>
                  <a:pt x="66513" y="11140"/>
                  <a:pt x="66513" y="11299"/>
                  <a:pt x="66513" y="11299"/>
                </a:cubicBezTo>
                <a:cubicBezTo>
                  <a:pt x="66513" y="11322"/>
                  <a:pt x="66582" y="11505"/>
                  <a:pt x="66650" y="11733"/>
                </a:cubicBezTo>
                <a:lnTo>
                  <a:pt x="66787" y="11870"/>
                </a:lnTo>
                <a:lnTo>
                  <a:pt x="66924" y="12030"/>
                </a:lnTo>
                <a:cubicBezTo>
                  <a:pt x="67038" y="12212"/>
                  <a:pt x="67107" y="12441"/>
                  <a:pt x="67061" y="12555"/>
                </a:cubicBezTo>
                <a:lnTo>
                  <a:pt x="67335" y="12555"/>
                </a:lnTo>
                <a:cubicBezTo>
                  <a:pt x="67403" y="12669"/>
                  <a:pt x="67540" y="12829"/>
                  <a:pt x="67586" y="12852"/>
                </a:cubicBezTo>
                <a:cubicBezTo>
                  <a:pt x="67631" y="12852"/>
                  <a:pt x="67860" y="12920"/>
                  <a:pt x="67951" y="12943"/>
                </a:cubicBezTo>
                <a:cubicBezTo>
                  <a:pt x="68020" y="12943"/>
                  <a:pt x="68225" y="13011"/>
                  <a:pt x="68385" y="13057"/>
                </a:cubicBezTo>
                <a:lnTo>
                  <a:pt x="68522" y="13125"/>
                </a:lnTo>
                <a:cubicBezTo>
                  <a:pt x="68550" y="13144"/>
                  <a:pt x="68576" y="13152"/>
                  <a:pt x="68600" y="13152"/>
                </a:cubicBezTo>
                <a:cubicBezTo>
                  <a:pt x="68673" y="13152"/>
                  <a:pt x="68734" y="13087"/>
                  <a:pt x="68828" y="13087"/>
                </a:cubicBezTo>
                <a:cubicBezTo>
                  <a:pt x="68853" y="13087"/>
                  <a:pt x="68880" y="13091"/>
                  <a:pt x="68910" y="13103"/>
                </a:cubicBezTo>
                <a:lnTo>
                  <a:pt x="69138" y="13148"/>
                </a:lnTo>
                <a:cubicBezTo>
                  <a:pt x="69435" y="13125"/>
                  <a:pt x="69709" y="13080"/>
                  <a:pt x="69731" y="13034"/>
                </a:cubicBezTo>
                <a:cubicBezTo>
                  <a:pt x="69731" y="13028"/>
                  <a:pt x="69737" y="13026"/>
                  <a:pt x="69747" y="13026"/>
                </a:cubicBezTo>
                <a:cubicBezTo>
                  <a:pt x="69777" y="13026"/>
                  <a:pt x="69846" y="13051"/>
                  <a:pt x="69914" y="13103"/>
                </a:cubicBezTo>
                <a:lnTo>
                  <a:pt x="70005" y="13125"/>
                </a:lnTo>
                <a:cubicBezTo>
                  <a:pt x="70018" y="13128"/>
                  <a:pt x="70028" y="13129"/>
                  <a:pt x="70037" y="13129"/>
                </a:cubicBezTo>
                <a:cubicBezTo>
                  <a:pt x="70115" y="13129"/>
                  <a:pt x="70099" y="13050"/>
                  <a:pt x="70119" y="12989"/>
                </a:cubicBezTo>
                <a:lnTo>
                  <a:pt x="70142" y="12989"/>
                </a:lnTo>
                <a:cubicBezTo>
                  <a:pt x="70160" y="12989"/>
                  <a:pt x="70339" y="13056"/>
                  <a:pt x="70442" y="13056"/>
                </a:cubicBezTo>
                <a:cubicBezTo>
                  <a:pt x="70473" y="13056"/>
                  <a:pt x="70497" y="13050"/>
                  <a:pt x="70507" y="13034"/>
                </a:cubicBezTo>
                <a:cubicBezTo>
                  <a:pt x="70534" y="12994"/>
                  <a:pt x="70584" y="12970"/>
                  <a:pt x="70634" y="12970"/>
                </a:cubicBezTo>
                <a:cubicBezTo>
                  <a:pt x="70670" y="12970"/>
                  <a:pt x="70707" y="12983"/>
                  <a:pt x="70736" y="13011"/>
                </a:cubicBezTo>
                <a:lnTo>
                  <a:pt x="70941" y="12966"/>
                </a:lnTo>
                <a:lnTo>
                  <a:pt x="71055" y="12943"/>
                </a:lnTo>
                <a:cubicBezTo>
                  <a:pt x="71192" y="12897"/>
                  <a:pt x="71512" y="12852"/>
                  <a:pt x="71740" y="12829"/>
                </a:cubicBezTo>
                <a:lnTo>
                  <a:pt x="71877" y="12715"/>
                </a:lnTo>
                <a:cubicBezTo>
                  <a:pt x="72060" y="12578"/>
                  <a:pt x="72333" y="12692"/>
                  <a:pt x="72470" y="12532"/>
                </a:cubicBezTo>
                <a:lnTo>
                  <a:pt x="72562" y="12441"/>
                </a:lnTo>
                <a:cubicBezTo>
                  <a:pt x="72699" y="12395"/>
                  <a:pt x="72836" y="12327"/>
                  <a:pt x="72858" y="12327"/>
                </a:cubicBezTo>
                <a:lnTo>
                  <a:pt x="72881" y="12327"/>
                </a:lnTo>
                <a:lnTo>
                  <a:pt x="73178" y="12486"/>
                </a:lnTo>
                <a:cubicBezTo>
                  <a:pt x="73452" y="12372"/>
                  <a:pt x="73886" y="12121"/>
                  <a:pt x="74000" y="12121"/>
                </a:cubicBezTo>
                <a:cubicBezTo>
                  <a:pt x="74091" y="12121"/>
                  <a:pt x="74411" y="11984"/>
                  <a:pt x="74548" y="11961"/>
                </a:cubicBezTo>
                <a:cubicBezTo>
                  <a:pt x="74662" y="11961"/>
                  <a:pt x="74867" y="11939"/>
                  <a:pt x="74913" y="11916"/>
                </a:cubicBezTo>
                <a:cubicBezTo>
                  <a:pt x="74958" y="11916"/>
                  <a:pt x="75278" y="11756"/>
                  <a:pt x="75415" y="11710"/>
                </a:cubicBezTo>
                <a:cubicBezTo>
                  <a:pt x="75529" y="11665"/>
                  <a:pt x="75757" y="11573"/>
                  <a:pt x="75849" y="11573"/>
                </a:cubicBezTo>
                <a:cubicBezTo>
                  <a:pt x="75940" y="11573"/>
                  <a:pt x="76511" y="11414"/>
                  <a:pt x="76693" y="11368"/>
                </a:cubicBezTo>
                <a:cubicBezTo>
                  <a:pt x="76876" y="11322"/>
                  <a:pt x="77150" y="11254"/>
                  <a:pt x="77287" y="11208"/>
                </a:cubicBezTo>
                <a:lnTo>
                  <a:pt x="77309" y="11140"/>
                </a:lnTo>
                <a:cubicBezTo>
                  <a:pt x="77326" y="11073"/>
                  <a:pt x="77349" y="11052"/>
                  <a:pt x="77372" y="11052"/>
                </a:cubicBezTo>
                <a:cubicBezTo>
                  <a:pt x="77412" y="11052"/>
                  <a:pt x="77455" y="11117"/>
                  <a:pt x="77469" y="11117"/>
                </a:cubicBezTo>
                <a:lnTo>
                  <a:pt x="77743" y="10934"/>
                </a:lnTo>
                <a:cubicBezTo>
                  <a:pt x="78085" y="10866"/>
                  <a:pt x="78451" y="10797"/>
                  <a:pt x="78496" y="10774"/>
                </a:cubicBezTo>
                <a:cubicBezTo>
                  <a:pt x="78542" y="10752"/>
                  <a:pt x="78725" y="10638"/>
                  <a:pt x="78793" y="10615"/>
                </a:cubicBezTo>
                <a:cubicBezTo>
                  <a:pt x="78862" y="10615"/>
                  <a:pt x="78976" y="10592"/>
                  <a:pt x="79067" y="10592"/>
                </a:cubicBezTo>
                <a:lnTo>
                  <a:pt x="79090" y="10546"/>
                </a:lnTo>
                <a:lnTo>
                  <a:pt x="79181" y="10455"/>
                </a:lnTo>
                <a:lnTo>
                  <a:pt x="79615" y="10455"/>
                </a:lnTo>
                <a:lnTo>
                  <a:pt x="79638" y="10432"/>
                </a:lnTo>
                <a:cubicBezTo>
                  <a:pt x="79843" y="10227"/>
                  <a:pt x="80163" y="10227"/>
                  <a:pt x="80436" y="10135"/>
                </a:cubicBezTo>
                <a:lnTo>
                  <a:pt x="80573" y="10090"/>
                </a:lnTo>
                <a:cubicBezTo>
                  <a:pt x="80756" y="10067"/>
                  <a:pt x="81098" y="9976"/>
                  <a:pt x="81190" y="9953"/>
                </a:cubicBezTo>
                <a:cubicBezTo>
                  <a:pt x="81254" y="9910"/>
                  <a:pt x="81477" y="9768"/>
                  <a:pt x="81580" y="9768"/>
                </a:cubicBezTo>
                <a:cubicBezTo>
                  <a:pt x="81588" y="9768"/>
                  <a:pt x="81595" y="9769"/>
                  <a:pt x="81601" y="9770"/>
                </a:cubicBezTo>
                <a:cubicBezTo>
                  <a:pt x="81641" y="9797"/>
                  <a:pt x="81712" y="9808"/>
                  <a:pt x="81783" y="9808"/>
                </a:cubicBezTo>
                <a:cubicBezTo>
                  <a:pt x="81833" y="9808"/>
                  <a:pt x="81882" y="9802"/>
                  <a:pt x="81920" y="9793"/>
                </a:cubicBezTo>
                <a:lnTo>
                  <a:pt x="82011" y="9770"/>
                </a:lnTo>
                <a:cubicBezTo>
                  <a:pt x="82057" y="9770"/>
                  <a:pt x="82114" y="9787"/>
                  <a:pt x="82163" y="9787"/>
                </a:cubicBezTo>
                <a:cubicBezTo>
                  <a:pt x="82211" y="9787"/>
                  <a:pt x="82251" y="9770"/>
                  <a:pt x="82263" y="9702"/>
                </a:cubicBezTo>
                <a:cubicBezTo>
                  <a:pt x="82270" y="9639"/>
                  <a:pt x="82286" y="9620"/>
                  <a:pt x="82306" y="9620"/>
                </a:cubicBezTo>
                <a:cubicBezTo>
                  <a:pt x="82341" y="9620"/>
                  <a:pt x="82390" y="9681"/>
                  <a:pt x="82432" y="9681"/>
                </a:cubicBezTo>
                <a:cubicBezTo>
                  <a:pt x="82437" y="9681"/>
                  <a:pt x="82441" y="9680"/>
                  <a:pt x="82445" y="9679"/>
                </a:cubicBezTo>
                <a:lnTo>
                  <a:pt x="82605" y="9633"/>
                </a:lnTo>
                <a:cubicBezTo>
                  <a:pt x="82810" y="9588"/>
                  <a:pt x="83267" y="9451"/>
                  <a:pt x="83335" y="9405"/>
                </a:cubicBezTo>
                <a:cubicBezTo>
                  <a:pt x="83387" y="9354"/>
                  <a:pt x="83528" y="9328"/>
                  <a:pt x="83682" y="9328"/>
                </a:cubicBezTo>
                <a:cubicBezTo>
                  <a:pt x="83733" y="9328"/>
                  <a:pt x="83786" y="9331"/>
                  <a:pt x="83837" y="9336"/>
                </a:cubicBezTo>
                <a:lnTo>
                  <a:pt x="84043" y="9359"/>
                </a:lnTo>
                <a:lnTo>
                  <a:pt x="84066" y="9359"/>
                </a:lnTo>
                <a:lnTo>
                  <a:pt x="84180" y="9222"/>
                </a:lnTo>
                <a:cubicBezTo>
                  <a:pt x="84198" y="9225"/>
                  <a:pt x="84218" y="9226"/>
                  <a:pt x="84239" y="9226"/>
                </a:cubicBezTo>
                <a:cubicBezTo>
                  <a:pt x="84413" y="9226"/>
                  <a:pt x="84692" y="9154"/>
                  <a:pt x="84773" y="9154"/>
                </a:cubicBezTo>
                <a:cubicBezTo>
                  <a:pt x="84819" y="9165"/>
                  <a:pt x="84887" y="9171"/>
                  <a:pt x="84950" y="9171"/>
                </a:cubicBezTo>
                <a:cubicBezTo>
                  <a:pt x="85013" y="9171"/>
                  <a:pt x="85070" y="9165"/>
                  <a:pt x="85093" y="9154"/>
                </a:cubicBezTo>
                <a:cubicBezTo>
                  <a:pt x="85138" y="9154"/>
                  <a:pt x="85572" y="9085"/>
                  <a:pt x="85709" y="9063"/>
                </a:cubicBezTo>
                <a:cubicBezTo>
                  <a:pt x="85752" y="9056"/>
                  <a:pt x="85819" y="9054"/>
                  <a:pt x="85898" y="9054"/>
                </a:cubicBezTo>
                <a:cubicBezTo>
                  <a:pt x="86113" y="9054"/>
                  <a:pt x="86414" y="9075"/>
                  <a:pt x="86531" y="9108"/>
                </a:cubicBezTo>
                <a:cubicBezTo>
                  <a:pt x="86668" y="9131"/>
                  <a:pt x="86850" y="9154"/>
                  <a:pt x="86919" y="9177"/>
                </a:cubicBezTo>
                <a:lnTo>
                  <a:pt x="86965" y="9177"/>
                </a:lnTo>
                <a:cubicBezTo>
                  <a:pt x="87010" y="9177"/>
                  <a:pt x="87079" y="9131"/>
                  <a:pt x="87079" y="9131"/>
                </a:cubicBezTo>
                <a:lnTo>
                  <a:pt x="87101" y="9177"/>
                </a:lnTo>
                <a:cubicBezTo>
                  <a:pt x="87130" y="9220"/>
                  <a:pt x="87187" y="9236"/>
                  <a:pt x="87236" y="9236"/>
                </a:cubicBezTo>
                <a:cubicBezTo>
                  <a:pt x="87264" y="9236"/>
                  <a:pt x="87290" y="9231"/>
                  <a:pt x="87307" y="9222"/>
                </a:cubicBezTo>
                <a:cubicBezTo>
                  <a:pt x="87330" y="9222"/>
                  <a:pt x="87535" y="9268"/>
                  <a:pt x="87581" y="9314"/>
                </a:cubicBezTo>
                <a:cubicBezTo>
                  <a:pt x="87626" y="9359"/>
                  <a:pt x="87786" y="9565"/>
                  <a:pt x="87855" y="9588"/>
                </a:cubicBezTo>
                <a:cubicBezTo>
                  <a:pt x="87942" y="9609"/>
                  <a:pt x="88049" y="9817"/>
                  <a:pt x="88138" y="9817"/>
                </a:cubicBezTo>
                <a:cubicBezTo>
                  <a:pt x="88143" y="9817"/>
                  <a:pt x="88147" y="9817"/>
                  <a:pt x="88151" y="9816"/>
                </a:cubicBezTo>
                <a:cubicBezTo>
                  <a:pt x="88243" y="9816"/>
                  <a:pt x="88288" y="9861"/>
                  <a:pt x="88288" y="9884"/>
                </a:cubicBezTo>
                <a:cubicBezTo>
                  <a:pt x="88266" y="9907"/>
                  <a:pt x="88311" y="9930"/>
                  <a:pt x="88380" y="9930"/>
                </a:cubicBezTo>
                <a:lnTo>
                  <a:pt x="88425" y="9907"/>
                </a:lnTo>
                <a:cubicBezTo>
                  <a:pt x="88448" y="9907"/>
                  <a:pt x="88425" y="9839"/>
                  <a:pt x="88448" y="9839"/>
                </a:cubicBezTo>
                <a:lnTo>
                  <a:pt x="88471" y="9816"/>
                </a:lnTo>
                <a:cubicBezTo>
                  <a:pt x="88517" y="9816"/>
                  <a:pt x="88562" y="9884"/>
                  <a:pt x="88562" y="9976"/>
                </a:cubicBezTo>
                <a:lnTo>
                  <a:pt x="88676" y="9953"/>
                </a:lnTo>
                <a:lnTo>
                  <a:pt x="88745" y="9930"/>
                </a:lnTo>
                <a:cubicBezTo>
                  <a:pt x="88791" y="9884"/>
                  <a:pt x="88791" y="9747"/>
                  <a:pt x="88722" y="9656"/>
                </a:cubicBezTo>
                <a:lnTo>
                  <a:pt x="88654" y="9588"/>
                </a:lnTo>
                <a:cubicBezTo>
                  <a:pt x="88585" y="9496"/>
                  <a:pt x="88494" y="9428"/>
                  <a:pt x="88471" y="9336"/>
                </a:cubicBezTo>
                <a:lnTo>
                  <a:pt x="88425" y="9177"/>
                </a:lnTo>
                <a:cubicBezTo>
                  <a:pt x="88448" y="8994"/>
                  <a:pt x="88448" y="8834"/>
                  <a:pt x="88448" y="8812"/>
                </a:cubicBezTo>
                <a:cubicBezTo>
                  <a:pt x="88448" y="8812"/>
                  <a:pt x="88539" y="8675"/>
                  <a:pt x="88471" y="8652"/>
                </a:cubicBezTo>
                <a:cubicBezTo>
                  <a:pt x="88425" y="8629"/>
                  <a:pt x="88288" y="8401"/>
                  <a:pt x="88220" y="8355"/>
                </a:cubicBezTo>
                <a:cubicBezTo>
                  <a:pt x="88174" y="8287"/>
                  <a:pt x="87855" y="8081"/>
                  <a:pt x="87535" y="7921"/>
                </a:cubicBezTo>
                <a:lnTo>
                  <a:pt x="87238" y="7762"/>
                </a:lnTo>
                <a:lnTo>
                  <a:pt x="87193" y="7739"/>
                </a:lnTo>
                <a:cubicBezTo>
                  <a:pt x="87182" y="7734"/>
                  <a:pt x="87152" y="7732"/>
                  <a:pt x="87110" y="7732"/>
                </a:cubicBezTo>
                <a:cubicBezTo>
                  <a:pt x="87035" y="7732"/>
                  <a:pt x="86921" y="7737"/>
                  <a:pt x="86815" y="7737"/>
                </a:cubicBezTo>
                <a:cubicBezTo>
                  <a:pt x="86718" y="7737"/>
                  <a:pt x="86627" y="7733"/>
                  <a:pt x="86576" y="7716"/>
                </a:cubicBezTo>
                <a:cubicBezTo>
                  <a:pt x="86447" y="7651"/>
                  <a:pt x="86132" y="7463"/>
                  <a:pt x="86003" y="7463"/>
                </a:cubicBezTo>
                <a:cubicBezTo>
                  <a:pt x="85996" y="7463"/>
                  <a:pt x="85989" y="7464"/>
                  <a:pt x="85983" y="7465"/>
                </a:cubicBezTo>
                <a:cubicBezTo>
                  <a:pt x="85952" y="7471"/>
                  <a:pt x="85915" y="7474"/>
                  <a:pt x="85875" y="7474"/>
                </a:cubicBezTo>
                <a:cubicBezTo>
                  <a:pt x="85764" y="7474"/>
                  <a:pt x="85627" y="7453"/>
                  <a:pt x="85527" y="7419"/>
                </a:cubicBezTo>
                <a:lnTo>
                  <a:pt x="85390" y="7510"/>
                </a:lnTo>
                <a:cubicBezTo>
                  <a:pt x="85385" y="7515"/>
                  <a:pt x="85378" y="7517"/>
                  <a:pt x="85368" y="7517"/>
                </a:cubicBezTo>
                <a:cubicBezTo>
                  <a:pt x="85326" y="7517"/>
                  <a:pt x="85248" y="7483"/>
                  <a:pt x="85230" y="7465"/>
                </a:cubicBezTo>
                <a:lnTo>
                  <a:pt x="85138" y="7328"/>
                </a:lnTo>
                <a:cubicBezTo>
                  <a:pt x="85059" y="7339"/>
                  <a:pt x="84939" y="7339"/>
                  <a:pt x="84827" y="7339"/>
                </a:cubicBezTo>
                <a:cubicBezTo>
                  <a:pt x="84716" y="7339"/>
                  <a:pt x="84614" y="7339"/>
                  <a:pt x="84568" y="7351"/>
                </a:cubicBezTo>
                <a:cubicBezTo>
                  <a:pt x="84477" y="7374"/>
                  <a:pt x="84340" y="7396"/>
                  <a:pt x="84248" y="7396"/>
                </a:cubicBezTo>
                <a:lnTo>
                  <a:pt x="84180" y="7442"/>
                </a:lnTo>
                <a:lnTo>
                  <a:pt x="84111" y="7465"/>
                </a:lnTo>
                <a:cubicBezTo>
                  <a:pt x="84043" y="7533"/>
                  <a:pt x="83815" y="7625"/>
                  <a:pt x="83586" y="7670"/>
                </a:cubicBezTo>
                <a:lnTo>
                  <a:pt x="83449" y="7830"/>
                </a:lnTo>
                <a:cubicBezTo>
                  <a:pt x="83449" y="7837"/>
                  <a:pt x="83440" y="7839"/>
                  <a:pt x="83425" y="7839"/>
                </a:cubicBezTo>
                <a:cubicBezTo>
                  <a:pt x="83388" y="7839"/>
                  <a:pt x="83322" y="7823"/>
                  <a:pt x="83290" y="7807"/>
                </a:cubicBezTo>
                <a:cubicBezTo>
                  <a:pt x="83198" y="7762"/>
                  <a:pt x="83176" y="7716"/>
                  <a:pt x="83267" y="7647"/>
                </a:cubicBezTo>
                <a:lnTo>
                  <a:pt x="83290" y="7625"/>
                </a:lnTo>
                <a:cubicBezTo>
                  <a:pt x="83290" y="7596"/>
                  <a:pt x="83274" y="7586"/>
                  <a:pt x="83252" y="7586"/>
                </a:cubicBezTo>
                <a:cubicBezTo>
                  <a:pt x="83202" y="7586"/>
                  <a:pt x="83116" y="7639"/>
                  <a:pt x="83084" y="7670"/>
                </a:cubicBezTo>
                <a:cubicBezTo>
                  <a:pt x="83079" y="7680"/>
                  <a:pt x="83073" y="7685"/>
                  <a:pt x="83067" y="7685"/>
                </a:cubicBezTo>
                <a:cubicBezTo>
                  <a:pt x="83043" y="7685"/>
                  <a:pt x="83011" y="7623"/>
                  <a:pt x="82993" y="7533"/>
                </a:cubicBezTo>
                <a:lnTo>
                  <a:pt x="82810" y="7625"/>
                </a:lnTo>
                <a:cubicBezTo>
                  <a:pt x="82673" y="7716"/>
                  <a:pt x="82445" y="7647"/>
                  <a:pt x="82331" y="7830"/>
                </a:cubicBezTo>
                <a:cubicBezTo>
                  <a:pt x="82317" y="7851"/>
                  <a:pt x="82299" y="7859"/>
                  <a:pt x="82279" y="7859"/>
                </a:cubicBezTo>
                <a:cubicBezTo>
                  <a:pt x="82232" y="7859"/>
                  <a:pt x="82173" y="7816"/>
                  <a:pt x="82126" y="7784"/>
                </a:cubicBezTo>
                <a:lnTo>
                  <a:pt x="82103" y="7784"/>
                </a:lnTo>
                <a:cubicBezTo>
                  <a:pt x="82034" y="7784"/>
                  <a:pt x="82011" y="7807"/>
                  <a:pt x="82057" y="7853"/>
                </a:cubicBezTo>
                <a:lnTo>
                  <a:pt x="82057" y="7898"/>
                </a:lnTo>
                <a:cubicBezTo>
                  <a:pt x="82057" y="7944"/>
                  <a:pt x="82034" y="8013"/>
                  <a:pt x="82011" y="8013"/>
                </a:cubicBezTo>
                <a:lnTo>
                  <a:pt x="81943" y="7990"/>
                </a:lnTo>
                <a:cubicBezTo>
                  <a:pt x="81933" y="7987"/>
                  <a:pt x="81923" y="7986"/>
                  <a:pt x="81912" y="7986"/>
                </a:cubicBezTo>
                <a:cubicBezTo>
                  <a:pt x="81823" y="7986"/>
                  <a:pt x="81710" y="8063"/>
                  <a:pt x="81669" y="8104"/>
                </a:cubicBezTo>
                <a:cubicBezTo>
                  <a:pt x="81649" y="8124"/>
                  <a:pt x="81619" y="8136"/>
                  <a:pt x="81586" y="8136"/>
                </a:cubicBezTo>
                <a:cubicBezTo>
                  <a:pt x="81546" y="8136"/>
                  <a:pt x="81501" y="8119"/>
                  <a:pt x="81464" y="8081"/>
                </a:cubicBezTo>
                <a:lnTo>
                  <a:pt x="81395" y="8035"/>
                </a:lnTo>
                <a:lnTo>
                  <a:pt x="81349" y="7990"/>
                </a:lnTo>
                <a:cubicBezTo>
                  <a:pt x="81338" y="7984"/>
                  <a:pt x="81325" y="7982"/>
                  <a:pt x="81310" y="7982"/>
                </a:cubicBezTo>
                <a:cubicBezTo>
                  <a:pt x="81205" y="7982"/>
                  <a:pt x="81024" y="8110"/>
                  <a:pt x="80984" y="8150"/>
                </a:cubicBezTo>
                <a:cubicBezTo>
                  <a:pt x="80928" y="8206"/>
                  <a:pt x="80872" y="8247"/>
                  <a:pt x="80841" y="8247"/>
                </a:cubicBezTo>
                <a:cubicBezTo>
                  <a:pt x="80834" y="8247"/>
                  <a:pt x="80829" y="8245"/>
                  <a:pt x="80825" y="8241"/>
                </a:cubicBezTo>
                <a:cubicBezTo>
                  <a:pt x="80825" y="8218"/>
                  <a:pt x="80825" y="8150"/>
                  <a:pt x="80825" y="8150"/>
                </a:cubicBezTo>
                <a:cubicBezTo>
                  <a:pt x="80665" y="8150"/>
                  <a:pt x="80505" y="8127"/>
                  <a:pt x="80322" y="8127"/>
                </a:cubicBezTo>
                <a:cubicBezTo>
                  <a:pt x="80322" y="8127"/>
                  <a:pt x="80300" y="8218"/>
                  <a:pt x="80322" y="8241"/>
                </a:cubicBezTo>
                <a:lnTo>
                  <a:pt x="80368" y="8264"/>
                </a:lnTo>
                <a:cubicBezTo>
                  <a:pt x="80482" y="8309"/>
                  <a:pt x="80436" y="8378"/>
                  <a:pt x="80277" y="8446"/>
                </a:cubicBezTo>
                <a:lnTo>
                  <a:pt x="80254" y="8423"/>
                </a:lnTo>
                <a:lnTo>
                  <a:pt x="80094" y="8287"/>
                </a:lnTo>
                <a:cubicBezTo>
                  <a:pt x="80048" y="8401"/>
                  <a:pt x="79957" y="8492"/>
                  <a:pt x="79934" y="8492"/>
                </a:cubicBezTo>
                <a:cubicBezTo>
                  <a:pt x="79934" y="8494"/>
                  <a:pt x="79934" y="8494"/>
                  <a:pt x="79934" y="8494"/>
                </a:cubicBezTo>
                <a:cubicBezTo>
                  <a:pt x="79928" y="8494"/>
                  <a:pt x="79889" y="8374"/>
                  <a:pt x="79889" y="8332"/>
                </a:cubicBezTo>
                <a:cubicBezTo>
                  <a:pt x="79882" y="8318"/>
                  <a:pt x="79861" y="8313"/>
                  <a:pt x="79835" y="8313"/>
                </a:cubicBezTo>
                <a:cubicBezTo>
                  <a:pt x="79778" y="8313"/>
                  <a:pt x="79692" y="8339"/>
                  <a:pt x="79660" y="8355"/>
                </a:cubicBezTo>
                <a:cubicBezTo>
                  <a:pt x="79615" y="8378"/>
                  <a:pt x="79706" y="8446"/>
                  <a:pt x="79729" y="8446"/>
                </a:cubicBezTo>
                <a:cubicBezTo>
                  <a:pt x="79775" y="8469"/>
                  <a:pt x="79775" y="8492"/>
                  <a:pt x="79729" y="8515"/>
                </a:cubicBezTo>
                <a:lnTo>
                  <a:pt x="79638" y="8515"/>
                </a:lnTo>
                <a:cubicBezTo>
                  <a:pt x="79546" y="8492"/>
                  <a:pt x="79341" y="8469"/>
                  <a:pt x="79181" y="8423"/>
                </a:cubicBezTo>
                <a:lnTo>
                  <a:pt x="79067" y="8583"/>
                </a:lnTo>
                <a:cubicBezTo>
                  <a:pt x="79021" y="8629"/>
                  <a:pt x="78976" y="8697"/>
                  <a:pt x="78976" y="8766"/>
                </a:cubicBezTo>
                <a:lnTo>
                  <a:pt x="78930" y="8948"/>
                </a:lnTo>
                <a:cubicBezTo>
                  <a:pt x="78747" y="8903"/>
                  <a:pt x="78656" y="8812"/>
                  <a:pt x="78702" y="8766"/>
                </a:cubicBezTo>
                <a:lnTo>
                  <a:pt x="78725" y="8766"/>
                </a:lnTo>
                <a:cubicBezTo>
                  <a:pt x="78744" y="8770"/>
                  <a:pt x="78762" y="8772"/>
                  <a:pt x="78777" y="8772"/>
                </a:cubicBezTo>
                <a:cubicBezTo>
                  <a:pt x="78852" y="8772"/>
                  <a:pt x="78880" y="8727"/>
                  <a:pt x="78862" y="8652"/>
                </a:cubicBezTo>
                <a:cubicBezTo>
                  <a:pt x="78845" y="8636"/>
                  <a:pt x="78795" y="8619"/>
                  <a:pt x="78751" y="8619"/>
                </a:cubicBezTo>
                <a:cubicBezTo>
                  <a:pt x="78732" y="8619"/>
                  <a:pt x="78715" y="8622"/>
                  <a:pt x="78702" y="8629"/>
                </a:cubicBezTo>
                <a:lnTo>
                  <a:pt x="78610" y="8652"/>
                </a:lnTo>
                <a:cubicBezTo>
                  <a:pt x="78519" y="8697"/>
                  <a:pt x="78496" y="8834"/>
                  <a:pt x="78519" y="8880"/>
                </a:cubicBezTo>
                <a:cubicBezTo>
                  <a:pt x="78531" y="8903"/>
                  <a:pt x="78474" y="8909"/>
                  <a:pt x="78405" y="8909"/>
                </a:cubicBezTo>
                <a:cubicBezTo>
                  <a:pt x="78337" y="8909"/>
                  <a:pt x="78257" y="8903"/>
                  <a:pt x="78222" y="8903"/>
                </a:cubicBezTo>
                <a:cubicBezTo>
                  <a:pt x="78213" y="8900"/>
                  <a:pt x="78203" y="8899"/>
                  <a:pt x="78195" y="8899"/>
                </a:cubicBezTo>
                <a:cubicBezTo>
                  <a:pt x="78127" y="8899"/>
                  <a:pt x="78111" y="8976"/>
                  <a:pt x="78131" y="9017"/>
                </a:cubicBezTo>
                <a:cubicBezTo>
                  <a:pt x="78131" y="9063"/>
                  <a:pt x="78131" y="9085"/>
                  <a:pt x="78108" y="9108"/>
                </a:cubicBezTo>
                <a:cubicBezTo>
                  <a:pt x="78108" y="9108"/>
                  <a:pt x="77971" y="9017"/>
                  <a:pt x="77926" y="8971"/>
                </a:cubicBezTo>
                <a:cubicBezTo>
                  <a:pt x="77921" y="8969"/>
                  <a:pt x="77913" y="8968"/>
                  <a:pt x="77903" y="8968"/>
                </a:cubicBezTo>
                <a:cubicBezTo>
                  <a:pt x="77822" y="8968"/>
                  <a:pt x="77599" y="9042"/>
                  <a:pt x="77538" y="9063"/>
                </a:cubicBezTo>
                <a:cubicBezTo>
                  <a:pt x="77446" y="9108"/>
                  <a:pt x="77150" y="9200"/>
                  <a:pt x="77058" y="9245"/>
                </a:cubicBezTo>
                <a:cubicBezTo>
                  <a:pt x="76967" y="9268"/>
                  <a:pt x="76830" y="9359"/>
                  <a:pt x="76739" y="9451"/>
                </a:cubicBezTo>
                <a:lnTo>
                  <a:pt x="76762" y="9519"/>
                </a:lnTo>
                <a:cubicBezTo>
                  <a:pt x="76784" y="9588"/>
                  <a:pt x="76784" y="9610"/>
                  <a:pt x="76693" y="9610"/>
                </a:cubicBezTo>
                <a:lnTo>
                  <a:pt x="76670" y="9610"/>
                </a:lnTo>
                <a:cubicBezTo>
                  <a:pt x="76625" y="9565"/>
                  <a:pt x="76488" y="9451"/>
                  <a:pt x="76328" y="9359"/>
                </a:cubicBezTo>
                <a:lnTo>
                  <a:pt x="76214" y="9473"/>
                </a:lnTo>
                <a:lnTo>
                  <a:pt x="76145" y="9565"/>
                </a:lnTo>
                <a:cubicBezTo>
                  <a:pt x="76086" y="9664"/>
                  <a:pt x="76026" y="9729"/>
                  <a:pt x="75997" y="9729"/>
                </a:cubicBezTo>
                <a:cubicBezTo>
                  <a:pt x="75992" y="9729"/>
                  <a:pt x="75988" y="9727"/>
                  <a:pt x="75986" y="9725"/>
                </a:cubicBezTo>
                <a:lnTo>
                  <a:pt x="75986" y="9702"/>
                </a:lnTo>
                <a:cubicBezTo>
                  <a:pt x="75963" y="9656"/>
                  <a:pt x="75963" y="9542"/>
                  <a:pt x="75917" y="9542"/>
                </a:cubicBezTo>
                <a:cubicBezTo>
                  <a:pt x="75890" y="9530"/>
                  <a:pt x="75868" y="9525"/>
                  <a:pt x="75851" y="9525"/>
                </a:cubicBezTo>
                <a:cubicBezTo>
                  <a:pt x="75770" y="9525"/>
                  <a:pt x="75791" y="9641"/>
                  <a:pt x="75734" y="9679"/>
                </a:cubicBezTo>
                <a:lnTo>
                  <a:pt x="75620" y="9747"/>
                </a:lnTo>
                <a:cubicBezTo>
                  <a:pt x="75620" y="9836"/>
                  <a:pt x="75593" y="9869"/>
                  <a:pt x="75581" y="9869"/>
                </a:cubicBezTo>
                <a:cubicBezTo>
                  <a:pt x="75577" y="9869"/>
                  <a:pt x="75575" y="9867"/>
                  <a:pt x="75575" y="9861"/>
                </a:cubicBezTo>
                <a:cubicBezTo>
                  <a:pt x="75573" y="9860"/>
                  <a:pt x="75571" y="9859"/>
                  <a:pt x="75567" y="9859"/>
                </a:cubicBezTo>
                <a:cubicBezTo>
                  <a:pt x="75514" y="9859"/>
                  <a:pt x="75249" y="10003"/>
                  <a:pt x="75164" y="10067"/>
                </a:cubicBezTo>
                <a:cubicBezTo>
                  <a:pt x="75050" y="10135"/>
                  <a:pt x="74867" y="10204"/>
                  <a:pt x="74753" y="10249"/>
                </a:cubicBezTo>
                <a:lnTo>
                  <a:pt x="74730" y="10090"/>
                </a:lnTo>
                <a:cubicBezTo>
                  <a:pt x="74730" y="10071"/>
                  <a:pt x="74670" y="10038"/>
                  <a:pt x="74623" y="10038"/>
                </a:cubicBezTo>
                <a:cubicBezTo>
                  <a:pt x="74612" y="10038"/>
                  <a:pt x="74602" y="10040"/>
                  <a:pt x="74593" y="10044"/>
                </a:cubicBezTo>
                <a:lnTo>
                  <a:pt x="74502" y="10067"/>
                </a:lnTo>
                <a:cubicBezTo>
                  <a:pt x="74433" y="10135"/>
                  <a:pt x="74251" y="10364"/>
                  <a:pt x="74228" y="10364"/>
                </a:cubicBezTo>
                <a:cubicBezTo>
                  <a:pt x="74205" y="10364"/>
                  <a:pt x="74045" y="10341"/>
                  <a:pt x="73863" y="10318"/>
                </a:cubicBezTo>
                <a:lnTo>
                  <a:pt x="73749" y="10386"/>
                </a:lnTo>
                <a:lnTo>
                  <a:pt x="73543" y="10455"/>
                </a:lnTo>
                <a:cubicBezTo>
                  <a:pt x="73511" y="10423"/>
                  <a:pt x="73473" y="10407"/>
                  <a:pt x="73435" y="10407"/>
                </a:cubicBezTo>
                <a:cubicBezTo>
                  <a:pt x="73366" y="10407"/>
                  <a:pt x="73299" y="10458"/>
                  <a:pt x="73269" y="10546"/>
                </a:cubicBezTo>
                <a:lnTo>
                  <a:pt x="73064" y="10386"/>
                </a:lnTo>
                <a:lnTo>
                  <a:pt x="73041" y="10364"/>
                </a:lnTo>
                <a:cubicBezTo>
                  <a:pt x="72973" y="10364"/>
                  <a:pt x="72881" y="10455"/>
                  <a:pt x="72858" y="10546"/>
                </a:cubicBezTo>
                <a:lnTo>
                  <a:pt x="72904" y="10569"/>
                </a:lnTo>
                <a:lnTo>
                  <a:pt x="72973" y="10615"/>
                </a:lnTo>
                <a:cubicBezTo>
                  <a:pt x="73132" y="10638"/>
                  <a:pt x="73132" y="10683"/>
                  <a:pt x="72995" y="10683"/>
                </a:cubicBezTo>
                <a:lnTo>
                  <a:pt x="72927" y="10729"/>
                </a:lnTo>
                <a:lnTo>
                  <a:pt x="72744" y="10843"/>
                </a:lnTo>
                <a:cubicBezTo>
                  <a:pt x="72706" y="10746"/>
                  <a:pt x="72537" y="10650"/>
                  <a:pt x="72444" y="10650"/>
                </a:cubicBezTo>
                <a:cubicBezTo>
                  <a:pt x="72427" y="10650"/>
                  <a:pt x="72413" y="10653"/>
                  <a:pt x="72402" y="10660"/>
                </a:cubicBezTo>
                <a:cubicBezTo>
                  <a:pt x="72356" y="10683"/>
                  <a:pt x="72128" y="10843"/>
                  <a:pt x="72037" y="10866"/>
                </a:cubicBezTo>
                <a:cubicBezTo>
                  <a:pt x="71945" y="10866"/>
                  <a:pt x="71557" y="10934"/>
                  <a:pt x="71489" y="11026"/>
                </a:cubicBezTo>
                <a:cubicBezTo>
                  <a:pt x="71449" y="11105"/>
                  <a:pt x="71410" y="11167"/>
                  <a:pt x="71385" y="11167"/>
                </a:cubicBezTo>
                <a:cubicBezTo>
                  <a:pt x="71381" y="11167"/>
                  <a:pt x="71378" y="11166"/>
                  <a:pt x="71375" y="11163"/>
                </a:cubicBezTo>
                <a:lnTo>
                  <a:pt x="71352" y="11163"/>
                </a:lnTo>
                <a:lnTo>
                  <a:pt x="71215" y="11140"/>
                </a:lnTo>
                <a:cubicBezTo>
                  <a:pt x="71197" y="11103"/>
                  <a:pt x="71146" y="11089"/>
                  <a:pt x="71095" y="11089"/>
                </a:cubicBezTo>
                <a:cubicBezTo>
                  <a:pt x="71020" y="11089"/>
                  <a:pt x="70946" y="11121"/>
                  <a:pt x="70987" y="11163"/>
                </a:cubicBezTo>
                <a:cubicBezTo>
                  <a:pt x="71055" y="11208"/>
                  <a:pt x="70873" y="11368"/>
                  <a:pt x="70759" y="11391"/>
                </a:cubicBezTo>
                <a:cubicBezTo>
                  <a:pt x="70667" y="11436"/>
                  <a:pt x="70507" y="11436"/>
                  <a:pt x="70485" y="11436"/>
                </a:cubicBezTo>
                <a:cubicBezTo>
                  <a:pt x="70462" y="11436"/>
                  <a:pt x="70325" y="11391"/>
                  <a:pt x="70256" y="11368"/>
                </a:cubicBezTo>
                <a:cubicBezTo>
                  <a:pt x="70211" y="11368"/>
                  <a:pt x="70279" y="11459"/>
                  <a:pt x="70302" y="11482"/>
                </a:cubicBezTo>
                <a:cubicBezTo>
                  <a:pt x="70302" y="11482"/>
                  <a:pt x="70142" y="11573"/>
                  <a:pt x="70051" y="11596"/>
                </a:cubicBezTo>
                <a:cubicBezTo>
                  <a:pt x="70045" y="11598"/>
                  <a:pt x="70039" y="11599"/>
                  <a:pt x="70034" y="11599"/>
                </a:cubicBezTo>
                <a:cubicBezTo>
                  <a:pt x="69982" y="11599"/>
                  <a:pt x="69982" y="11501"/>
                  <a:pt x="69982" y="11459"/>
                </a:cubicBezTo>
                <a:cubicBezTo>
                  <a:pt x="69988" y="11448"/>
                  <a:pt x="69968" y="11444"/>
                  <a:pt x="69933" y="11444"/>
                </a:cubicBezTo>
                <a:cubicBezTo>
                  <a:pt x="69822" y="11444"/>
                  <a:pt x="69556" y="11488"/>
                  <a:pt x="69435" y="11505"/>
                </a:cubicBezTo>
                <a:cubicBezTo>
                  <a:pt x="69298" y="11528"/>
                  <a:pt x="69229" y="11619"/>
                  <a:pt x="69252" y="11642"/>
                </a:cubicBezTo>
                <a:cubicBezTo>
                  <a:pt x="69268" y="11657"/>
                  <a:pt x="69166" y="11694"/>
                  <a:pt x="69086" y="11694"/>
                </a:cubicBezTo>
                <a:cubicBezTo>
                  <a:pt x="69048" y="11694"/>
                  <a:pt x="69015" y="11686"/>
                  <a:pt x="69001" y="11665"/>
                </a:cubicBezTo>
                <a:cubicBezTo>
                  <a:pt x="68997" y="11653"/>
                  <a:pt x="68983" y="11648"/>
                  <a:pt x="68962" y="11648"/>
                </a:cubicBezTo>
                <a:cubicBezTo>
                  <a:pt x="68859" y="11648"/>
                  <a:pt x="68589" y="11764"/>
                  <a:pt x="68476" y="11802"/>
                </a:cubicBezTo>
                <a:cubicBezTo>
                  <a:pt x="68450" y="11806"/>
                  <a:pt x="68421" y="11808"/>
                  <a:pt x="68392" y="11808"/>
                </a:cubicBezTo>
                <a:cubicBezTo>
                  <a:pt x="68267" y="11808"/>
                  <a:pt x="68129" y="11774"/>
                  <a:pt x="68111" y="11756"/>
                </a:cubicBezTo>
                <a:cubicBezTo>
                  <a:pt x="68106" y="11752"/>
                  <a:pt x="68099" y="11750"/>
                  <a:pt x="68089" y="11750"/>
                </a:cubicBezTo>
                <a:cubicBezTo>
                  <a:pt x="68048" y="11750"/>
                  <a:pt x="67970" y="11783"/>
                  <a:pt x="67951" y="11802"/>
                </a:cubicBezTo>
                <a:cubicBezTo>
                  <a:pt x="67949" y="11804"/>
                  <a:pt x="67946" y="11805"/>
                  <a:pt x="67941" y="11805"/>
                </a:cubicBezTo>
                <a:cubicBezTo>
                  <a:pt x="67896" y="11805"/>
                  <a:pt x="67737" y="11706"/>
                  <a:pt x="67654" y="11665"/>
                </a:cubicBezTo>
                <a:cubicBezTo>
                  <a:pt x="67586" y="11619"/>
                  <a:pt x="67654" y="11528"/>
                  <a:pt x="67677" y="11528"/>
                </a:cubicBezTo>
                <a:cubicBezTo>
                  <a:pt x="67700" y="11528"/>
                  <a:pt x="67654" y="11459"/>
                  <a:pt x="67586" y="11414"/>
                </a:cubicBezTo>
                <a:lnTo>
                  <a:pt x="67540" y="11368"/>
                </a:lnTo>
                <a:lnTo>
                  <a:pt x="67517" y="11299"/>
                </a:lnTo>
                <a:cubicBezTo>
                  <a:pt x="67540" y="11208"/>
                  <a:pt x="67723" y="11117"/>
                  <a:pt x="67791" y="11094"/>
                </a:cubicBezTo>
                <a:cubicBezTo>
                  <a:pt x="67837" y="11094"/>
                  <a:pt x="67746" y="11026"/>
                  <a:pt x="67700" y="11026"/>
                </a:cubicBezTo>
                <a:cubicBezTo>
                  <a:pt x="67677" y="11003"/>
                  <a:pt x="67883" y="10752"/>
                  <a:pt x="67974" y="10660"/>
                </a:cubicBezTo>
                <a:cubicBezTo>
                  <a:pt x="68065" y="10569"/>
                  <a:pt x="68179" y="10409"/>
                  <a:pt x="68179" y="10364"/>
                </a:cubicBezTo>
                <a:cubicBezTo>
                  <a:pt x="68202" y="10318"/>
                  <a:pt x="68202" y="10090"/>
                  <a:pt x="68202" y="9884"/>
                </a:cubicBezTo>
                <a:lnTo>
                  <a:pt x="68408" y="9793"/>
                </a:lnTo>
                <a:cubicBezTo>
                  <a:pt x="68567" y="9747"/>
                  <a:pt x="68590" y="9702"/>
                  <a:pt x="68567" y="9610"/>
                </a:cubicBezTo>
                <a:cubicBezTo>
                  <a:pt x="68567" y="9519"/>
                  <a:pt x="68544" y="9451"/>
                  <a:pt x="68522" y="9359"/>
                </a:cubicBezTo>
                <a:lnTo>
                  <a:pt x="68522" y="9336"/>
                </a:lnTo>
                <a:cubicBezTo>
                  <a:pt x="68522" y="9314"/>
                  <a:pt x="68590" y="9268"/>
                  <a:pt x="68681" y="9245"/>
                </a:cubicBezTo>
                <a:lnTo>
                  <a:pt x="68590" y="9154"/>
                </a:lnTo>
                <a:lnTo>
                  <a:pt x="68522" y="9085"/>
                </a:lnTo>
                <a:cubicBezTo>
                  <a:pt x="68574" y="9072"/>
                  <a:pt x="68688" y="9059"/>
                  <a:pt x="68779" y="9059"/>
                </a:cubicBezTo>
                <a:cubicBezTo>
                  <a:pt x="68846" y="9059"/>
                  <a:pt x="68900" y="9066"/>
                  <a:pt x="68910" y="9085"/>
                </a:cubicBezTo>
                <a:cubicBezTo>
                  <a:pt x="68914" y="9094"/>
                  <a:pt x="68921" y="9098"/>
                  <a:pt x="68929" y="9098"/>
                </a:cubicBezTo>
                <a:cubicBezTo>
                  <a:pt x="68965" y="9098"/>
                  <a:pt x="69028" y="9031"/>
                  <a:pt x="69047" y="8994"/>
                </a:cubicBezTo>
                <a:cubicBezTo>
                  <a:pt x="69069" y="8926"/>
                  <a:pt x="69184" y="8743"/>
                  <a:pt x="69298" y="8560"/>
                </a:cubicBezTo>
                <a:lnTo>
                  <a:pt x="69389" y="8401"/>
                </a:lnTo>
                <a:cubicBezTo>
                  <a:pt x="69412" y="8332"/>
                  <a:pt x="69389" y="8287"/>
                  <a:pt x="69526" y="8264"/>
                </a:cubicBezTo>
                <a:cubicBezTo>
                  <a:pt x="69617" y="8264"/>
                  <a:pt x="69754" y="8218"/>
                  <a:pt x="69754" y="8172"/>
                </a:cubicBezTo>
                <a:lnTo>
                  <a:pt x="69800" y="8081"/>
                </a:lnTo>
                <a:cubicBezTo>
                  <a:pt x="69777" y="7944"/>
                  <a:pt x="70119" y="7830"/>
                  <a:pt x="70165" y="7739"/>
                </a:cubicBezTo>
                <a:cubicBezTo>
                  <a:pt x="70211" y="7625"/>
                  <a:pt x="70097" y="7510"/>
                  <a:pt x="70051" y="7510"/>
                </a:cubicBezTo>
                <a:cubicBezTo>
                  <a:pt x="70028" y="7488"/>
                  <a:pt x="70165" y="7442"/>
                  <a:pt x="70211" y="7419"/>
                </a:cubicBezTo>
                <a:cubicBezTo>
                  <a:pt x="70279" y="7396"/>
                  <a:pt x="70256" y="7259"/>
                  <a:pt x="70279" y="7237"/>
                </a:cubicBezTo>
                <a:cubicBezTo>
                  <a:pt x="70325" y="7191"/>
                  <a:pt x="70371" y="7122"/>
                  <a:pt x="70439" y="7054"/>
                </a:cubicBezTo>
                <a:lnTo>
                  <a:pt x="70485" y="7031"/>
                </a:lnTo>
                <a:cubicBezTo>
                  <a:pt x="70486" y="7029"/>
                  <a:pt x="70489" y="7029"/>
                  <a:pt x="70491" y="7029"/>
                </a:cubicBezTo>
                <a:cubicBezTo>
                  <a:pt x="70513" y="7029"/>
                  <a:pt x="70560" y="7086"/>
                  <a:pt x="70593" y="7086"/>
                </a:cubicBezTo>
                <a:cubicBezTo>
                  <a:pt x="70605" y="7086"/>
                  <a:pt x="70616" y="7077"/>
                  <a:pt x="70622" y="7054"/>
                </a:cubicBezTo>
                <a:lnTo>
                  <a:pt x="70667" y="6826"/>
                </a:lnTo>
                <a:cubicBezTo>
                  <a:pt x="70896" y="6620"/>
                  <a:pt x="70873" y="6438"/>
                  <a:pt x="70781" y="6415"/>
                </a:cubicBezTo>
                <a:cubicBezTo>
                  <a:pt x="70713" y="6392"/>
                  <a:pt x="70918" y="6301"/>
                  <a:pt x="70964" y="6232"/>
                </a:cubicBezTo>
                <a:cubicBezTo>
                  <a:pt x="71010" y="6187"/>
                  <a:pt x="71078" y="6095"/>
                  <a:pt x="71101" y="6072"/>
                </a:cubicBezTo>
                <a:cubicBezTo>
                  <a:pt x="71124" y="6050"/>
                  <a:pt x="71306" y="5753"/>
                  <a:pt x="71398" y="5684"/>
                </a:cubicBezTo>
                <a:cubicBezTo>
                  <a:pt x="71512" y="5593"/>
                  <a:pt x="71672" y="5456"/>
                  <a:pt x="71763" y="5365"/>
                </a:cubicBezTo>
                <a:lnTo>
                  <a:pt x="71763" y="5251"/>
                </a:lnTo>
                <a:lnTo>
                  <a:pt x="71763" y="5205"/>
                </a:lnTo>
                <a:cubicBezTo>
                  <a:pt x="71763" y="5137"/>
                  <a:pt x="71854" y="5137"/>
                  <a:pt x="71877" y="5137"/>
                </a:cubicBezTo>
                <a:cubicBezTo>
                  <a:pt x="71884" y="5143"/>
                  <a:pt x="71892" y="5146"/>
                  <a:pt x="71902" y="5146"/>
                </a:cubicBezTo>
                <a:cubicBezTo>
                  <a:pt x="71925" y="5146"/>
                  <a:pt x="71952" y="5130"/>
                  <a:pt x="71968" y="5114"/>
                </a:cubicBezTo>
                <a:lnTo>
                  <a:pt x="71968" y="5068"/>
                </a:lnTo>
                <a:cubicBezTo>
                  <a:pt x="71945" y="5023"/>
                  <a:pt x="71900" y="4954"/>
                  <a:pt x="71877" y="4886"/>
                </a:cubicBezTo>
                <a:cubicBezTo>
                  <a:pt x="71877" y="4863"/>
                  <a:pt x="71900" y="4771"/>
                  <a:pt x="71923" y="4771"/>
                </a:cubicBezTo>
                <a:cubicBezTo>
                  <a:pt x="72174" y="4749"/>
                  <a:pt x="72082" y="4612"/>
                  <a:pt x="72037" y="4520"/>
                </a:cubicBezTo>
                <a:cubicBezTo>
                  <a:pt x="71991" y="4406"/>
                  <a:pt x="71900" y="4292"/>
                  <a:pt x="71831" y="4178"/>
                </a:cubicBezTo>
                <a:lnTo>
                  <a:pt x="71740" y="4064"/>
                </a:lnTo>
                <a:cubicBezTo>
                  <a:pt x="71649" y="3950"/>
                  <a:pt x="71535" y="3721"/>
                  <a:pt x="71512" y="3562"/>
                </a:cubicBezTo>
                <a:lnTo>
                  <a:pt x="71557" y="3379"/>
                </a:lnTo>
                <a:cubicBezTo>
                  <a:pt x="71578" y="3299"/>
                  <a:pt x="71351" y="3166"/>
                  <a:pt x="71233" y="3166"/>
                </a:cubicBezTo>
                <a:cubicBezTo>
                  <a:pt x="71217" y="3166"/>
                  <a:pt x="71203" y="3168"/>
                  <a:pt x="71192" y="3174"/>
                </a:cubicBezTo>
                <a:lnTo>
                  <a:pt x="70964" y="3333"/>
                </a:lnTo>
                <a:cubicBezTo>
                  <a:pt x="70850" y="3196"/>
                  <a:pt x="70941" y="3082"/>
                  <a:pt x="71032" y="3082"/>
                </a:cubicBezTo>
                <a:cubicBezTo>
                  <a:pt x="71118" y="3082"/>
                  <a:pt x="70800" y="2921"/>
                  <a:pt x="70629" y="2921"/>
                </a:cubicBezTo>
                <a:cubicBezTo>
                  <a:pt x="70618" y="2921"/>
                  <a:pt x="70608" y="2921"/>
                  <a:pt x="70599" y="2923"/>
                </a:cubicBezTo>
                <a:cubicBezTo>
                  <a:pt x="70502" y="2939"/>
                  <a:pt x="70382" y="2955"/>
                  <a:pt x="70312" y="2955"/>
                </a:cubicBezTo>
                <a:cubicBezTo>
                  <a:pt x="70283" y="2955"/>
                  <a:pt x="70263" y="2952"/>
                  <a:pt x="70256" y="2945"/>
                </a:cubicBezTo>
                <a:cubicBezTo>
                  <a:pt x="70235" y="2945"/>
                  <a:pt x="70194" y="2806"/>
                  <a:pt x="70133" y="2806"/>
                </a:cubicBezTo>
                <a:cubicBezTo>
                  <a:pt x="70128" y="2806"/>
                  <a:pt x="70124" y="2807"/>
                  <a:pt x="70119" y="2808"/>
                </a:cubicBezTo>
                <a:cubicBezTo>
                  <a:pt x="70028" y="2808"/>
                  <a:pt x="69868" y="2831"/>
                  <a:pt x="69731" y="2831"/>
                </a:cubicBezTo>
                <a:lnTo>
                  <a:pt x="69640" y="2854"/>
                </a:lnTo>
                <a:lnTo>
                  <a:pt x="69572" y="2877"/>
                </a:lnTo>
                <a:cubicBezTo>
                  <a:pt x="69503" y="2945"/>
                  <a:pt x="69343" y="3037"/>
                  <a:pt x="69229" y="3060"/>
                </a:cubicBezTo>
                <a:lnTo>
                  <a:pt x="69206" y="3037"/>
                </a:lnTo>
                <a:lnTo>
                  <a:pt x="69138" y="2923"/>
                </a:lnTo>
                <a:cubicBezTo>
                  <a:pt x="69071" y="2949"/>
                  <a:pt x="68989" y="2960"/>
                  <a:pt x="68923" y="2960"/>
                </a:cubicBezTo>
                <a:cubicBezTo>
                  <a:pt x="68876" y="2960"/>
                  <a:pt x="68837" y="2955"/>
                  <a:pt x="68818" y="2945"/>
                </a:cubicBezTo>
                <a:cubicBezTo>
                  <a:pt x="68750" y="2945"/>
                  <a:pt x="68659" y="3014"/>
                  <a:pt x="68590" y="3105"/>
                </a:cubicBezTo>
                <a:lnTo>
                  <a:pt x="68362" y="3082"/>
                </a:lnTo>
                <a:lnTo>
                  <a:pt x="68020" y="3082"/>
                </a:lnTo>
                <a:cubicBezTo>
                  <a:pt x="67997" y="3105"/>
                  <a:pt x="67951" y="3242"/>
                  <a:pt x="67951" y="3288"/>
                </a:cubicBezTo>
                <a:cubicBezTo>
                  <a:pt x="67951" y="3321"/>
                  <a:pt x="67878" y="3342"/>
                  <a:pt x="67776" y="3342"/>
                </a:cubicBezTo>
                <a:cubicBezTo>
                  <a:pt x="67738" y="3342"/>
                  <a:pt x="67697" y="3340"/>
                  <a:pt x="67654" y="3333"/>
                </a:cubicBezTo>
                <a:lnTo>
                  <a:pt x="67517" y="3333"/>
                </a:lnTo>
                <a:cubicBezTo>
                  <a:pt x="67380" y="3356"/>
                  <a:pt x="67495" y="3402"/>
                  <a:pt x="67517" y="3448"/>
                </a:cubicBezTo>
                <a:cubicBezTo>
                  <a:pt x="67517" y="3470"/>
                  <a:pt x="67472" y="3516"/>
                  <a:pt x="67449" y="3562"/>
                </a:cubicBezTo>
                <a:cubicBezTo>
                  <a:pt x="67409" y="3601"/>
                  <a:pt x="67370" y="3658"/>
                  <a:pt x="67345" y="3658"/>
                </a:cubicBezTo>
                <a:cubicBezTo>
                  <a:pt x="67341" y="3658"/>
                  <a:pt x="67338" y="3656"/>
                  <a:pt x="67335" y="3653"/>
                </a:cubicBezTo>
                <a:cubicBezTo>
                  <a:pt x="67266" y="3630"/>
                  <a:pt x="67198" y="3585"/>
                  <a:pt x="67152" y="3539"/>
                </a:cubicBezTo>
                <a:lnTo>
                  <a:pt x="67129" y="3539"/>
                </a:lnTo>
                <a:cubicBezTo>
                  <a:pt x="67175" y="3470"/>
                  <a:pt x="67129" y="3425"/>
                  <a:pt x="67038" y="3402"/>
                </a:cubicBezTo>
                <a:lnTo>
                  <a:pt x="67015" y="3516"/>
                </a:lnTo>
                <a:cubicBezTo>
                  <a:pt x="66992" y="3539"/>
                  <a:pt x="66878" y="3585"/>
                  <a:pt x="66810" y="3585"/>
                </a:cubicBezTo>
                <a:lnTo>
                  <a:pt x="66536" y="3585"/>
                </a:lnTo>
                <a:cubicBezTo>
                  <a:pt x="66582" y="3699"/>
                  <a:pt x="66582" y="3858"/>
                  <a:pt x="66536" y="3973"/>
                </a:cubicBezTo>
                <a:lnTo>
                  <a:pt x="66308" y="3950"/>
                </a:lnTo>
                <a:cubicBezTo>
                  <a:pt x="66262" y="3950"/>
                  <a:pt x="66216" y="3950"/>
                  <a:pt x="66193" y="3973"/>
                </a:cubicBezTo>
                <a:lnTo>
                  <a:pt x="66102" y="4041"/>
                </a:lnTo>
                <a:cubicBezTo>
                  <a:pt x="66062" y="4073"/>
                  <a:pt x="66010" y="4089"/>
                  <a:pt x="65953" y="4089"/>
                </a:cubicBezTo>
                <a:cubicBezTo>
                  <a:pt x="65848" y="4089"/>
                  <a:pt x="65726" y="4038"/>
                  <a:pt x="65623" y="3950"/>
                </a:cubicBezTo>
                <a:lnTo>
                  <a:pt x="65349" y="4087"/>
                </a:lnTo>
                <a:cubicBezTo>
                  <a:pt x="65280" y="4132"/>
                  <a:pt x="65212" y="4201"/>
                  <a:pt x="65121" y="4246"/>
                </a:cubicBezTo>
                <a:cubicBezTo>
                  <a:pt x="65075" y="4292"/>
                  <a:pt x="64984" y="4338"/>
                  <a:pt x="64915" y="4338"/>
                </a:cubicBezTo>
                <a:cubicBezTo>
                  <a:pt x="64884" y="4332"/>
                  <a:pt x="64854" y="4329"/>
                  <a:pt x="64825" y="4329"/>
                </a:cubicBezTo>
                <a:cubicBezTo>
                  <a:pt x="64641" y="4329"/>
                  <a:pt x="64501" y="4444"/>
                  <a:pt x="64482" y="4543"/>
                </a:cubicBezTo>
                <a:lnTo>
                  <a:pt x="64413" y="4817"/>
                </a:lnTo>
                <a:cubicBezTo>
                  <a:pt x="64356" y="4749"/>
                  <a:pt x="64288" y="4714"/>
                  <a:pt x="64225" y="4714"/>
                </a:cubicBezTo>
                <a:cubicBezTo>
                  <a:pt x="64162" y="4714"/>
                  <a:pt x="64105" y="4749"/>
                  <a:pt x="64071" y="4817"/>
                </a:cubicBezTo>
                <a:lnTo>
                  <a:pt x="63979" y="4931"/>
                </a:lnTo>
                <a:cubicBezTo>
                  <a:pt x="63927" y="5004"/>
                  <a:pt x="63851" y="5020"/>
                  <a:pt x="63769" y="5020"/>
                </a:cubicBezTo>
                <a:cubicBezTo>
                  <a:pt x="63706" y="5020"/>
                  <a:pt x="63639" y="5011"/>
                  <a:pt x="63577" y="5011"/>
                </a:cubicBezTo>
                <a:cubicBezTo>
                  <a:pt x="63542" y="5011"/>
                  <a:pt x="63508" y="5014"/>
                  <a:pt x="63477" y="5023"/>
                </a:cubicBezTo>
                <a:lnTo>
                  <a:pt x="63454" y="5023"/>
                </a:lnTo>
                <a:cubicBezTo>
                  <a:pt x="63454" y="5023"/>
                  <a:pt x="63226" y="5091"/>
                  <a:pt x="63158" y="5091"/>
                </a:cubicBezTo>
                <a:cubicBezTo>
                  <a:pt x="63093" y="5113"/>
                  <a:pt x="62986" y="5321"/>
                  <a:pt x="62897" y="5321"/>
                </a:cubicBezTo>
                <a:cubicBezTo>
                  <a:pt x="62893" y="5321"/>
                  <a:pt x="62888" y="5320"/>
                  <a:pt x="62884" y="5319"/>
                </a:cubicBezTo>
                <a:cubicBezTo>
                  <a:pt x="62793" y="5319"/>
                  <a:pt x="62907" y="5456"/>
                  <a:pt x="62861" y="5502"/>
                </a:cubicBezTo>
                <a:cubicBezTo>
                  <a:pt x="62840" y="5516"/>
                  <a:pt x="62816" y="5521"/>
                  <a:pt x="62793" y="5521"/>
                </a:cubicBezTo>
                <a:cubicBezTo>
                  <a:pt x="62742" y="5521"/>
                  <a:pt x="62694" y="5495"/>
                  <a:pt x="62678" y="5479"/>
                </a:cubicBezTo>
                <a:cubicBezTo>
                  <a:pt x="62667" y="5456"/>
                  <a:pt x="62644" y="5445"/>
                  <a:pt x="62613" y="5445"/>
                </a:cubicBezTo>
                <a:cubicBezTo>
                  <a:pt x="62581" y="5445"/>
                  <a:pt x="62541" y="5456"/>
                  <a:pt x="62496" y="5479"/>
                </a:cubicBezTo>
                <a:lnTo>
                  <a:pt x="62427" y="5502"/>
                </a:lnTo>
                <a:cubicBezTo>
                  <a:pt x="62405" y="5511"/>
                  <a:pt x="62381" y="5514"/>
                  <a:pt x="62357" y="5514"/>
                </a:cubicBezTo>
                <a:cubicBezTo>
                  <a:pt x="62313" y="5514"/>
                  <a:pt x="62266" y="5504"/>
                  <a:pt x="62223" y="5504"/>
                </a:cubicBezTo>
                <a:cubicBezTo>
                  <a:pt x="62167" y="5504"/>
                  <a:pt x="62116" y="5520"/>
                  <a:pt x="62085" y="5593"/>
                </a:cubicBezTo>
                <a:lnTo>
                  <a:pt x="62016" y="5776"/>
                </a:lnTo>
                <a:cubicBezTo>
                  <a:pt x="61970" y="5762"/>
                  <a:pt x="61917" y="5757"/>
                  <a:pt x="61865" y="5757"/>
                </a:cubicBezTo>
                <a:cubicBezTo>
                  <a:pt x="61739" y="5757"/>
                  <a:pt x="61615" y="5789"/>
                  <a:pt x="61583" y="5821"/>
                </a:cubicBezTo>
                <a:cubicBezTo>
                  <a:pt x="61560" y="5867"/>
                  <a:pt x="61743" y="5936"/>
                  <a:pt x="61834" y="5958"/>
                </a:cubicBezTo>
                <a:cubicBezTo>
                  <a:pt x="61868" y="5958"/>
                  <a:pt x="61811" y="5964"/>
                  <a:pt x="61737" y="5964"/>
                </a:cubicBezTo>
                <a:cubicBezTo>
                  <a:pt x="61663" y="5964"/>
                  <a:pt x="61571" y="5958"/>
                  <a:pt x="61537" y="5936"/>
                </a:cubicBezTo>
                <a:cubicBezTo>
                  <a:pt x="61519" y="5923"/>
                  <a:pt x="61492" y="5918"/>
                  <a:pt x="61460" y="5918"/>
                </a:cubicBezTo>
                <a:cubicBezTo>
                  <a:pt x="61372" y="5918"/>
                  <a:pt x="61243" y="5960"/>
                  <a:pt x="61126" y="6027"/>
                </a:cubicBezTo>
                <a:lnTo>
                  <a:pt x="60989" y="6118"/>
                </a:lnTo>
                <a:cubicBezTo>
                  <a:pt x="60921" y="6164"/>
                  <a:pt x="60807" y="6187"/>
                  <a:pt x="60944" y="6301"/>
                </a:cubicBezTo>
                <a:lnTo>
                  <a:pt x="61035" y="6369"/>
                </a:lnTo>
                <a:cubicBezTo>
                  <a:pt x="60921" y="6438"/>
                  <a:pt x="60738" y="6506"/>
                  <a:pt x="60647" y="6506"/>
                </a:cubicBezTo>
                <a:lnTo>
                  <a:pt x="60624" y="6392"/>
                </a:lnTo>
                <a:lnTo>
                  <a:pt x="60624" y="6369"/>
                </a:lnTo>
                <a:cubicBezTo>
                  <a:pt x="60612" y="6368"/>
                  <a:pt x="60601" y="6367"/>
                  <a:pt x="60589" y="6367"/>
                </a:cubicBezTo>
                <a:cubicBezTo>
                  <a:pt x="60422" y="6367"/>
                  <a:pt x="60280" y="6521"/>
                  <a:pt x="60259" y="6734"/>
                </a:cubicBezTo>
                <a:lnTo>
                  <a:pt x="60008" y="6826"/>
                </a:lnTo>
                <a:cubicBezTo>
                  <a:pt x="59962" y="6826"/>
                  <a:pt x="59871" y="6780"/>
                  <a:pt x="59871" y="6780"/>
                </a:cubicBezTo>
                <a:lnTo>
                  <a:pt x="59734" y="6963"/>
                </a:lnTo>
                <a:cubicBezTo>
                  <a:pt x="59506" y="6963"/>
                  <a:pt x="59300" y="7054"/>
                  <a:pt x="59277" y="7145"/>
                </a:cubicBezTo>
                <a:lnTo>
                  <a:pt x="59095" y="7237"/>
                </a:lnTo>
                <a:cubicBezTo>
                  <a:pt x="59053" y="7257"/>
                  <a:pt x="59020" y="7266"/>
                  <a:pt x="58992" y="7266"/>
                </a:cubicBezTo>
                <a:cubicBezTo>
                  <a:pt x="58928" y="7266"/>
                  <a:pt x="58891" y="7223"/>
                  <a:pt x="58844" y="7191"/>
                </a:cubicBezTo>
                <a:lnTo>
                  <a:pt x="58775" y="7145"/>
                </a:lnTo>
                <a:cubicBezTo>
                  <a:pt x="58763" y="7142"/>
                  <a:pt x="58748" y="7141"/>
                  <a:pt x="58731" y="7141"/>
                </a:cubicBezTo>
                <a:cubicBezTo>
                  <a:pt x="58618" y="7141"/>
                  <a:pt x="58400" y="7203"/>
                  <a:pt x="58182" y="7282"/>
                </a:cubicBezTo>
                <a:lnTo>
                  <a:pt x="58273" y="7533"/>
                </a:lnTo>
                <a:cubicBezTo>
                  <a:pt x="58273" y="7533"/>
                  <a:pt x="58227" y="7579"/>
                  <a:pt x="58205" y="7579"/>
                </a:cubicBezTo>
                <a:lnTo>
                  <a:pt x="57839" y="7670"/>
                </a:lnTo>
                <a:cubicBezTo>
                  <a:pt x="57725" y="7784"/>
                  <a:pt x="57566" y="7967"/>
                  <a:pt x="57474" y="8035"/>
                </a:cubicBezTo>
                <a:lnTo>
                  <a:pt x="57383" y="8104"/>
                </a:lnTo>
                <a:cubicBezTo>
                  <a:pt x="57360" y="8104"/>
                  <a:pt x="57269" y="8058"/>
                  <a:pt x="57223" y="8035"/>
                </a:cubicBezTo>
                <a:lnTo>
                  <a:pt x="57200" y="8035"/>
                </a:lnTo>
                <a:cubicBezTo>
                  <a:pt x="57155" y="8035"/>
                  <a:pt x="56904" y="8218"/>
                  <a:pt x="56835" y="8309"/>
                </a:cubicBezTo>
                <a:cubicBezTo>
                  <a:pt x="56767" y="8378"/>
                  <a:pt x="56516" y="8446"/>
                  <a:pt x="56447" y="8446"/>
                </a:cubicBezTo>
                <a:cubicBezTo>
                  <a:pt x="56401" y="8446"/>
                  <a:pt x="56310" y="8629"/>
                  <a:pt x="56310" y="8675"/>
                </a:cubicBezTo>
                <a:cubicBezTo>
                  <a:pt x="56310" y="8743"/>
                  <a:pt x="56150" y="8789"/>
                  <a:pt x="56105" y="8789"/>
                </a:cubicBezTo>
                <a:cubicBezTo>
                  <a:pt x="56059" y="8789"/>
                  <a:pt x="56013" y="8903"/>
                  <a:pt x="56013" y="8948"/>
                </a:cubicBezTo>
                <a:cubicBezTo>
                  <a:pt x="55991" y="8971"/>
                  <a:pt x="55808" y="9017"/>
                  <a:pt x="55717" y="9017"/>
                </a:cubicBezTo>
                <a:cubicBezTo>
                  <a:pt x="55648" y="9017"/>
                  <a:pt x="55625" y="8994"/>
                  <a:pt x="55671" y="8948"/>
                </a:cubicBezTo>
                <a:lnTo>
                  <a:pt x="55671" y="8926"/>
                </a:lnTo>
                <a:cubicBezTo>
                  <a:pt x="55671" y="8888"/>
                  <a:pt x="55641" y="8851"/>
                  <a:pt x="55605" y="8851"/>
                </a:cubicBezTo>
                <a:cubicBezTo>
                  <a:pt x="55596" y="8851"/>
                  <a:pt x="55588" y="8853"/>
                  <a:pt x="55580" y="8857"/>
                </a:cubicBezTo>
                <a:lnTo>
                  <a:pt x="55351" y="8994"/>
                </a:lnTo>
                <a:cubicBezTo>
                  <a:pt x="55123" y="9177"/>
                  <a:pt x="54895" y="9382"/>
                  <a:pt x="54826" y="9451"/>
                </a:cubicBezTo>
                <a:lnTo>
                  <a:pt x="54758" y="9428"/>
                </a:lnTo>
                <a:lnTo>
                  <a:pt x="54690" y="9428"/>
                </a:lnTo>
                <a:cubicBezTo>
                  <a:pt x="54674" y="9402"/>
                  <a:pt x="54662" y="9391"/>
                  <a:pt x="54653" y="9391"/>
                </a:cubicBezTo>
                <a:cubicBezTo>
                  <a:pt x="54621" y="9391"/>
                  <a:pt x="54621" y="9512"/>
                  <a:pt x="54621" y="9565"/>
                </a:cubicBezTo>
                <a:cubicBezTo>
                  <a:pt x="54638" y="9616"/>
                  <a:pt x="54591" y="9642"/>
                  <a:pt x="54557" y="9642"/>
                </a:cubicBezTo>
                <a:cubicBezTo>
                  <a:pt x="54545" y="9642"/>
                  <a:pt x="54535" y="9639"/>
                  <a:pt x="54530" y="9633"/>
                </a:cubicBezTo>
                <a:cubicBezTo>
                  <a:pt x="54484" y="9633"/>
                  <a:pt x="54461" y="9656"/>
                  <a:pt x="54461" y="9702"/>
                </a:cubicBezTo>
                <a:lnTo>
                  <a:pt x="54461" y="9725"/>
                </a:lnTo>
                <a:cubicBezTo>
                  <a:pt x="54461" y="9747"/>
                  <a:pt x="54370" y="9747"/>
                  <a:pt x="54347" y="9793"/>
                </a:cubicBezTo>
                <a:lnTo>
                  <a:pt x="54279" y="9839"/>
                </a:lnTo>
                <a:cubicBezTo>
                  <a:pt x="54258" y="9859"/>
                  <a:pt x="54228" y="9870"/>
                  <a:pt x="54198" y="9870"/>
                </a:cubicBezTo>
                <a:cubicBezTo>
                  <a:pt x="54160" y="9870"/>
                  <a:pt x="54121" y="9854"/>
                  <a:pt x="54096" y="9816"/>
                </a:cubicBezTo>
                <a:lnTo>
                  <a:pt x="54050" y="9770"/>
                </a:lnTo>
                <a:cubicBezTo>
                  <a:pt x="54028" y="9747"/>
                  <a:pt x="53982" y="9702"/>
                  <a:pt x="53959" y="9702"/>
                </a:cubicBezTo>
                <a:cubicBezTo>
                  <a:pt x="53913" y="9702"/>
                  <a:pt x="53845" y="9747"/>
                  <a:pt x="53845" y="9770"/>
                </a:cubicBezTo>
                <a:lnTo>
                  <a:pt x="53868" y="9930"/>
                </a:lnTo>
                <a:cubicBezTo>
                  <a:pt x="53708" y="9998"/>
                  <a:pt x="53503" y="10067"/>
                  <a:pt x="53411" y="10113"/>
                </a:cubicBezTo>
                <a:lnTo>
                  <a:pt x="53343" y="10158"/>
                </a:lnTo>
                <a:lnTo>
                  <a:pt x="53183" y="10272"/>
                </a:lnTo>
                <a:cubicBezTo>
                  <a:pt x="53145" y="10222"/>
                  <a:pt x="53100" y="10206"/>
                  <a:pt x="53064" y="10206"/>
                </a:cubicBezTo>
                <a:cubicBezTo>
                  <a:pt x="53035" y="10206"/>
                  <a:pt x="53011" y="10216"/>
                  <a:pt x="53000" y="10227"/>
                </a:cubicBezTo>
                <a:cubicBezTo>
                  <a:pt x="52978" y="10272"/>
                  <a:pt x="52795" y="10295"/>
                  <a:pt x="52727" y="10295"/>
                </a:cubicBezTo>
                <a:cubicBezTo>
                  <a:pt x="52658" y="10295"/>
                  <a:pt x="52658" y="10501"/>
                  <a:pt x="52681" y="10569"/>
                </a:cubicBezTo>
                <a:cubicBezTo>
                  <a:pt x="52698" y="10620"/>
                  <a:pt x="52612" y="10646"/>
                  <a:pt x="52549" y="10646"/>
                </a:cubicBezTo>
                <a:cubicBezTo>
                  <a:pt x="52528" y="10646"/>
                  <a:pt x="52510" y="10643"/>
                  <a:pt x="52498" y="10638"/>
                </a:cubicBezTo>
                <a:lnTo>
                  <a:pt x="52156" y="10638"/>
                </a:lnTo>
                <a:cubicBezTo>
                  <a:pt x="52110" y="10638"/>
                  <a:pt x="51996" y="10706"/>
                  <a:pt x="51996" y="10729"/>
                </a:cubicBezTo>
                <a:cubicBezTo>
                  <a:pt x="51973" y="10774"/>
                  <a:pt x="51973" y="10843"/>
                  <a:pt x="51973" y="10889"/>
                </a:cubicBezTo>
                <a:cubicBezTo>
                  <a:pt x="51973" y="10911"/>
                  <a:pt x="51905" y="11003"/>
                  <a:pt x="51814" y="11094"/>
                </a:cubicBezTo>
                <a:lnTo>
                  <a:pt x="51699" y="11117"/>
                </a:lnTo>
                <a:cubicBezTo>
                  <a:pt x="51622" y="11132"/>
                  <a:pt x="51546" y="11210"/>
                  <a:pt x="51455" y="11210"/>
                </a:cubicBezTo>
                <a:cubicBezTo>
                  <a:pt x="51411" y="11210"/>
                  <a:pt x="51363" y="11192"/>
                  <a:pt x="51311" y="11140"/>
                </a:cubicBezTo>
                <a:cubicBezTo>
                  <a:pt x="51311" y="11129"/>
                  <a:pt x="51261" y="11108"/>
                  <a:pt x="51205" y="11108"/>
                </a:cubicBezTo>
                <a:cubicBezTo>
                  <a:pt x="51142" y="11108"/>
                  <a:pt x="51072" y="11134"/>
                  <a:pt x="51060" y="11231"/>
                </a:cubicBezTo>
                <a:lnTo>
                  <a:pt x="51060" y="11254"/>
                </a:lnTo>
                <a:cubicBezTo>
                  <a:pt x="51059" y="11256"/>
                  <a:pt x="51055" y="11256"/>
                  <a:pt x="51049" y="11256"/>
                </a:cubicBezTo>
                <a:cubicBezTo>
                  <a:pt x="51003" y="11256"/>
                  <a:pt x="50837" y="11199"/>
                  <a:pt x="50732" y="11199"/>
                </a:cubicBezTo>
                <a:cubicBezTo>
                  <a:pt x="50692" y="11199"/>
                  <a:pt x="50661" y="11208"/>
                  <a:pt x="50649" y="11231"/>
                </a:cubicBezTo>
                <a:cubicBezTo>
                  <a:pt x="50604" y="11345"/>
                  <a:pt x="50490" y="11436"/>
                  <a:pt x="50398" y="11459"/>
                </a:cubicBezTo>
                <a:lnTo>
                  <a:pt x="50330" y="11414"/>
                </a:lnTo>
                <a:cubicBezTo>
                  <a:pt x="50330" y="11411"/>
                  <a:pt x="50327" y="11410"/>
                  <a:pt x="50320" y="11410"/>
                </a:cubicBezTo>
                <a:cubicBezTo>
                  <a:pt x="50272" y="11410"/>
                  <a:pt x="50053" y="11482"/>
                  <a:pt x="50033" y="11482"/>
                </a:cubicBezTo>
                <a:cubicBezTo>
                  <a:pt x="49942" y="11551"/>
                  <a:pt x="49828" y="11573"/>
                  <a:pt x="49759" y="11642"/>
                </a:cubicBezTo>
                <a:lnTo>
                  <a:pt x="49645" y="11779"/>
                </a:lnTo>
                <a:cubicBezTo>
                  <a:pt x="49588" y="11745"/>
                  <a:pt x="49445" y="11733"/>
                  <a:pt x="49303" y="11733"/>
                </a:cubicBezTo>
                <a:cubicBezTo>
                  <a:pt x="49160" y="11733"/>
                  <a:pt x="49017" y="11745"/>
                  <a:pt x="48960" y="11756"/>
                </a:cubicBezTo>
                <a:cubicBezTo>
                  <a:pt x="48823" y="11802"/>
                  <a:pt x="48572" y="11824"/>
                  <a:pt x="48413" y="11824"/>
                </a:cubicBezTo>
                <a:lnTo>
                  <a:pt x="48390" y="11687"/>
                </a:lnTo>
                <a:cubicBezTo>
                  <a:pt x="48390" y="11619"/>
                  <a:pt x="48367" y="11551"/>
                  <a:pt x="48413" y="11482"/>
                </a:cubicBezTo>
                <a:cubicBezTo>
                  <a:pt x="48504" y="11254"/>
                  <a:pt x="48732" y="11071"/>
                  <a:pt x="48732" y="10797"/>
                </a:cubicBezTo>
                <a:cubicBezTo>
                  <a:pt x="48732" y="10797"/>
                  <a:pt x="48778" y="10797"/>
                  <a:pt x="48823" y="10774"/>
                </a:cubicBezTo>
                <a:lnTo>
                  <a:pt x="48938" y="10774"/>
                </a:lnTo>
                <a:cubicBezTo>
                  <a:pt x="48892" y="10729"/>
                  <a:pt x="48915" y="10546"/>
                  <a:pt x="48983" y="10364"/>
                </a:cubicBezTo>
                <a:lnTo>
                  <a:pt x="49075" y="10204"/>
                </a:lnTo>
                <a:cubicBezTo>
                  <a:pt x="49097" y="10181"/>
                  <a:pt x="49211" y="10181"/>
                  <a:pt x="49211" y="10090"/>
                </a:cubicBezTo>
                <a:lnTo>
                  <a:pt x="49211" y="9839"/>
                </a:lnTo>
                <a:cubicBezTo>
                  <a:pt x="49394" y="9588"/>
                  <a:pt x="49691" y="9336"/>
                  <a:pt x="49691" y="9291"/>
                </a:cubicBezTo>
                <a:cubicBezTo>
                  <a:pt x="49691" y="9245"/>
                  <a:pt x="49873" y="9200"/>
                  <a:pt x="49873" y="9131"/>
                </a:cubicBezTo>
                <a:cubicBezTo>
                  <a:pt x="49873" y="9063"/>
                  <a:pt x="50033" y="8766"/>
                  <a:pt x="50193" y="8446"/>
                </a:cubicBezTo>
                <a:lnTo>
                  <a:pt x="50353" y="8172"/>
                </a:lnTo>
                <a:lnTo>
                  <a:pt x="50444" y="7967"/>
                </a:lnTo>
                <a:cubicBezTo>
                  <a:pt x="50627" y="7784"/>
                  <a:pt x="50741" y="7465"/>
                  <a:pt x="50832" y="7419"/>
                </a:cubicBezTo>
                <a:cubicBezTo>
                  <a:pt x="50901" y="7396"/>
                  <a:pt x="50946" y="7100"/>
                  <a:pt x="51037" y="7008"/>
                </a:cubicBezTo>
                <a:cubicBezTo>
                  <a:pt x="51129" y="6940"/>
                  <a:pt x="51266" y="6803"/>
                  <a:pt x="51357" y="6712"/>
                </a:cubicBezTo>
                <a:lnTo>
                  <a:pt x="51380" y="6597"/>
                </a:lnTo>
                <a:lnTo>
                  <a:pt x="51426" y="6483"/>
                </a:lnTo>
                <a:cubicBezTo>
                  <a:pt x="51426" y="6346"/>
                  <a:pt x="51426" y="6209"/>
                  <a:pt x="51471" y="6164"/>
                </a:cubicBezTo>
                <a:cubicBezTo>
                  <a:pt x="51481" y="6144"/>
                  <a:pt x="51503" y="6137"/>
                  <a:pt x="51528" y="6137"/>
                </a:cubicBezTo>
                <a:cubicBezTo>
                  <a:pt x="51563" y="6137"/>
                  <a:pt x="51605" y="6151"/>
                  <a:pt x="51631" y="6164"/>
                </a:cubicBezTo>
                <a:cubicBezTo>
                  <a:pt x="51634" y="6167"/>
                  <a:pt x="51637" y="6168"/>
                  <a:pt x="51641" y="6168"/>
                </a:cubicBezTo>
                <a:cubicBezTo>
                  <a:pt x="51665" y="6168"/>
                  <a:pt x="51702" y="6103"/>
                  <a:pt x="51722" y="6004"/>
                </a:cubicBezTo>
                <a:lnTo>
                  <a:pt x="51677" y="5981"/>
                </a:lnTo>
                <a:cubicBezTo>
                  <a:pt x="51562" y="5890"/>
                  <a:pt x="51677" y="5821"/>
                  <a:pt x="51699" y="5753"/>
                </a:cubicBezTo>
                <a:cubicBezTo>
                  <a:pt x="51699" y="5707"/>
                  <a:pt x="51722" y="5547"/>
                  <a:pt x="51677" y="5502"/>
                </a:cubicBezTo>
                <a:cubicBezTo>
                  <a:pt x="51608" y="5388"/>
                  <a:pt x="51540" y="5296"/>
                  <a:pt x="51448" y="5205"/>
                </a:cubicBezTo>
                <a:lnTo>
                  <a:pt x="51426" y="5159"/>
                </a:lnTo>
                <a:cubicBezTo>
                  <a:pt x="51403" y="5091"/>
                  <a:pt x="51357" y="4726"/>
                  <a:pt x="51311" y="4680"/>
                </a:cubicBezTo>
                <a:cubicBezTo>
                  <a:pt x="51289" y="4657"/>
                  <a:pt x="51220" y="4566"/>
                  <a:pt x="51174" y="4498"/>
                </a:cubicBezTo>
                <a:lnTo>
                  <a:pt x="51174" y="4429"/>
                </a:lnTo>
                <a:cubicBezTo>
                  <a:pt x="51197" y="4269"/>
                  <a:pt x="51129" y="4155"/>
                  <a:pt x="50969" y="4041"/>
                </a:cubicBezTo>
                <a:lnTo>
                  <a:pt x="50855" y="3950"/>
                </a:lnTo>
                <a:cubicBezTo>
                  <a:pt x="50695" y="3881"/>
                  <a:pt x="50421" y="3744"/>
                  <a:pt x="50239" y="3676"/>
                </a:cubicBezTo>
                <a:lnTo>
                  <a:pt x="50033" y="3676"/>
                </a:lnTo>
                <a:cubicBezTo>
                  <a:pt x="49988" y="3676"/>
                  <a:pt x="49919" y="3676"/>
                  <a:pt x="49896" y="3653"/>
                </a:cubicBezTo>
                <a:lnTo>
                  <a:pt x="49782" y="3539"/>
                </a:lnTo>
                <a:cubicBezTo>
                  <a:pt x="49599" y="3562"/>
                  <a:pt x="49257" y="3607"/>
                  <a:pt x="49189" y="3607"/>
                </a:cubicBezTo>
                <a:cubicBezTo>
                  <a:pt x="49160" y="3617"/>
                  <a:pt x="49112" y="3622"/>
                  <a:pt x="49058" y="3622"/>
                </a:cubicBezTo>
                <a:cubicBezTo>
                  <a:pt x="48981" y="3622"/>
                  <a:pt x="48890" y="3611"/>
                  <a:pt x="48823" y="3585"/>
                </a:cubicBezTo>
                <a:lnTo>
                  <a:pt x="48664" y="3653"/>
                </a:lnTo>
                <a:lnTo>
                  <a:pt x="48504" y="3699"/>
                </a:lnTo>
                <a:cubicBezTo>
                  <a:pt x="48276" y="3699"/>
                  <a:pt x="47865" y="3744"/>
                  <a:pt x="47796" y="3813"/>
                </a:cubicBezTo>
                <a:cubicBezTo>
                  <a:pt x="47705" y="3858"/>
                  <a:pt x="47157" y="3858"/>
                  <a:pt x="46997" y="3927"/>
                </a:cubicBezTo>
                <a:cubicBezTo>
                  <a:pt x="46838" y="4018"/>
                  <a:pt x="46678" y="4109"/>
                  <a:pt x="46655" y="4132"/>
                </a:cubicBezTo>
                <a:lnTo>
                  <a:pt x="46655" y="4155"/>
                </a:lnTo>
                <a:cubicBezTo>
                  <a:pt x="46655" y="4237"/>
                  <a:pt x="46606" y="4254"/>
                  <a:pt x="46547" y="4254"/>
                </a:cubicBezTo>
                <a:cubicBezTo>
                  <a:pt x="46507" y="4254"/>
                  <a:pt x="46463" y="4246"/>
                  <a:pt x="46427" y="4246"/>
                </a:cubicBezTo>
                <a:cubicBezTo>
                  <a:pt x="46381" y="4269"/>
                  <a:pt x="46244" y="4269"/>
                  <a:pt x="46244" y="4292"/>
                </a:cubicBezTo>
                <a:cubicBezTo>
                  <a:pt x="46244" y="4414"/>
                  <a:pt x="46173" y="4424"/>
                  <a:pt x="46092" y="4424"/>
                </a:cubicBezTo>
                <a:cubicBezTo>
                  <a:pt x="46076" y="4424"/>
                  <a:pt x="46059" y="4424"/>
                  <a:pt x="46043" y="4424"/>
                </a:cubicBezTo>
                <a:cubicBezTo>
                  <a:pt x="46018" y="4424"/>
                  <a:pt x="45993" y="4424"/>
                  <a:pt x="45970" y="4429"/>
                </a:cubicBezTo>
                <a:cubicBezTo>
                  <a:pt x="45925" y="4429"/>
                  <a:pt x="45833" y="4452"/>
                  <a:pt x="45833" y="4452"/>
                </a:cubicBezTo>
                <a:lnTo>
                  <a:pt x="45833" y="4657"/>
                </a:lnTo>
                <a:cubicBezTo>
                  <a:pt x="45716" y="4624"/>
                  <a:pt x="45526" y="4603"/>
                  <a:pt x="45361" y="4603"/>
                </a:cubicBezTo>
                <a:cubicBezTo>
                  <a:pt x="45300" y="4603"/>
                  <a:pt x="45243" y="4606"/>
                  <a:pt x="45194" y="4612"/>
                </a:cubicBezTo>
                <a:lnTo>
                  <a:pt x="45103" y="4771"/>
                </a:lnTo>
                <a:cubicBezTo>
                  <a:pt x="45080" y="4794"/>
                  <a:pt x="45080" y="4817"/>
                  <a:pt x="45057" y="4840"/>
                </a:cubicBezTo>
                <a:lnTo>
                  <a:pt x="44692" y="4840"/>
                </a:lnTo>
                <a:cubicBezTo>
                  <a:pt x="44684" y="4839"/>
                  <a:pt x="44677" y="4838"/>
                  <a:pt x="44671" y="4838"/>
                </a:cubicBezTo>
                <a:cubicBezTo>
                  <a:pt x="44549" y="4838"/>
                  <a:pt x="44628" y="5024"/>
                  <a:pt x="44468" y="5024"/>
                </a:cubicBezTo>
                <a:cubicBezTo>
                  <a:pt x="44460" y="5024"/>
                  <a:pt x="44451" y="5024"/>
                  <a:pt x="44441" y="5023"/>
                </a:cubicBezTo>
                <a:cubicBezTo>
                  <a:pt x="44398" y="5012"/>
                  <a:pt x="44357" y="5006"/>
                  <a:pt x="44320" y="5006"/>
                </a:cubicBezTo>
                <a:cubicBezTo>
                  <a:pt x="44198" y="5006"/>
                  <a:pt x="44105" y="5066"/>
                  <a:pt x="44053" y="5205"/>
                </a:cubicBezTo>
                <a:cubicBezTo>
                  <a:pt x="44039" y="5275"/>
                  <a:pt x="43991" y="5302"/>
                  <a:pt x="43924" y="5302"/>
                </a:cubicBezTo>
                <a:cubicBezTo>
                  <a:pt x="43882" y="5302"/>
                  <a:pt x="43832" y="5291"/>
                  <a:pt x="43779" y="5274"/>
                </a:cubicBezTo>
                <a:lnTo>
                  <a:pt x="43665" y="5228"/>
                </a:lnTo>
                <a:lnTo>
                  <a:pt x="43665" y="5228"/>
                </a:lnTo>
                <a:cubicBezTo>
                  <a:pt x="43711" y="5296"/>
                  <a:pt x="43711" y="5388"/>
                  <a:pt x="43665" y="5433"/>
                </a:cubicBezTo>
                <a:lnTo>
                  <a:pt x="43551" y="5342"/>
                </a:lnTo>
                <a:cubicBezTo>
                  <a:pt x="43437" y="5411"/>
                  <a:pt x="43163" y="5570"/>
                  <a:pt x="43140" y="5662"/>
                </a:cubicBezTo>
                <a:cubicBezTo>
                  <a:pt x="43129" y="5693"/>
                  <a:pt x="43104" y="5710"/>
                  <a:pt x="43073" y="5710"/>
                </a:cubicBezTo>
                <a:cubicBezTo>
                  <a:pt x="43037" y="5710"/>
                  <a:pt x="42994" y="5688"/>
                  <a:pt x="42957" y="5639"/>
                </a:cubicBezTo>
                <a:lnTo>
                  <a:pt x="42912" y="5639"/>
                </a:lnTo>
                <a:cubicBezTo>
                  <a:pt x="42661" y="5707"/>
                  <a:pt x="42455" y="5844"/>
                  <a:pt x="42273" y="6004"/>
                </a:cubicBezTo>
                <a:cubicBezTo>
                  <a:pt x="42227" y="6050"/>
                  <a:pt x="42113" y="6095"/>
                  <a:pt x="42067" y="6095"/>
                </a:cubicBezTo>
                <a:cubicBezTo>
                  <a:pt x="42009" y="6057"/>
                  <a:pt x="41960" y="6042"/>
                  <a:pt x="41916" y="6042"/>
                </a:cubicBezTo>
                <a:cubicBezTo>
                  <a:pt x="41806" y="6042"/>
                  <a:pt x="41732" y="6138"/>
                  <a:pt x="41633" y="6187"/>
                </a:cubicBezTo>
                <a:lnTo>
                  <a:pt x="41474" y="6278"/>
                </a:lnTo>
                <a:cubicBezTo>
                  <a:pt x="41291" y="6392"/>
                  <a:pt x="41086" y="6666"/>
                  <a:pt x="41017" y="6871"/>
                </a:cubicBezTo>
                <a:lnTo>
                  <a:pt x="40698" y="6712"/>
                </a:lnTo>
                <a:cubicBezTo>
                  <a:pt x="40696" y="6710"/>
                  <a:pt x="40695" y="6709"/>
                  <a:pt x="40694" y="6709"/>
                </a:cubicBezTo>
                <a:cubicBezTo>
                  <a:pt x="40677" y="6709"/>
                  <a:pt x="40687" y="6849"/>
                  <a:pt x="40538" y="6849"/>
                </a:cubicBezTo>
                <a:lnTo>
                  <a:pt x="40401" y="6871"/>
                </a:lnTo>
                <a:cubicBezTo>
                  <a:pt x="40264" y="6940"/>
                  <a:pt x="39990" y="7031"/>
                  <a:pt x="39944" y="7054"/>
                </a:cubicBezTo>
                <a:cubicBezTo>
                  <a:pt x="39922" y="7100"/>
                  <a:pt x="39830" y="7282"/>
                  <a:pt x="39739" y="7305"/>
                </a:cubicBezTo>
                <a:cubicBezTo>
                  <a:pt x="39670" y="7328"/>
                  <a:pt x="39419" y="7488"/>
                  <a:pt x="39351" y="7533"/>
                </a:cubicBezTo>
                <a:cubicBezTo>
                  <a:pt x="39282" y="7602"/>
                  <a:pt x="39260" y="7670"/>
                  <a:pt x="39260" y="7670"/>
                </a:cubicBezTo>
                <a:cubicBezTo>
                  <a:pt x="39260" y="7670"/>
                  <a:pt x="39146" y="7762"/>
                  <a:pt x="39100" y="7807"/>
                </a:cubicBezTo>
                <a:cubicBezTo>
                  <a:pt x="39068" y="7823"/>
                  <a:pt x="39047" y="7839"/>
                  <a:pt x="39037" y="7839"/>
                </a:cubicBezTo>
                <a:cubicBezTo>
                  <a:pt x="39033" y="7839"/>
                  <a:pt x="39031" y="7837"/>
                  <a:pt x="39031" y="7830"/>
                </a:cubicBezTo>
                <a:lnTo>
                  <a:pt x="39031" y="7784"/>
                </a:lnTo>
                <a:lnTo>
                  <a:pt x="39009" y="7762"/>
                </a:lnTo>
                <a:cubicBezTo>
                  <a:pt x="39009" y="7755"/>
                  <a:pt x="39002" y="7753"/>
                  <a:pt x="38991" y="7753"/>
                </a:cubicBezTo>
                <a:cubicBezTo>
                  <a:pt x="38922" y="7753"/>
                  <a:pt x="38663" y="7868"/>
                  <a:pt x="38643" y="7967"/>
                </a:cubicBezTo>
                <a:cubicBezTo>
                  <a:pt x="38621" y="8104"/>
                  <a:pt x="38392" y="8127"/>
                  <a:pt x="38324" y="8127"/>
                </a:cubicBezTo>
                <a:cubicBezTo>
                  <a:pt x="38255" y="8150"/>
                  <a:pt x="38301" y="8195"/>
                  <a:pt x="38347" y="8195"/>
                </a:cubicBezTo>
                <a:cubicBezTo>
                  <a:pt x="38369" y="8218"/>
                  <a:pt x="38324" y="8241"/>
                  <a:pt x="38232" y="8264"/>
                </a:cubicBezTo>
                <a:lnTo>
                  <a:pt x="38096" y="8264"/>
                </a:lnTo>
                <a:cubicBezTo>
                  <a:pt x="38093" y="8262"/>
                  <a:pt x="38089" y="8262"/>
                  <a:pt x="38085" y="8262"/>
                </a:cubicBezTo>
                <a:cubicBezTo>
                  <a:pt x="38013" y="8262"/>
                  <a:pt x="37724" y="8426"/>
                  <a:pt x="37616" y="8469"/>
                </a:cubicBezTo>
                <a:cubicBezTo>
                  <a:pt x="37502" y="8515"/>
                  <a:pt x="37319" y="8606"/>
                  <a:pt x="37228" y="8652"/>
                </a:cubicBezTo>
                <a:lnTo>
                  <a:pt x="37365" y="8743"/>
                </a:lnTo>
                <a:lnTo>
                  <a:pt x="37388" y="8743"/>
                </a:lnTo>
                <a:cubicBezTo>
                  <a:pt x="37365" y="8789"/>
                  <a:pt x="37000" y="8834"/>
                  <a:pt x="36886" y="8903"/>
                </a:cubicBezTo>
                <a:cubicBezTo>
                  <a:pt x="36794" y="8971"/>
                  <a:pt x="36566" y="9085"/>
                  <a:pt x="36406" y="9154"/>
                </a:cubicBezTo>
                <a:lnTo>
                  <a:pt x="36270" y="9245"/>
                </a:lnTo>
                <a:lnTo>
                  <a:pt x="36224" y="9268"/>
                </a:lnTo>
                <a:cubicBezTo>
                  <a:pt x="36224" y="9359"/>
                  <a:pt x="35699" y="9496"/>
                  <a:pt x="35539" y="9588"/>
                </a:cubicBezTo>
                <a:cubicBezTo>
                  <a:pt x="35402" y="9702"/>
                  <a:pt x="35174" y="9976"/>
                  <a:pt x="35083" y="9976"/>
                </a:cubicBezTo>
                <a:cubicBezTo>
                  <a:pt x="34968" y="9976"/>
                  <a:pt x="34968" y="10113"/>
                  <a:pt x="34991" y="10181"/>
                </a:cubicBezTo>
                <a:cubicBezTo>
                  <a:pt x="35014" y="10227"/>
                  <a:pt x="34877" y="10272"/>
                  <a:pt x="34832" y="10272"/>
                </a:cubicBezTo>
                <a:cubicBezTo>
                  <a:pt x="34809" y="10272"/>
                  <a:pt x="34672" y="10204"/>
                  <a:pt x="34535" y="10090"/>
                </a:cubicBezTo>
                <a:lnTo>
                  <a:pt x="34512" y="10249"/>
                </a:lnTo>
                <a:cubicBezTo>
                  <a:pt x="34497" y="10326"/>
                  <a:pt x="34469" y="10348"/>
                  <a:pt x="34438" y="10348"/>
                </a:cubicBezTo>
                <a:cubicBezTo>
                  <a:pt x="34393" y="10348"/>
                  <a:pt x="34341" y="10297"/>
                  <a:pt x="34319" y="10297"/>
                </a:cubicBezTo>
                <a:cubicBezTo>
                  <a:pt x="34311" y="10297"/>
                  <a:pt x="34307" y="10303"/>
                  <a:pt x="34307" y="10318"/>
                </a:cubicBezTo>
                <a:lnTo>
                  <a:pt x="34307" y="10455"/>
                </a:lnTo>
                <a:cubicBezTo>
                  <a:pt x="34207" y="10475"/>
                  <a:pt x="34056" y="10650"/>
                  <a:pt x="33988" y="10650"/>
                </a:cubicBezTo>
                <a:cubicBezTo>
                  <a:pt x="33978" y="10650"/>
                  <a:pt x="33970" y="10646"/>
                  <a:pt x="33964" y="10638"/>
                </a:cubicBezTo>
                <a:cubicBezTo>
                  <a:pt x="33914" y="10604"/>
                  <a:pt x="33864" y="10583"/>
                  <a:pt x="33823" y="10583"/>
                </a:cubicBezTo>
                <a:cubicBezTo>
                  <a:pt x="33808" y="10583"/>
                  <a:pt x="33794" y="10586"/>
                  <a:pt x="33782" y="10592"/>
                </a:cubicBezTo>
                <a:lnTo>
                  <a:pt x="33782" y="10615"/>
                </a:lnTo>
                <a:lnTo>
                  <a:pt x="33759" y="10683"/>
                </a:lnTo>
                <a:cubicBezTo>
                  <a:pt x="33773" y="10727"/>
                  <a:pt x="33723" y="10742"/>
                  <a:pt x="33679" y="10742"/>
                </a:cubicBezTo>
                <a:cubicBezTo>
                  <a:pt x="33654" y="10742"/>
                  <a:pt x="33630" y="10737"/>
                  <a:pt x="33622" y="10729"/>
                </a:cubicBezTo>
                <a:cubicBezTo>
                  <a:pt x="33621" y="10728"/>
                  <a:pt x="33619" y="10727"/>
                  <a:pt x="33617" y="10727"/>
                </a:cubicBezTo>
                <a:cubicBezTo>
                  <a:pt x="33568" y="10727"/>
                  <a:pt x="33228" y="10961"/>
                  <a:pt x="33097" y="11048"/>
                </a:cubicBezTo>
                <a:cubicBezTo>
                  <a:pt x="32973" y="11131"/>
                  <a:pt x="32794" y="11306"/>
                  <a:pt x="32727" y="11306"/>
                </a:cubicBezTo>
                <a:cubicBezTo>
                  <a:pt x="32719" y="11306"/>
                  <a:pt x="32713" y="11304"/>
                  <a:pt x="32709" y="11299"/>
                </a:cubicBezTo>
                <a:cubicBezTo>
                  <a:pt x="32700" y="11291"/>
                  <a:pt x="32686" y="11287"/>
                  <a:pt x="32668" y="11287"/>
                </a:cubicBezTo>
                <a:cubicBezTo>
                  <a:pt x="32596" y="11287"/>
                  <a:pt x="32467" y="11350"/>
                  <a:pt x="32412" y="11368"/>
                </a:cubicBezTo>
                <a:cubicBezTo>
                  <a:pt x="32384" y="11396"/>
                  <a:pt x="32312" y="11416"/>
                  <a:pt x="32229" y="11416"/>
                </a:cubicBezTo>
                <a:cubicBezTo>
                  <a:pt x="32178" y="11416"/>
                  <a:pt x="32122" y="11408"/>
                  <a:pt x="32070" y="11391"/>
                </a:cubicBezTo>
                <a:lnTo>
                  <a:pt x="32024" y="11551"/>
                </a:lnTo>
                <a:cubicBezTo>
                  <a:pt x="32001" y="11596"/>
                  <a:pt x="31819" y="11642"/>
                  <a:pt x="31819" y="11687"/>
                </a:cubicBezTo>
                <a:cubicBezTo>
                  <a:pt x="31826" y="11762"/>
                  <a:pt x="31814" y="11786"/>
                  <a:pt x="31792" y="11786"/>
                </a:cubicBezTo>
                <a:cubicBezTo>
                  <a:pt x="31755" y="11786"/>
                  <a:pt x="31691" y="11721"/>
                  <a:pt x="31643" y="11721"/>
                </a:cubicBezTo>
                <a:cubicBezTo>
                  <a:pt x="31632" y="11721"/>
                  <a:pt x="31622" y="11724"/>
                  <a:pt x="31613" y="11733"/>
                </a:cubicBezTo>
                <a:cubicBezTo>
                  <a:pt x="31522" y="11802"/>
                  <a:pt x="31339" y="11824"/>
                  <a:pt x="31248" y="11893"/>
                </a:cubicBezTo>
                <a:lnTo>
                  <a:pt x="31179" y="11961"/>
                </a:lnTo>
                <a:cubicBezTo>
                  <a:pt x="31138" y="11982"/>
                  <a:pt x="31084" y="11993"/>
                  <a:pt x="31023" y="11993"/>
                </a:cubicBezTo>
                <a:cubicBezTo>
                  <a:pt x="30949" y="11993"/>
                  <a:pt x="30867" y="11976"/>
                  <a:pt x="30791" y="11939"/>
                </a:cubicBezTo>
                <a:lnTo>
                  <a:pt x="30769" y="12144"/>
                </a:lnTo>
                <a:lnTo>
                  <a:pt x="30769" y="12212"/>
                </a:lnTo>
                <a:cubicBezTo>
                  <a:pt x="30632" y="12258"/>
                  <a:pt x="30449" y="12395"/>
                  <a:pt x="30358" y="12509"/>
                </a:cubicBezTo>
                <a:lnTo>
                  <a:pt x="30175" y="12395"/>
                </a:lnTo>
                <a:cubicBezTo>
                  <a:pt x="30170" y="12393"/>
                  <a:pt x="30163" y="12391"/>
                  <a:pt x="30155" y="12391"/>
                </a:cubicBezTo>
                <a:cubicBezTo>
                  <a:pt x="30083" y="12391"/>
                  <a:pt x="29899" y="12471"/>
                  <a:pt x="29878" y="12532"/>
                </a:cubicBezTo>
                <a:lnTo>
                  <a:pt x="29810" y="12715"/>
                </a:lnTo>
                <a:cubicBezTo>
                  <a:pt x="29627" y="12715"/>
                  <a:pt x="29308" y="12760"/>
                  <a:pt x="29285" y="12829"/>
                </a:cubicBezTo>
                <a:cubicBezTo>
                  <a:pt x="29262" y="12874"/>
                  <a:pt x="29422" y="12897"/>
                  <a:pt x="29513" y="12897"/>
                </a:cubicBezTo>
                <a:cubicBezTo>
                  <a:pt x="29533" y="12891"/>
                  <a:pt x="29553" y="12888"/>
                  <a:pt x="29572" y="12888"/>
                </a:cubicBezTo>
                <a:cubicBezTo>
                  <a:pt x="29616" y="12888"/>
                  <a:pt x="29650" y="12904"/>
                  <a:pt x="29650" y="12920"/>
                </a:cubicBezTo>
                <a:cubicBezTo>
                  <a:pt x="29650" y="12920"/>
                  <a:pt x="29468" y="13034"/>
                  <a:pt x="29399" y="13057"/>
                </a:cubicBezTo>
                <a:cubicBezTo>
                  <a:pt x="29380" y="13070"/>
                  <a:pt x="29359" y="13075"/>
                  <a:pt x="29338" y="13075"/>
                </a:cubicBezTo>
                <a:cubicBezTo>
                  <a:pt x="29283" y="13075"/>
                  <a:pt x="29227" y="13038"/>
                  <a:pt x="29194" y="12989"/>
                </a:cubicBezTo>
                <a:lnTo>
                  <a:pt x="29125" y="12920"/>
                </a:lnTo>
                <a:cubicBezTo>
                  <a:pt x="29102" y="12897"/>
                  <a:pt x="29011" y="12874"/>
                  <a:pt x="29011" y="12874"/>
                </a:cubicBezTo>
                <a:cubicBezTo>
                  <a:pt x="28965" y="12920"/>
                  <a:pt x="28965" y="12989"/>
                  <a:pt x="28920" y="13011"/>
                </a:cubicBezTo>
                <a:cubicBezTo>
                  <a:pt x="28910" y="13016"/>
                  <a:pt x="28898" y="13018"/>
                  <a:pt x="28886" y="13018"/>
                </a:cubicBezTo>
                <a:cubicBezTo>
                  <a:pt x="28850" y="13018"/>
                  <a:pt x="28807" y="13005"/>
                  <a:pt x="28771" y="13005"/>
                </a:cubicBezTo>
                <a:cubicBezTo>
                  <a:pt x="28758" y="13005"/>
                  <a:pt x="28747" y="13007"/>
                  <a:pt x="28737" y="13011"/>
                </a:cubicBezTo>
                <a:lnTo>
                  <a:pt x="28692" y="13011"/>
                </a:lnTo>
                <a:cubicBezTo>
                  <a:pt x="28418" y="13171"/>
                  <a:pt x="27893" y="13331"/>
                  <a:pt x="27801" y="13377"/>
                </a:cubicBezTo>
                <a:cubicBezTo>
                  <a:pt x="27710" y="13422"/>
                  <a:pt x="27573" y="13514"/>
                  <a:pt x="27505" y="13559"/>
                </a:cubicBezTo>
                <a:lnTo>
                  <a:pt x="27482" y="13650"/>
                </a:lnTo>
                <a:lnTo>
                  <a:pt x="27482" y="13673"/>
                </a:lnTo>
                <a:cubicBezTo>
                  <a:pt x="27482" y="13673"/>
                  <a:pt x="27254" y="13650"/>
                  <a:pt x="27185" y="13650"/>
                </a:cubicBezTo>
                <a:cubicBezTo>
                  <a:pt x="27177" y="13648"/>
                  <a:pt x="27171" y="13647"/>
                  <a:pt x="27165" y="13647"/>
                </a:cubicBezTo>
                <a:cubicBezTo>
                  <a:pt x="27121" y="13647"/>
                  <a:pt x="27139" y="13719"/>
                  <a:pt x="27139" y="13719"/>
                </a:cubicBezTo>
                <a:cubicBezTo>
                  <a:pt x="27162" y="13742"/>
                  <a:pt x="27048" y="13833"/>
                  <a:pt x="27002" y="13879"/>
                </a:cubicBezTo>
                <a:cubicBezTo>
                  <a:pt x="26990" y="13891"/>
                  <a:pt x="26972" y="13897"/>
                  <a:pt x="26950" y="13897"/>
                </a:cubicBezTo>
                <a:cubicBezTo>
                  <a:pt x="26893" y="13897"/>
                  <a:pt x="26811" y="13860"/>
                  <a:pt x="26729" y="13810"/>
                </a:cubicBezTo>
                <a:lnTo>
                  <a:pt x="26546" y="13879"/>
                </a:lnTo>
                <a:cubicBezTo>
                  <a:pt x="26409" y="13924"/>
                  <a:pt x="26272" y="13947"/>
                  <a:pt x="26135" y="13993"/>
                </a:cubicBezTo>
                <a:lnTo>
                  <a:pt x="25952" y="14084"/>
                </a:lnTo>
                <a:cubicBezTo>
                  <a:pt x="25724" y="14153"/>
                  <a:pt x="25336" y="14244"/>
                  <a:pt x="25108" y="14312"/>
                </a:cubicBezTo>
                <a:lnTo>
                  <a:pt x="24903" y="14381"/>
                </a:lnTo>
                <a:lnTo>
                  <a:pt x="24811" y="14427"/>
                </a:lnTo>
                <a:cubicBezTo>
                  <a:pt x="24720" y="14427"/>
                  <a:pt x="24492" y="14427"/>
                  <a:pt x="24423" y="14449"/>
                </a:cubicBezTo>
                <a:cubicBezTo>
                  <a:pt x="24418" y="14451"/>
                  <a:pt x="24413" y="14452"/>
                  <a:pt x="24408" y="14452"/>
                </a:cubicBezTo>
                <a:cubicBezTo>
                  <a:pt x="24348" y="14452"/>
                  <a:pt x="24309" y="14332"/>
                  <a:pt x="24309" y="14290"/>
                </a:cubicBezTo>
                <a:cubicBezTo>
                  <a:pt x="24309" y="14244"/>
                  <a:pt x="24469" y="13879"/>
                  <a:pt x="24674" y="13468"/>
                </a:cubicBezTo>
                <a:lnTo>
                  <a:pt x="24948" y="13148"/>
                </a:lnTo>
                <a:lnTo>
                  <a:pt x="24971" y="13125"/>
                </a:lnTo>
                <a:cubicBezTo>
                  <a:pt x="24994" y="13080"/>
                  <a:pt x="24971" y="12829"/>
                  <a:pt x="25062" y="12760"/>
                </a:cubicBezTo>
                <a:cubicBezTo>
                  <a:pt x="25154" y="12715"/>
                  <a:pt x="25542" y="12372"/>
                  <a:pt x="25656" y="12235"/>
                </a:cubicBezTo>
                <a:cubicBezTo>
                  <a:pt x="25770" y="12121"/>
                  <a:pt x="25838" y="11984"/>
                  <a:pt x="25793" y="11961"/>
                </a:cubicBezTo>
                <a:lnTo>
                  <a:pt x="25793" y="11939"/>
                </a:lnTo>
                <a:lnTo>
                  <a:pt x="25770" y="11916"/>
                </a:lnTo>
                <a:cubicBezTo>
                  <a:pt x="25770" y="11916"/>
                  <a:pt x="25952" y="11733"/>
                  <a:pt x="26181" y="11573"/>
                </a:cubicBezTo>
                <a:lnTo>
                  <a:pt x="26272" y="11391"/>
                </a:lnTo>
                <a:lnTo>
                  <a:pt x="26295" y="11345"/>
                </a:lnTo>
                <a:cubicBezTo>
                  <a:pt x="26318" y="11299"/>
                  <a:pt x="26477" y="11163"/>
                  <a:pt x="26614" y="11048"/>
                </a:cubicBezTo>
                <a:lnTo>
                  <a:pt x="26706" y="10957"/>
                </a:lnTo>
                <a:cubicBezTo>
                  <a:pt x="26820" y="10797"/>
                  <a:pt x="26957" y="10683"/>
                  <a:pt x="27117" y="10546"/>
                </a:cubicBezTo>
                <a:lnTo>
                  <a:pt x="27208" y="10478"/>
                </a:lnTo>
                <a:cubicBezTo>
                  <a:pt x="27299" y="10409"/>
                  <a:pt x="27687" y="9953"/>
                  <a:pt x="27801" y="9793"/>
                </a:cubicBezTo>
                <a:cubicBezTo>
                  <a:pt x="27915" y="9633"/>
                  <a:pt x="28395" y="9154"/>
                  <a:pt x="28532" y="9017"/>
                </a:cubicBezTo>
                <a:cubicBezTo>
                  <a:pt x="28669" y="8880"/>
                  <a:pt x="29308" y="8287"/>
                  <a:pt x="29490" y="8081"/>
                </a:cubicBezTo>
                <a:cubicBezTo>
                  <a:pt x="29696" y="7898"/>
                  <a:pt x="30130" y="7533"/>
                  <a:pt x="30221" y="7442"/>
                </a:cubicBezTo>
                <a:cubicBezTo>
                  <a:pt x="30335" y="7351"/>
                  <a:pt x="30449" y="7237"/>
                  <a:pt x="30472" y="7214"/>
                </a:cubicBezTo>
                <a:lnTo>
                  <a:pt x="30472" y="7168"/>
                </a:lnTo>
                <a:lnTo>
                  <a:pt x="30540" y="6985"/>
                </a:lnTo>
                <a:cubicBezTo>
                  <a:pt x="30746" y="6849"/>
                  <a:pt x="31111" y="6552"/>
                  <a:pt x="31157" y="6483"/>
                </a:cubicBezTo>
                <a:cubicBezTo>
                  <a:pt x="31225" y="6415"/>
                  <a:pt x="31590" y="6164"/>
                  <a:pt x="31956" y="5913"/>
                </a:cubicBezTo>
                <a:lnTo>
                  <a:pt x="32047" y="5525"/>
                </a:lnTo>
                <a:cubicBezTo>
                  <a:pt x="32070" y="5525"/>
                  <a:pt x="32298" y="5319"/>
                  <a:pt x="32549" y="5091"/>
                </a:cubicBezTo>
                <a:lnTo>
                  <a:pt x="32800" y="4908"/>
                </a:lnTo>
                <a:lnTo>
                  <a:pt x="33005" y="4749"/>
                </a:lnTo>
                <a:cubicBezTo>
                  <a:pt x="33165" y="4520"/>
                  <a:pt x="33485" y="4018"/>
                  <a:pt x="33713" y="3607"/>
                </a:cubicBezTo>
                <a:lnTo>
                  <a:pt x="34033" y="3311"/>
                </a:lnTo>
                <a:cubicBezTo>
                  <a:pt x="34078" y="3288"/>
                  <a:pt x="34078" y="3242"/>
                  <a:pt x="34078" y="3219"/>
                </a:cubicBezTo>
                <a:cubicBezTo>
                  <a:pt x="34124" y="3060"/>
                  <a:pt x="34147" y="2900"/>
                  <a:pt x="34238" y="2763"/>
                </a:cubicBezTo>
                <a:lnTo>
                  <a:pt x="34329" y="2603"/>
                </a:lnTo>
                <a:cubicBezTo>
                  <a:pt x="34238" y="2466"/>
                  <a:pt x="34010" y="2169"/>
                  <a:pt x="33827" y="1941"/>
                </a:cubicBezTo>
                <a:lnTo>
                  <a:pt x="33713" y="1713"/>
                </a:lnTo>
                <a:cubicBezTo>
                  <a:pt x="33622" y="1553"/>
                  <a:pt x="33553" y="1416"/>
                  <a:pt x="33462" y="1256"/>
                </a:cubicBezTo>
                <a:cubicBezTo>
                  <a:pt x="33416" y="1142"/>
                  <a:pt x="33234" y="1028"/>
                  <a:pt x="33416" y="891"/>
                </a:cubicBezTo>
                <a:lnTo>
                  <a:pt x="33439" y="891"/>
                </a:lnTo>
                <a:cubicBezTo>
                  <a:pt x="33439" y="845"/>
                  <a:pt x="33257" y="594"/>
                  <a:pt x="33028" y="321"/>
                </a:cubicBezTo>
                <a:lnTo>
                  <a:pt x="32617" y="229"/>
                </a:lnTo>
                <a:cubicBezTo>
                  <a:pt x="32572" y="218"/>
                  <a:pt x="32509" y="218"/>
                  <a:pt x="32458" y="218"/>
                </a:cubicBezTo>
                <a:cubicBezTo>
                  <a:pt x="32406" y="218"/>
                  <a:pt x="32366" y="218"/>
                  <a:pt x="32366" y="206"/>
                </a:cubicBezTo>
                <a:lnTo>
                  <a:pt x="32321" y="92"/>
                </a:lnTo>
                <a:cubicBezTo>
                  <a:pt x="32275" y="104"/>
                  <a:pt x="32121" y="109"/>
                  <a:pt x="31958" y="109"/>
                </a:cubicBezTo>
                <a:cubicBezTo>
                  <a:pt x="31796" y="109"/>
                  <a:pt x="31625" y="104"/>
                  <a:pt x="31545" y="92"/>
                </a:cubicBezTo>
                <a:cubicBezTo>
                  <a:pt x="31362" y="92"/>
                  <a:pt x="31111" y="47"/>
                  <a:pt x="309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" name="Google Shape;581;p40"/>
          <p:cNvGrpSpPr/>
          <p:nvPr/>
        </p:nvGrpSpPr>
        <p:grpSpPr>
          <a:xfrm>
            <a:off x="5313697" y="4431527"/>
            <a:ext cx="805790" cy="369469"/>
            <a:chOff x="8484425" y="4271775"/>
            <a:chExt cx="365338" cy="167514"/>
          </a:xfrm>
        </p:grpSpPr>
        <p:sp>
          <p:nvSpPr>
            <p:cNvPr id="582" name="Google Shape;582;p40"/>
            <p:cNvSpPr/>
            <p:nvPr/>
          </p:nvSpPr>
          <p:spPr>
            <a:xfrm>
              <a:off x="8484425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8585804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8687184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8788563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8484425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8585804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8687184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8788563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40"/>
          <p:cNvSpPr/>
          <p:nvPr/>
        </p:nvSpPr>
        <p:spPr>
          <a:xfrm>
            <a:off x="7633199" y="3575937"/>
            <a:ext cx="933476" cy="933476"/>
          </a:xfrm>
          <a:custGeom>
            <a:avLst/>
            <a:gdLst/>
            <a:ahLst/>
            <a:cxnLst/>
            <a:rect l="l" t="t" r="r" b="b"/>
            <a:pathLst>
              <a:path w="86333" h="86333" extrusionOk="0">
                <a:moveTo>
                  <a:pt x="42541" y="0"/>
                </a:moveTo>
                <a:lnTo>
                  <a:pt x="42541" y="38448"/>
                </a:lnTo>
                <a:lnTo>
                  <a:pt x="32584" y="1310"/>
                </a:lnTo>
                <a:lnTo>
                  <a:pt x="31393" y="1623"/>
                </a:lnTo>
                <a:lnTo>
                  <a:pt x="41336" y="38776"/>
                </a:lnTo>
                <a:lnTo>
                  <a:pt x="22120" y="5463"/>
                </a:lnTo>
                <a:lnTo>
                  <a:pt x="21048" y="6088"/>
                </a:lnTo>
                <a:lnTo>
                  <a:pt x="40264" y="39386"/>
                </a:lnTo>
                <a:lnTo>
                  <a:pt x="13070" y="12206"/>
                </a:lnTo>
                <a:lnTo>
                  <a:pt x="12206" y="13084"/>
                </a:lnTo>
                <a:lnTo>
                  <a:pt x="39386" y="40264"/>
                </a:lnTo>
                <a:lnTo>
                  <a:pt x="6089" y="21048"/>
                </a:lnTo>
                <a:lnTo>
                  <a:pt x="5463" y="22119"/>
                </a:lnTo>
                <a:lnTo>
                  <a:pt x="38776" y="41351"/>
                </a:lnTo>
                <a:lnTo>
                  <a:pt x="1623" y="31393"/>
                </a:lnTo>
                <a:lnTo>
                  <a:pt x="1311" y="32583"/>
                </a:lnTo>
                <a:lnTo>
                  <a:pt x="38448" y="42541"/>
                </a:lnTo>
                <a:lnTo>
                  <a:pt x="1" y="42541"/>
                </a:lnTo>
                <a:lnTo>
                  <a:pt x="1" y="43777"/>
                </a:lnTo>
                <a:lnTo>
                  <a:pt x="38448" y="43777"/>
                </a:lnTo>
                <a:lnTo>
                  <a:pt x="1311" y="53735"/>
                </a:lnTo>
                <a:lnTo>
                  <a:pt x="1623" y="54941"/>
                </a:lnTo>
                <a:lnTo>
                  <a:pt x="38776" y="44983"/>
                </a:lnTo>
                <a:lnTo>
                  <a:pt x="38776" y="44983"/>
                </a:lnTo>
                <a:lnTo>
                  <a:pt x="5463" y="64214"/>
                </a:lnTo>
                <a:lnTo>
                  <a:pt x="6089" y="65286"/>
                </a:lnTo>
                <a:lnTo>
                  <a:pt x="39386" y="46054"/>
                </a:lnTo>
                <a:lnTo>
                  <a:pt x="39386" y="46054"/>
                </a:lnTo>
                <a:lnTo>
                  <a:pt x="12206" y="73249"/>
                </a:lnTo>
                <a:lnTo>
                  <a:pt x="13070" y="74127"/>
                </a:lnTo>
                <a:lnTo>
                  <a:pt x="40264" y="46933"/>
                </a:lnTo>
                <a:lnTo>
                  <a:pt x="21048" y="80230"/>
                </a:lnTo>
                <a:lnTo>
                  <a:pt x="22120" y="80855"/>
                </a:lnTo>
                <a:lnTo>
                  <a:pt x="41336" y="47558"/>
                </a:lnTo>
                <a:lnTo>
                  <a:pt x="31393" y="84696"/>
                </a:lnTo>
                <a:lnTo>
                  <a:pt x="32584" y="85023"/>
                </a:lnTo>
                <a:lnTo>
                  <a:pt x="42541" y="47870"/>
                </a:lnTo>
                <a:lnTo>
                  <a:pt x="42541" y="86333"/>
                </a:lnTo>
                <a:lnTo>
                  <a:pt x="43777" y="86333"/>
                </a:lnTo>
                <a:lnTo>
                  <a:pt x="43777" y="47870"/>
                </a:lnTo>
                <a:lnTo>
                  <a:pt x="53735" y="85023"/>
                </a:lnTo>
                <a:lnTo>
                  <a:pt x="54926" y="84696"/>
                </a:lnTo>
                <a:lnTo>
                  <a:pt x="44983" y="47558"/>
                </a:lnTo>
                <a:lnTo>
                  <a:pt x="64214" y="80855"/>
                </a:lnTo>
                <a:lnTo>
                  <a:pt x="65286" y="80230"/>
                </a:lnTo>
                <a:lnTo>
                  <a:pt x="46054" y="46933"/>
                </a:lnTo>
                <a:lnTo>
                  <a:pt x="73249" y="74127"/>
                </a:lnTo>
                <a:lnTo>
                  <a:pt x="74127" y="73249"/>
                </a:lnTo>
                <a:lnTo>
                  <a:pt x="46933" y="46054"/>
                </a:lnTo>
                <a:lnTo>
                  <a:pt x="46933" y="46054"/>
                </a:lnTo>
                <a:lnTo>
                  <a:pt x="80230" y="65286"/>
                </a:lnTo>
                <a:lnTo>
                  <a:pt x="80855" y="64214"/>
                </a:lnTo>
                <a:lnTo>
                  <a:pt x="47558" y="44983"/>
                </a:lnTo>
                <a:lnTo>
                  <a:pt x="84695" y="54941"/>
                </a:lnTo>
                <a:lnTo>
                  <a:pt x="85023" y="53735"/>
                </a:lnTo>
                <a:lnTo>
                  <a:pt x="47870" y="43777"/>
                </a:lnTo>
                <a:lnTo>
                  <a:pt x="86333" y="43777"/>
                </a:lnTo>
                <a:lnTo>
                  <a:pt x="86333" y="42541"/>
                </a:lnTo>
                <a:lnTo>
                  <a:pt x="47870" y="42541"/>
                </a:lnTo>
                <a:lnTo>
                  <a:pt x="85023" y="32583"/>
                </a:lnTo>
                <a:lnTo>
                  <a:pt x="84695" y="31393"/>
                </a:lnTo>
                <a:lnTo>
                  <a:pt x="47558" y="41351"/>
                </a:lnTo>
                <a:lnTo>
                  <a:pt x="80855" y="22119"/>
                </a:lnTo>
                <a:lnTo>
                  <a:pt x="80230" y="21048"/>
                </a:lnTo>
                <a:lnTo>
                  <a:pt x="46933" y="40264"/>
                </a:lnTo>
                <a:lnTo>
                  <a:pt x="74127" y="13084"/>
                </a:lnTo>
                <a:lnTo>
                  <a:pt x="73249" y="12206"/>
                </a:lnTo>
                <a:lnTo>
                  <a:pt x="46054" y="39401"/>
                </a:lnTo>
                <a:lnTo>
                  <a:pt x="65286" y="6088"/>
                </a:lnTo>
                <a:lnTo>
                  <a:pt x="64214" y="5463"/>
                </a:lnTo>
                <a:lnTo>
                  <a:pt x="44983" y="38776"/>
                </a:lnTo>
                <a:lnTo>
                  <a:pt x="54926" y="1623"/>
                </a:lnTo>
                <a:lnTo>
                  <a:pt x="53735" y="1310"/>
                </a:lnTo>
                <a:lnTo>
                  <a:pt x="43777" y="38448"/>
                </a:lnTo>
                <a:lnTo>
                  <a:pt x="437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0"/>
          <p:cNvSpPr txBox="1">
            <a:spLocks noGrp="1"/>
          </p:cNvSpPr>
          <p:nvPr>
            <p:ph type="ctrTitle"/>
          </p:nvPr>
        </p:nvSpPr>
        <p:spPr>
          <a:xfrm>
            <a:off x="577324" y="1323239"/>
            <a:ext cx="7815600" cy="26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Etika Dalam  Berorganisasi </a:t>
            </a:r>
            <a:br>
              <a:rPr lang="en" sz="4400" dirty="0"/>
            </a:br>
            <a:br>
              <a:rPr lang="en" sz="6000" dirty="0"/>
            </a:br>
            <a:r>
              <a:rPr lang="en" sz="2800" dirty="0">
                <a:solidFill>
                  <a:schemeClr val="lt2"/>
                </a:solidFill>
                <a:highlight>
                  <a:schemeClr val="dk2"/>
                </a:highlight>
              </a:rPr>
              <a:t>Membangun Tanggung Jawab  dan Budaya Sekolah Yang Etis</a:t>
            </a:r>
            <a:endParaRPr sz="2800" dirty="0">
              <a:solidFill>
                <a:schemeClr val="lt2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2"/>
                </a:solidFill>
                <a:highlight>
                  <a:schemeClr val="dk2"/>
                </a:highlight>
              </a:rPr>
              <a:t>Etika </a:t>
            </a:r>
            <a:r>
              <a:rPr lang="en-US" sz="3200" dirty="0" err="1">
                <a:solidFill>
                  <a:schemeClr val="lt2"/>
                </a:solidFill>
                <a:highlight>
                  <a:schemeClr val="dk2"/>
                </a:highlight>
              </a:rPr>
              <a:t>dalam</a:t>
            </a:r>
            <a:r>
              <a:rPr lang="en-US" sz="3200" dirty="0">
                <a:solidFill>
                  <a:schemeClr val="lt2"/>
                </a:solidFill>
                <a:highlight>
                  <a:schemeClr val="dk2"/>
                </a:highlight>
              </a:rPr>
              <a:t> </a:t>
            </a:r>
            <a:r>
              <a:rPr lang="en-US" sz="3200" dirty="0" err="1">
                <a:solidFill>
                  <a:schemeClr val="lt2"/>
                </a:solidFill>
                <a:highlight>
                  <a:schemeClr val="dk2"/>
                </a:highlight>
              </a:rPr>
              <a:t>Berorganisasi</a:t>
            </a:r>
            <a:r>
              <a:rPr lang="en-US" sz="3200" dirty="0">
                <a:solidFill>
                  <a:schemeClr val="lt2"/>
                </a:solidFill>
                <a:highlight>
                  <a:schemeClr val="dk2"/>
                </a:highlight>
              </a:rPr>
              <a:t>.</a:t>
            </a:r>
            <a:endParaRPr sz="3200" dirty="0">
              <a:solidFill>
                <a:schemeClr val="lt2"/>
              </a:solidFill>
              <a:highlight>
                <a:schemeClr val="dk2"/>
              </a:highlight>
            </a:endParaRPr>
          </a:p>
        </p:txBody>
      </p:sp>
      <p:sp>
        <p:nvSpPr>
          <p:cNvPr id="728" name="Google Shape;728;p48"/>
          <p:cNvSpPr txBox="1">
            <a:spLocks noGrp="1"/>
          </p:cNvSpPr>
          <p:nvPr>
            <p:ph type="title" idx="2"/>
          </p:nvPr>
        </p:nvSpPr>
        <p:spPr>
          <a:xfrm>
            <a:off x="1905700" y="1472187"/>
            <a:ext cx="245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Paham</a:t>
            </a:r>
            <a:r>
              <a:rPr lang="en-US" sz="1800" dirty="0"/>
              <a:t> Kode </a:t>
            </a:r>
            <a:r>
              <a:rPr lang="en-US" sz="1800" dirty="0" err="1"/>
              <a:t>Etik</a:t>
            </a:r>
            <a:endParaRPr sz="1800" dirty="0"/>
          </a:p>
        </p:txBody>
      </p:sp>
      <p:sp>
        <p:nvSpPr>
          <p:cNvPr id="729" name="Google Shape;729;p48"/>
          <p:cNvSpPr txBox="1">
            <a:spLocks noGrp="1"/>
          </p:cNvSpPr>
          <p:nvPr>
            <p:ph type="subTitle" idx="1"/>
          </p:nvPr>
        </p:nvSpPr>
        <p:spPr>
          <a:xfrm>
            <a:off x="1905700" y="2027587"/>
            <a:ext cx="245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Kode </a:t>
            </a:r>
            <a:r>
              <a:rPr lang="en-US" dirty="0" err="1"/>
              <a:t>Etik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Organsasinya</a:t>
            </a:r>
            <a:endParaRPr dirty="0"/>
          </a:p>
        </p:txBody>
      </p:sp>
      <p:sp>
        <p:nvSpPr>
          <p:cNvPr id="730" name="Google Shape;730;p48"/>
          <p:cNvSpPr txBox="1">
            <a:spLocks noGrp="1"/>
          </p:cNvSpPr>
          <p:nvPr>
            <p:ph type="title" idx="3"/>
          </p:nvPr>
        </p:nvSpPr>
        <p:spPr>
          <a:xfrm>
            <a:off x="4781650" y="1472187"/>
            <a:ext cx="245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Kerjasama Tim</a:t>
            </a:r>
            <a:endParaRPr sz="1800" dirty="0"/>
          </a:p>
        </p:txBody>
      </p:sp>
      <p:sp>
        <p:nvSpPr>
          <p:cNvPr id="731" name="Google Shape;731;p48"/>
          <p:cNvSpPr txBox="1">
            <a:spLocks noGrp="1"/>
          </p:cNvSpPr>
          <p:nvPr>
            <p:ph type="subTitle" idx="4"/>
          </p:nvPr>
        </p:nvSpPr>
        <p:spPr>
          <a:xfrm>
            <a:off x="4781650" y="2170000"/>
            <a:ext cx="245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Etika dan Kerjasama</a:t>
            </a:r>
            <a:endParaRPr dirty="0"/>
          </a:p>
        </p:txBody>
      </p:sp>
      <p:sp>
        <p:nvSpPr>
          <p:cNvPr id="732" name="Google Shape;732;p48"/>
          <p:cNvSpPr txBox="1">
            <a:spLocks noGrp="1"/>
          </p:cNvSpPr>
          <p:nvPr>
            <p:ph type="title" idx="5"/>
          </p:nvPr>
        </p:nvSpPr>
        <p:spPr>
          <a:xfrm>
            <a:off x="1905700" y="2981787"/>
            <a:ext cx="245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Tanggung</a:t>
            </a:r>
            <a:r>
              <a:rPr lang="en-US" sz="1800" dirty="0"/>
              <a:t> Jawab</a:t>
            </a:r>
            <a:endParaRPr sz="1800" dirty="0"/>
          </a:p>
        </p:txBody>
      </p:sp>
      <p:sp>
        <p:nvSpPr>
          <p:cNvPr id="733" name="Google Shape;733;p48"/>
          <p:cNvSpPr txBox="1">
            <a:spLocks noGrp="1"/>
          </p:cNvSpPr>
          <p:nvPr>
            <p:ph type="subTitle" idx="6"/>
          </p:nvPr>
        </p:nvSpPr>
        <p:spPr>
          <a:xfrm>
            <a:off x="1905700" y="3537187"/>
            <a:ext cx="245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Etika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endParaRPr dirty="0"/>
          </a:p>
        </p:txBody>
      </p:sp>
      <p:sp>
        <p:nvSpPr>
          <p:cNvPr id="734" name="Google Shape;734;p48"/>
          <p:cNvSpPr txBox="1">
            <a:spLocks noGrp="1"/>
          </p:cNvSpPr>
          <p:nvPr>
            <p:ph type="title" idx="7"/>
          </p:nvPr>
        </p:nvSpPr>
        <p:spPr>
          <a:xfrm>
            <a:off x="4781650" y="2981787"/>
            <a:ext cx="245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Respect</a:t>
            </a:r>
            <a:endParaRPr dirty="0"/>
          </a:p>
        </p:txBody>
      </p:sp>
      <p:sp>
        <p:nvSpPr>
          <p:cNvPr id="735" name="Google Shape;735;p48"/>
          <p:cNvSpPr txBox="1">
            <a:spLocks noGrp="1"/>
          </p:cNvSpPr>
          <p:nvPr>
            <p:ph type="subTitle" idx="8"/>
          </p:nvPr>
        </p:nvSpPr>
        <p:spPr>
          <a:xfrm>
            <a:off x="4781651" y="3537187"/>
            <a:ext cx="245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Respek</a:t>
            </a:r>
            <a:r>
              <a:rPr lang="en-US" dirty="0"/>
              <a:t> dan Etika,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hubungannya</a:t>
            </a:r>
            <a:r>
              <a:rPr lang="en-US" dirty="0"/>
              <a:t>?</a:t>
            </a:r>
            <a:endParaRPr dirty="0"/>
          </a:p>
        </p:txBody>
      </p:sp>
      <p:grpSp>
        <p:nvGrpSpPr>
          <p:cNvPr id="736" name="Google Shape;736;p48"/>
          <p:cNvGrpSpPr/>
          <p:nvPr/>
        </p:nvGrpSpPr>
        <p:grpSpPr>
          <a:xfrm>
            <a:off x="7939980" y="1566844"/>
            <a:ext cx="933583" cy="472975"/>
            <a:chOff x="2371238" y="703750"/>
            <a:chExt cx="1209775" cy="612900"/>
          </a:xfrm>
        </p:grpSpPr>
        <p:sp>
          <p:nvSpPr>
            <p:cNvPr id="737" name="Google Shape;737;p48"/>
            <p:cNvSpPr/>
            <p:nvPr/>
          </p:nvSpPr>
          <p:spPr>
            <a:xfrm>
              <a:off x="2371238" y="703750"/>
              <a:ext cx="1209775" cy="612900"/>
            </a:xfrm>
            <a:custGeom>
              <a:avLst/>
              <a:gdLst/>
              <a:ahLst/>
              <a:cxnLst/>
              <a:rect l="l" t="t" r="r" b="b"/>
              <a:pathLst>
                <a:path w="48391" h="24516" extrusionOk="0">
                  <a:moveTo>
                    <a:pt x="24195" y="1"/>
                  </a:moveTo>
                  <a:cubicBezTo>
                    <a:pt x="10843" y="1"/>
                    <a:pt x="1" y="12258"/>
                    <a:pt x="1" y="12258"/>
                  </a:cubicBezTo>
                  <a:cubicBezTo>
                    <a:pt x="1" y="12258"/>
                    <a:pt x="10843" y="24515"/>
                    <a:pt x="24195" y="24515"/>
                  </a:cubicBezTo>
                  <a:cubicBezTo>
                    <a:pt x="37548" y="24515"/>
                    <a:pt x="48390" y="12258"/>
                    <a:pt x="48390" y="12258"/>
                  </a:cubicBezTo>
                  <a:cubicBezTo>
                    <a:pt x="48390" y="12258"/>
                    <a:pt x="37548" y="1"/>
                    <a:pt x="2419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2682813" y="744675"/>
              <a:ext cx="586625" cy="531050"/>
            </a:xfrm>
            <a:custGeom>
              <a:avLst/>
              <a:gdLst/>
              <a:ahLst/>
              <a:cxnLst/>
              <a:rect l="l" t="t" r="r" b="b"/>
              <a:pathLst>
                <a:path w="23465" h="21242" extrusionOk="0">
                  <a:moveTo>
                    <a:pt x="11740" y="0"/>
                  </a:moveTo>
                  <a:cubicBezTo>
                    <a:pt x="10878" y="0"/>
                    <a:pt x="10003" y="106"/>
                    <a:pt x="9130" y="327"/>
                  </a:cubicBezTo>
                  <a:cubicBezTo>
                    <a:pt x="3447" y="1765"/>
                    <a:pt x="0" y="7539"/>
                    <a:pt x="1438" y="13223"/>
                  </a:cubicBezTo>
                  <a:cubicBezTo>
                    <a:pt x="2655" y="18034"/>
                    <a:pt x="6979" y="21242"/>
                    <a:pt x="11725" y="21242"/>
                  </a:cubicBezTo>
                  <a:cubicBezTo>
                    <a:pt x="12586" y="21242"/>
                    <a:pt x="13462" y="21136"/>
                    <a:pt x="14335" y="20915"/>
                  </a:cubicBezTo>
                  <a:cubicBezTo>
                    <a:pt x="20041" y="19477"/>
                    <a:pt x="23465" y="13702"/>
                    <a:pt x="22027" y="8019"/>
                  </a:cubicBezTo>
                  <a:cubicBezTo>
                    <a:pt x="20810" y="3208"/>
                    <a:pt x="16485" y="0"/>
                    <a:pt x="1174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8"/>
            <p:cNvSpPr/>
            <p:nvPr/>
          </p:nvSpPr>
          <p:spPr>
            <a:xfrm>
              <a:off x="2922463" y="955975"/>
              <a:ext cx="107875" cy="108450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146" y="0"/>
                  </a:moveTo>
                  <a:cubicBezTo>
                    <a:pt x="960" y="0"/>
                    <a:pt x="1" y="982"/>
                    <a:pt x="1" y="2169"/>
                  </a:cubicBezTo>
                  <a:cubicBezTo>
                    <a:pt x="1" y="3356"/>
                    <a:pt x="960" y="4337"/>
                    <a:pt x="2146" y="4337"/>
                  </a:cubicBezTo>
                  <a:cubicBezTo>
                    <a:pt x="3333" y="4337"/>
                    <a:pt x="4315" y="3356"/>
                    <a:pt x="4315" y="2169"/>
                  </a:cubicBezTo>
                  <a:cubicBezTo>
                    <a:pt x="4315" y="982"/>
                    <a:pt x="3333" y="0"/>
                    <a:pt x="214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48"/>
          <p:cNvGrpSpPr/>
          <p:nvPr/>
        </p:nvGrpSpPr>
        <p:grpSpPr>
          <a:xfrm rot="5400000">
            <a:off x="292884" y="3428539"/>
            <a:ext cx="805790" cy="369469"/>
            <a:chOff x="8484425" y="4271775"/>
            <a:chExt cx="365338" cy="167514"/>
          </a:xfrm>
        </p:grpSpPr>
        <p:sp>
          <p:nvSpPr>
            <p:cNvPr id="741" name="Google Shape;741;p48"/>
            <p:cNvSpPr/>
            <p:nvPr/>
          </p:nvSpPr>
          <p:spPr>
            <a:xfrm>
              <a:off x="8484425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8"/>
            <p:cNvSpPr/>
            <p:nvPr/>
          </p:nvSpPr>
          <p:spPr>
            <a:xfrm>
              <a:off x="8585804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8"/>
            <p:cNvSpPr/>
            <p:nvPr/>
          </p:nvSpPr>
          <p:spPr>
            <a:xfrm>
              <a:off x="8687184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8788563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8484425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8"/>
            <p:cNvSpPr/>
            <p:nvPr/>
          </p:nvSpPr>
          <p:spPr>
            <a:xfrm>
              <a:off x="8585804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8"/>
            <p:cNvSpPr/>
            <p:nvPr/>
          </p:nvSpPr>
          <p:spPr>
            <a:xfrm>
              <a:off x="8687184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8"/>
            <p:cNvSpPr/>
            <p:nvPr/>
          </p:nvSpPr>
          <p:spPr>
            <a:xfrm>
              <a:off x="8788563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0"/>
          <p:cNvSpPr txBox="1">
            <a:spLocks noGrp="1"/>
          </p:cNvSpPr>
          <p:nvPr>
            <p:ph type="title"/>
          </p:nvPr>
        </p:nvSpPr>
        <p:spPr>
          <a:xfrm>
            <a:off x="1335750" y="1562444"/>
            <a:ext cx="6472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/>
              <a:t>Manfaat</a:t>
            </a:r>
            <a:r>
              <a:rPr lang="en-US" sz="4400" dirty="0"/>
              <a:t> </a:t>
            </a:r>
            <a:r>
              <a:rPr lang="en-US" sz="4400" dirty="0" err="1"/>
              <a:t>menjadi</a:t>
            </a:r>
            <a:r>
              <a:rPr lang="en-US" sz="4400" dirty="0"/>
              <a:t> orang </a:t>
            </a:r>
            <a:r>
              <a:rPr lang="en-US" sz="4400" dirty="0" err="1"/>
              <a:t>beretika</a:t>
            </a:r>
            <a:endParaRPr sz="4400" dirty="0"/>
          </a:p>
        </p:txBody>
      </p:sp>
      <p:grpSp>
        <p:nvGrpSpPr>
          <p:cNvPr id="775" name="Google Shape;775;p50"/>
          <p:cNvGrpSpPr/>
          <p:nvPr/>
        </p:nvGrpSpPr>
        <p:grpSpPr>
          <a:xfrm>
            <a:off x="6744917" y="3978632"/>
            <a:ext cx="933583" cy="472975"/>
            <a:chOff x="2371238" y="703750"/>
            <a:chExt cx="1209775" cy="612900"/>
          </a:xfrm>
        </p:grpSpPr>
        <p:sp>
          <p:nvSpPr>
            <p:cNvPr id="776" name="Google Shape;776;p50"/>
            <p:cNvSpPr/>
            <p:nvPr/>
          </p:nvSpPr>
          <p:spPr>
            <a:xfrm>
              <a:off x="2371238" y="703750"/>
              <a:ext cx="1209775" cy="612900"/>
            </a:xfrm>
            <a:custGeom>
              <a:avLst/>
              <a:gdLst/>
              <a:ahLst/>
              <a:cxnLst/>
              <a:rect l="l" t="t" r="r" b="b"/>
              <a:pathLst>
                <a:path w="48391" h="24516" extrusionOk="0">
                  <a:moveTo>
                    <a:pt x="24195" y="1"/>
                  </a:moveTo>
                  <a:cubicBezTo>
                    <a:pt x="10843" y="1"/>
                    <a:pt x="1" y="12258"/>
                    <a:pt x="1" y="12258"/>
                  </a:cubicBezTo>
                  <a:cubicBezTo>
                    <a:pt x="1" y="12258"/>
                    <a:pt x="10843" y="24515"/>
                    <a:pt x="24195" y="24515"/>
                  </a:cubicBezTo>
                  <a:cubicBezTo>
                    <a:pt x="37548" y="24515"/>
                    <a:pt x="48390" y="12258"/>
                    <a:pt x="48390" y="12258"/>
                  </a:cubicBezTo>
                  <a:cubicBezTo>
                    <a:pt x="48390" y="12258"/>
                    <a:pt x="37548" y="1"/>
                    <a:pt x="2419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0"/>
            <p:cNvSpPr/>
            <p:nvPr/>
          </p:nvSpPr>
          <p:spPr>
            <a:xfrm>
              <a:off x="2682813" y="744675"/>
              <a:ext cx="586625" cy="531050"/>
            </a:xfrm>
            <a:custGeom>
              <a:avLst/>
              <a:gdLst/>
              <a:ahLst/>
              <a:cxnLst/>
              <a:rect l="l" t="t" r="r" b="b"/>
              <a:pathLst>
                <a:path w="23465" h="21242" extrusionOk="0">
                  <a:moveTo>
                    <a:pt x="11740" y="0"/>
                  </a:moveTo>
                  <a:cubicBezTo>
                    <a:pt x="10878" y="0"/>
                    <a:pt x="10003" y="106"/>
                    <a:pt x="9130" y="327"/>
                  </a:cubicBezTo>
                  <a:cubicBezTo>
                    <a:pt x="3447" y="1765"/>
                    <a:pt x="0" y="7539"/>
                    <a:pt x="1438" y="13223"/>
                  </a:cubicBezTo>
                  <a:cubicBezTo>
                    <a:pt x="2655" y="18034"/>
                    <a:pt x="6979" y="21242"/>
                    <a:pt x="11725" y="21242"/>
                  </a:cubicBezTo>
                  <a:cubicBezTo>
                    <a:pt x="12586" y="21242"/>
                    <a:pt x="13462" y="21136"/>
                    <a:pt x="14335" y="20915"/>
                  </a:cubicBezTo>
                  <a:cubicBezTo>
                    <a:pt x="20041" y="19477"/>
                    <a:pt x="23465" y="13702"/>
                    <a:pt x="22027" y="8019"/>
                  </a:cubicBezTo>
                  <a:cubicBezTo>
                    <a:pt x="20810" y="3208"/>
                    <a:pt x="16485" y="0"/>
                    <a:pt x="1174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0"/>
            <p:cNvSpPr/>
            <p:nvPr/>
          </p:nvSpPr>
          <p:spPr>
            <a:xfrm>
              <a:off x="2922463" y="955975"/>
              <a:ext cx="107875" cy="108450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146" y="0"/>
                  </a:moveTo>
                  <a:cubicBezTo>
                    <a:pt x="960" y="0"/>
                    <a:pt x="1" y="982"/>
                    <a:pt x="1" y="2169"/>
                  </a:cubicBezTo>
                  <a:cubicBezTo>
                    <a:pt x="1" y="3356"/>
                    <a:pt x="960" y="4337"/>
                    <a:pt x="2146" y="4337"/>
                  </a:cubicBezTo>
                  <a:cubicBezTo>
                    <a:pt x="3333" y="4337"/>
                    <a:pt x="4315" y="3356"/>
                    <a:pt x="4315" y="2169"/>
                  </a:cubicBezTo>
                  <a:cubicBezTo>
                    <a:pt x="4315" y="982"/>
                    <a:pt x="3333" y="0"/>
                    <a:pt x="214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Google Shape;779;p50"/>
          <p:cNvSpPr/>
          <p:nvPr/>
        </p:nvSpPr>
        <p:spPr>
          <a:xfrm rot="10800000">
            <a:off x="2286132" y="693391"/>
            <a:ext cx="2613482" cy="348749"/>
          </a:xfrm>
          <a:custGeom>
            <a:avLst/>
            <a:gdLst/>
            <a:ahLst/>
            <a:cxnLst/>
            <a:rect l="l" t="t" r="r" b="b"/>
            <a:pathLst>
              <a:path w="96190" h="12837" extrusionOk="0">
                <a:moveTo>
                  <a:pt x="24206" y="1968"/>
                </a:moveTo>
                <a:cubicBezTo>
                  <a:pt x="24280" y="1968"/>
                  <a:pt x="24352" y="1981"/>
                  <a:pt x="24378" y="1994"/>
                </a:cubicBezTo>
                <a:cubicBezTo>
                  <a:pt x="24424" y="2040"/>
                  <a:pt x="24857" y="2268"/>
                  <a:pt x="24834" y="2405"/>
                </a:cubicBezTo>
                <a:cubicBezTo>
                  <a:pt x="24834" y="2519"/>
                  <a:pt x="24697" y="2907"/>
                  <a:pt x="24652" y="2999"/>
                </a:cubicBezTo>
                <a:cubicBezTo>
                  <a:pt x="24583" y="3090"/>
                  <a:pt x="24309" y="3546"/>
                  <a:pt x="24218" y="3683"/>
                </a:cubicBezTo>
                <a:cubicBezTo>
                  <a:pt x="24127" y="3820"/>
                  <a:pt x="23990" y="3934"/>
                  <a:pt x="23921" y="3957"/>
                </a:cubicBezTo>
                <a:lnTo>
                  <a:pt x="23876" y="4003"/>
                </a:lnTo>
                <a:lnTo>
                  <a:pt x="23853" y="4003"/>
                </a:lnTo>
                <a:cubicBezTo>
                  <a:pt x="23899" y="4071"/>
                  <a:pt x="23716" y="4231"/>
                  <a:pt x="23488" y="4345"/>
                </a:cubicBezTo>
                <a:lnTo>
                  <a:pt x="23328" y="4528"/>
                </a:lnTo>
                <a:lnTo>
                  <a:pt x="23145" y="4756"/>
                </a:lnTo>
                <a:cubicBezTo>
                  <a:pt x="22871" y="4939"/>
                  <a:pt x="22438" y="5190"/>
                  <a:pt x="22392" y="5258"/>
                </a:cubicBezTo>
                <a:cubicBezTo>
                  <a:pt x="22346" y="5327"/>
                  <a:pt x="22187" y="5509"/>
                  <a:pt x="22050" y="5692"/>
                </a:cubicBezTo>
                <a:lnTo>
                  <a:pt x="21821" y="5760"/>
                </a:lnTo>
                <a:cubicBezTo>
                  <a:pt x="21799" y="5760"/>
                  <a:pt x="21867" y="5852"/>
                  <a:pt x="21844" y="5897"/>
                </a:cubicBezTo>
                <a:cubicBezTo>
                  <a:pt x="21799" y="5920"/>
                  <a:pt x="21685" y="5943"/>
                  <a:pt x="21685" y="5966"/>
                </a:cubicBezTo>
                <a:cubicBezTo>
                  <a:pt x="21685" y="6034"/>
                  <a:pt x="21639" y="6080"/>
                  <a:pt x="21525" y="6080"/>
                </a:cubicBezTo>
                <a:cubicBezTo>
                  <a:pt x="21507" y="6077"/>
                  <a:pt x="21491" y="6076"/>
                  <a:pt x="21477" y="6076"/>
                </a:cubicBezTo>
                <a:cubicBezTo>
                  <a:pt x="21387" y="6076"/>
                  <a:pt x="21382" y="6138"/>
                  <a:pt x="21342" y="6217"/>
                </a:cubicBezTo>
                <a:cubicBezTo>
                  <a:pt x="21251" y="6422"/>
                  <a:pt x="21068" y="6559"/>
                  <a:pt x="20817" y="6651"/>
                </a:cubicBezTo>
                <a:cubicBezTo>
                  <a:pt x="20680" y="6696"/>
                  <a:pt x="20589" y="6788"/>
                  <a:pt x="20452" y="6856"/>
                </a:cubicBezTo>
                <a:cubicBezTo>
                  <a:pt x="20338" y="6925"/>
                  <a:pt x="20201" y="6970"/>
                  <a:pt x="20110" y="7062"/>
                </a:cubicBezTo>
                <a:cubicBezTo>
                  <a:pt x="20018" y="7153"/>
                  <a:pt x="19813" y="7153"/>
                  <a:pt x="19767" y="7313"/>
                </a:cubicBezTo>
                <a:lnTo>
                  <a:pt x="19767" y="7427"/>
                </a:lnTo>
                <a:cubicBezTo>
                  <a:pt x="19607" y="7495"/>
                  <a:pt x="19311" y="7564"/>
                  <a:pt x="19242" y="7586"/>
                </a:cubicBezTo>
                <a:cubicBezTo>
                  <a:pt x="19174" y="7586"/>
                  <a:pt x="19197" y="7632"/>
                  <a:pt x="19288" y="7701"/>
                </a:cubicBezTo>
                <a:lnTo>
                  <a:pt x="19128" y="7746"/>
                </a:lnTo>
                <a:cubicBezTo>
                  <a:pt x="19037" y="7792"/>
                  <a:pt x="18923" y="7815"/>
                  <a:pt x="18831" y="7838"/>
                </a:cubicBezTo>
                <a:lnTo>
                  <a:pt x="18580" y="7929"/>
                </a:lnTo>
                <a:cubicBezTo>
                  <a:pt x="18399" y="8050"/>
                  <a:pt x="18059" y="8188"/>
                  <a:pt x="17980" y="8188"/>
                </a:cubicBezTo>
                <a:cubicBezTo>
                  <a:pt x="17970" y="8188"/>
                  <a:pt x="17964" y="8185"/>
                  <a:pt x="17964" y="8180"/>
                </a:cubicBezTo>
                <a:cubicBezTo>
                  <a:pt x="17964" y="8111"/>
                  <a:pt x="17781" y="7906"/>
                  <a:pt x="17804" y="7838"/>
                </a:cubicBezTo>
                <a:cubicBezTo>
                  <a:pt x="17850" y="7769"/>
                  <a:pt x="17896" y="7586"/>
                  <a:pt x="17896" y="7404"/>
                </a:cubicBezTo>
                <a:lnTo>
                  <a:pt x="17987" y="7313"/>
                </a:lnTo>
                <a:lnTo>
                  <a:pt x="18101" y="7176"/>
                </a:lnTo>
                <a:cubicBezTo>
                  <a:pt x="18101" y="7039"/>
                  <a:pt x="18101" y="6879"/>
                  <a:pt x="18078" y="6833"/>
                </a:cubicBezTo>
                <a:lnTo>
                  <a:pt x="18078" y="6788"/>
                </a:lnTo>
                <a:cubicBezTo>
                  <a:pt x="18055" y="6719"/>
                  <a:pt x="18078" y="6605"/>
                  <a:pt x="18101" y="6605"/>
                </a:cubicBezTo>
                <a:cubicBezTo>
                  <a:pt x="18306" y="6559"/>
                  <a:pt x="18352" y="6514"/>
                  <a:pt x="18192" y="6377"/>
                </a:cubicBezTo>
                <a:lnTo>
                  <a:pt x="18169" y="6354"/>
                </a:lnTo>
                <a:cubicBezTo>
                  <a:pt x="18192" y="6308"/>
                  <a:pt x="18306" y="6126"/>
                  <a:pt x="18443" y="5966"/>
                </a:cubicBezTo>
                <a:lnTo>
                  <a:pt x="18512" y="5806"/>
                </a:lnTo>
                <a:cubicBezTo>
                  <a:pt x="18603" y="5646"/>
                  <a:pt x="18740" y="5487"/>
                  <a:pt x="18831" y="5327"/>
                </a:cubicBezTo>
                <a:cubicBezTo>
                  <a:pt x="18946" y="5144"/>
                  <a:pt x="19060" y="4984"/>
                  <a:pt x="19197" y="4825"/>
                </a:cubicBezTo>
                <a:cubicBezTo>
                  <a:pt x="19379" y="4642"/>
                  <a:pt x="19493" y="4437"/>
                  <a:pt x="19630" y="4254"/>
                </a:cubicBezTo>
                <a:cubicBezTo>
                  <a:pt x="19790" y="4071"/>
                  <a:pt x="20064" y="3980"/>
                  <a:pt x="20155" y="3752"/>
                </a:cubicBezTo>
                <a:cubicBezTo>
                  <a:pt x="20155" y="3752"/>
                  <a:pt x="20224" y="3752"/>
                  <a:pt x="20224" y="3729"/>
                </a:cubicBezTo>
                <a:cubicBezTo>
                  <a:pt x="20292" y="3615"/>
                  <a:pt x="20520" y="3729"/>
                  <a:pt x="20566" y="3524"/>
                </a:cubicBezTo>
                <a:cubicBezTo>
                  <a:pt x="20566" y="3455"/>
                  <a:pt x="20749" y="3387"/>
                  <a:pt x="20840" y="3318"/>
                </a:cubicBezTo>
                <a:cubicBezTo>
                  <a:pt x="20863" y="3295"/>
                  <a:pt x="20863" y="3250"/>
                  <a:pt x="20886" y="3250"/>
                </a:cubicBezTo>
                <a:lnTo>
                  <a:pt x="21228" y="3158"/>
                </a:lnTo>
                <a:cubicBezTo>
                  <a:pt x="21502" y="2976"/>
                  <a:pt x="22164" y="2565"/>
                  <a:pt x="22324" y="2496"/>
                </a:cubicBezTo>
                <a:cubicBezTo>
                  <a:pt x="22483" y="2405"/>
                  <a:pt x="23191" y="2200"/>
                  <a:pt x="23396" y="2154"/>
                </a:cubicBezTo>
                <a:cubicBezTo>
                  <a:pt x="23602" y="2086"/>
                  <a:pt x="23967" y="2040"/>
                  <a:pt x="24058" y="1994"/>
                </a:cubicBezTo>
                <a:cubicBezTo>
                  <a:pt x="24097" y="1975"/>
                  <a:pt x="24152" y="1968"/>
                  <a:pt x="24206" y="1968"/>
                </a:cubicBezTo>
                <a:close/>
                <a:moveTo>
                  <a:pt x="66336" y="6373"/>
                </a:moveTo>
                <a:cubicBezTo>
                  <a:pt x="66425" y="6373"/>
                  <a:pt x="66615" y="6448"/>
                  <a:pt x="66696" y="6468"/>
                </a:cubicBezTo>
                <a:cubicBezTo>
                  <a:pt x="66787" y="6491"/>
                  <a:pt x="66742" y="6537"/>
                  <a:pt x="66559" y="6582"/>
                </a:cubicBezTo>
                <a:lnTo>
                  <a:pt x="66536" y="6765"/>
                </a:lnTo>
                <a:cubicBezTo>
                  <a:pt x="66536" y="6879"/>
                  <a:pt x="66376" y="6970"/>
                  <a:pt x="66354" y="7084"/>
                </a:cubicBezTo>
                <a:cubicBezTo>
                  <a:pt x="66331" y="7176"/>
                  <a:pt x="66331" y="7244"/>
                  <a:pt x="66171" y="7267"/>
                </a:cubicBezTo>
                <a:cubicBezTo>
                  <a:pt x="66125" y="7290"/>
                  <a:pt x="66080" y="7404"/>
                  <a:pt x="66034" y="7472"/>
                </a:cubicBezTo>
                <a:lnTo>
                  <a:pt x="65988" y="7609"/>
                </a:lnTo>
                <a:cubicBezTo>
                  <a:pt x="65852" y="7701"/>
                  <a:pt x="65600" y="7883"/>
                  <a:pt x="65623" y="7906"/>
                </a:cubicBezTo>
                <a:cubicBezTo>
                  <a:pt x="65646" y="7952"/>
                  <a:pt x="65463" y="8020"/>
                  <a:pt x="65395" y="8043"/>
                </a:cubicBezTo>
                <a:cubicBezTo>
                  <a:pt x="65327" y="8066"/>
                  <a:pt x="65075" y="8294"/>
                  <a:pt x="65007" y="8363"/>
                </a:cubicBezTo>
                <a:cubicBezTo>
                  <a:pt x="64984" y="8380"/>
                  <a:pt x="64960" y="8387"/>
                  <a:pt x="64936" y="8387"/>
                </a:cubicBezTo>
                <a:cubicBezTo>
                  <a:pt x="64866" y="8387"/>
                  <a:pt x="64802" y="8323"/>
                  <a:pt x="64802" y="8271"/>
                </a:cubicBezTo>
                <a:cubicBezTo>
                  <a:pt x="64799" y="8262"/>
                  <a:pt x="64790" y="8259"/>
                  <a:pt x="64778" y="8259"/>
                </a:cubicBezTo>
                <a:cubicBezTo>
                  <a:pt x="64693" y="8259"/>
                  <a:pt x="64413" y="8437"/>
                  <a:pt x="64254" y="8477"/>
                </a:cubicBezTo>
                <a:cubicBezTo>
                  <a:pt x="64162" y="8499"/>
                  <a:pt x="64122" y="8505"/>
                  <a:pt x="64108" y="8505"/>
                </a:cubicBezTo>
                <a:cubicBezTo>
                  <a:pt x="64094" y="8505"/>
                  <a:pt x="64105" y="8499"/>
                  <a:pt x="64117" y="8499"/>
                </a:cubicBezTo>
                <a:cubicBezTo>
                  <a:pt x="64162" y="8477"/>
                  <a:pt x="64117" y="8408"/>
                  <a:pt x="64071" y="8385"/>
                </a:cubicBezTo>
                <a:cubicBezTo>
                  <a:pt x="64068" y="8382"/>
                  <a:pt x="64064" y="8381"/>
                  <a:pt x="64058" y="8381"/>
                </a:cubicBezTo>
                <a:cubicBezTo>
                  <a:pt x="64019" y="8381"/>
                  <a:pt x="63922" y="8446"/>
                  <a:pt x="63843" y="8545"/>
                </a:cubicBezTo>
                <a:lnTo>
                  <a:pt x="63752" y="8636"/>
                </a:lnTo>
                <a:cubicBezTo>
                  <a:pt x="63744" y="8644"/>
                  <a:pt x="63724" y="8647"/>
                  <a:pt x="63700" y="8647"/>
                </a:cubicBezTo>
                <a:cubicBezTo>
                  <a:pt x="63653" y="8647"/>
                  <a:pt x="63592" y="8636"/>
                  <a:pt x="63592" y="8636"/>
                </a:cubicBezTo>
                <a:cubicBezTo>
                  <a:pt x="63580" y="8534"/>
                  <a:pt x="63535" y="8505"/>
                  <a:pt x="63475" y="8505"/>
                </a:cubicBezTo>
                <a:cubicBezTo>
                  <a:pt x="63415" y="8505"/>
                  <a:pt x="63341" y="8534"/>
                  <a:pt x="63272" y="8545"/>
                </a:cubicBezTo>
                <a:lnTo>
                  <a:pt x="63135" y="8568"/>
                </a:lnTo>
                <a:cubicBezTo>
                  <a:pt x="62998" y="8568"/>
                  <a:pt x="62747" y="8591"/>
                  <a:pt x="62587" y="8591"/>
                </a:cubicBezTo>
                <a:lnTo>
                  <a:pt x="62428" y="8728"/>
                </a:lnTo>
                <a:lnTo>
                  <a:pt x="62382" y="8751"/>
                </a:lnTo>
                <a:cubicBezTo>
                  <a:pt x="62314" y="8728"/>
                  <a:pt x="62177" y="8659"/>
                  <a:pt x="62108" y="8568"/>
                </a:cubicBezTo>
                <a:lnTo>
                  <a:pt x="61971" y="8591"/>
                </a:lnTo>
                <a:lnTo>
                  <a:pt x="61811" y="8636"/>
                </a:lnTo>
                <a:cubicBezTo>
                  <a:pt x="61629" y="8614"/>
                  <a:pt x="61378" y="8614"/>
                  <a:pt x="61241" y="8614"/>
                </a:cubicBezTo>
                <a:lnTo>
                  <a:pt x="61104" y="8659"/>
                </a:lnTo>
                <a:lnTo>
                  <a:pt x="60990" y="8682"/>
                </a:lnTo>
                <a:cubicBezTo>
                  <a:pt x="60933" y="8694"/>
                  <a:pt x="60819" y="8699"/>
                  <a:pt x="60707" y="8699"/>
                </a:cubicBezTo>
                <a:cubicBezTo>
                  <a:pt x="60596" y="8699"/>
                  <a:pt x="60488" y="8694"/>
                  <a:pt x="60442" y="8682"/>
                </a:cubicBezTo>
                <a:cubicBezTo>
                  <a:pt x="60351" y="8682"/>
                  <a:pt x="60236" y="8659"/>
                  <a:pt x="60214" y="8636"/>
                </a:cubicBezTo>
                <a:lnTo>
                  <a:pt x="60168" y="8614"/>
                </a:lnTo>
                <a:cubicBezTo>
                  <a:pt x="60168" y="8591"/>
                  <a:pt x="60191" y="8568"/>
                  <a:pt x="60191" y="8522"/>
                </a:cubicBezTo>
                <a:cubicBezTo>
                  <a:pt x="60214" y="8522"/>
                  <a:pt x="60282" y="8454"/>
                  <a:pt x="60351" y="8363"/>
                </a:cubicBezTo>
                <a:lnTo>
                  <a:pt x="60442" y="8340"/>
                </a:lnTo>
                <a:lnTo>
                  <a:pt x="60533" y="8294"/>
                </a:lnTo>
                <a:cubicBezTo>
                  <a:pt x="60647" y="8226"/>
                  <a:pt x="61195" y="7997"/>
                  <a:pt x="61332" y="7906"/>
                </a:cubicBezTo>
                <a:cubicBezTo>
                  <a:pt x="61492" y="7792"/>
                  <a:pt x="61697" y="7678"/>
                  <a:pt x="61811" y="7609"/>
                </a:cubicBezTo>
                <a:lnTo>
                  <a:pt x="61903" y="7586"/>
                </a:lnTo>
                <a:lnTo>
                  <a:pt x="61948" y="7586"/>
                </a:lnTo>
                <a:cubicBezTo>
                  <a:pt x="61960" y="7590"/>
                  <a:pt x="61973" y="7592"/>
                  <a:pt x="61988" y="7592"/>
                </a:cubicBezTo>
                <a:cubicBezTo>
                  <a:pt x="62061" y="7592"/>
                  <a:pt x="62165" y="7545"/>
                  <a:pt x="62222" y="7450"/>
                </a:cubicBezTo>
                <a:lnTo>
                  <a:pt x="62451" y="7404"/>
                </a:lnTo>
                <a:lnTo>
                  <a:pt x="62656" y="7335"/>
                </a:lnTo>
                <a:cubicBezTo>
                  <a:pt x="62884" y="7244"/>
                  <a:pt x="63318" y="7062"/>
                  <a:pt x="63386" y="7062"/>
                </a:cubicBezTo>
                <a:cubicBezTo>
                  <a:pt x="63478" y="7062"/>
                  <a:pt x="63660" y="6993"/>
                  <a:pt x="63774" y="6925"/>
                </a:cubicBezTo>
                <a:lnTo>
                  <a:pt x="63911" y="6856"/>
                </a:lnTo>
                <a:cubicBezTo>
                  <a:pt x="63915" y="6853"/>
                  <a:pt x="63919" y="6851"/>
                  <a:pt x="63925" y="6851"/>
                </a:cubicBezTo>
                <a:cubicBezTo>
                  <a:pt x="63959" y="6851"/>
                  <a:pt x="64029" y="6902"/>
                  <a:pt x="64048" y="6902"/>
                </a:cubicBezTo>
                <a:cubicBezTo>
                  <a:pt x="64117" y="6879"/>
                  <a:pt x="64140" y="6788"/>
                  <a:pt x="64208" y="6788"/>
                </a:cubicBezTo>
                <a:lnTo>
                  <a:pt x="64277" y="6788"/>
                </a:lnTo>
                <a:cubicBezTo>
                  <a:pt x="64281" y="6789"/>
                  <a:pt x="64286" y="6789"/>
                  <a:pt x="64291" y="6789"/>
                </a:cubicBezTo>
                <a:cubicBezTo>
                  <a:pt x="64398" y="6789"/>
                  <a:pt x="64694" y="6582"/>
                  <a:pt x="64824" y="6582"/>
                </a:cubicBezTo>
                <a:cubicBezTo>
                  <a:pt x="64984" y="6582"/>
                  <a:pt x="65395" y="6468"/>
                  <a:pt x="65532" y="6445"/>
                </a:cubicBezTo>
                <a:cubicBezTo>
                  <a:pt x="65548" y="6443"/>
                  <a:pt x="65565" y="6441"/>
                  <a:pt x="65584" y="6441"/>
                </a:cubicBezTo>
                <a:cubicBezTo>
                  <a:pt x="65695" y="6441"/>
                  <a:pt x="65850" y="6481"/>
                  <a:pt x="65935" y="6481"/>
                </a:cubicBezTo>
                <a:cubicBezTo>
                  <a:pt x="65960" y="6481"/>
                  <a:pt x="65979" y="6477"/>
                  <a:pt x="65988" y="6468"/>
                </a:cubicBezTo>
                <a:cubicBezTo>
                  <a:pt x="66057" y="6445"/>
                  <a:pt x="66262" y="6400"/>
                  <a:pt x="66308" y="6377"/>
                </a:cubicBezTo>
                <a:cubicBezTo>
                  <a:pt x="66316" y="6374"/>
                  <a:pt x="66325" y="6373"/>
                  <a:pt x="66336" y="6373"/>
                </a:cubicBezTo>
                <a:close/>
                <a:moveTo>
                  <a:pt x="22097" y="0"/>
                </a:moveTo>
                <a:cubicBezTo>
                  <a:pt x="21986" y="0"/>
                  <a:pt x="21881" y="55"/>
                  <a:pt x="21776" y="100"/>
                </a:cubicBezTo>
                <a:cubicBezTo>
                  <a:pt x="21593" y="145"/>
                  <a:pt x="21411" y="260"/>
                  <a:pt x="21205" y="282"/>
                </a:cubicBezTo>
                <a:cubicBezTo>
                  <a:pt x="21068" y="305"/>
                  <a:pt x="20977" y="328"/>
                  <a:pt x="20863" y="419"/>
                </a:cubicBezTo>
                <a:lnTo>
                  <a:pt x="20657" y="533"/>
                </a:lnTo>
                <a:cubicBezTo>
                  <a:pt x="20429" y="648"/>
                  <a:pt x="20041" y="807"/>
                  <a:pt x="19790" y="922"/>
                </a:cubicBezTo>
                <a:lnTo>
                  <a:pt x="19585" y="1036"/>
                </a:lnTo>
                <a:lnTo>
                  <a:pt x="19105" y="1355"/>
                </a:lnTo>
                <a:cubicBezTo>
                  <a:pt x="19128" y="1515"/>
                  <a:pt x="18946" y="1446"/>
                  <a:pt x="18900" y="1492"/>
                </a:cubicBezTo>
                <a:cubicBezTo>
                  <a:pt x="18879" y="1527"/>
                  <a:pt x="18859" y="1538"/>
                  <a:pt x="18839" y="1538"/>
                </a:cubicBezTo>
                <a:cubicBezTo>
                  <a:pt x="18799" y="1538"/>
                  <a:pt x="18765" y="1490"/>
                  <a:pt x="18746" y="1490"/>
                </a:cubicBezTo>
                <a:cubicBezTo>
                  <a:pt x="18744" y="1490"/>
                  <a:pt x="18742" y="1490"/>
                  <a:pt x="18740" y="1492"/>
                </a:cubicBezTo>
                <a:cubicBezTo>
                  <a:pt x="18672" y="1515"/>
                  <a:pt x="18649" y="1606"/>
                  <a:pt x="18603" y="1652"/>
                </a:cubicBezTo>
                <a:cubicBezTo>
                  <a:pt x="18580" y="1698"/>
                  <a:pt x="18535" y="1743"/>
                  <a:pt x="18466" y="1766"/>
                </a:cubicBezTo>
                <a:cubicBezTo>
                  <a:pt x="18352" y="1835"/>
                  <a:pt x="18147" y="1903"/>
                  <a:pt x="18124" y="1971"/>
                </a:cubicBezTo>
                <a:cubicBezTo>
                  <a:pt x="18101" y="2131"/>
                  <a:pt x="17896" y="2131"/>
                  <a:pt x="17850" y="2268"/>
                </a:cubicBezTo>
                <a:lnTo>
                  <a:pt x="17759" y="2428"/>
                </a:lnTo>
                <a:cubicBezTo>
                  <a:pt x="17553" y="2588"/>
                  <a:pt x="17188" y="2953"/>
                  <a:pt x="16937" y="3204"/>
                </a:cubicBezTo>
                <a:lnTo>
                  <a:pt x="16823" y="3455"/>
                </a:lnTo>
                <a:lnTo>
                  <a:pt x="16823" y="3501"/>
                </a:lnTo>
                <a:cubicBezTo>
                  <a:pt x="16800" y="3524"/>
                  <a:pt x="16572" y="3661"/>
                  <a:pt x="16549" y="3729"/>
                </a:cubicBezTo>
                <a:cubicBezTo>
                  <a:pt x="16526" y="3797"/>
                  <a:pt x="16435" y="4026"/>
                  <a:pt x="16389" y="4094"/>
                </a:cubicBezTo>
                <a:cubicBezTo>
                  <a:pt x="16343" y="4140"/>
                  <a:pt x="16252" y="4322"/>
                  <a:pt x="16161" y="4482"/>
                </a:cubicBezTo>
                <a:lnTo>
                  <a:pt x="16115" y="4642"/>
                </a:lnTo>
                <a:cubicBezTo>
                  <a:pt x="16070" y="4779"/>
                  <a:pt x="16001" y="4962"/>
                  <a:pt x="16024" y="5099"/>
                </a:cubicBezTo>
                <a:lnTo>
                  <a:pt x="16070" y="5258"/>
                </a:lnTo>
                <a:cubicBezTo>
                  <a:pt x="16024" y="5395"/>
                  <a:pt x="15978" y="5783"/>
                  <a:pt x="15955" y="6103"/>
                </a:cubicBezTo>
                <a:lnTo>
                  <a:pt x="15910" y="6400"/>
                </a:lnTo>
                <a:cubicBezTo>
                  <a:pt x="15818" y="6856"/>
                  <a:pt x="16001" y="7290"/>
                  <a:pt x="16138" y="7746"/>
                </a:cubicBezTo>
                <a:cubicBezTo>
                  <a:pt x="16184" y="7929"/>
                  <a:pt x="16275" y="8134"/>
                  <a:pt x="16366" y="8340"/>
                </a:cubicBezTo>
                <a:lnTo>
                  <a:pt x="16458" y="8499"/>
                </a:lnTo>
                <a:cubicBezTo>
                  <a:pt x="16617" y="8682"/>
                  <a:pt x="16594" y="8910"/>
                  <a:pt x="16412" y="9002"/>
                </a:cubicBezTo>
                <a:lnTo>
                  <a:pt x="16275" y="9002"/>
                </a:lnTo>
                <a:lnTo>
                  <a:pt x="16024" y="8979"/>
                </a:lnTo>
                <a:cubicBezTo>
                  <a:pt x="15818" y="9093"/>
                  <a:pt x="15316" y="9504"/>
                  <a:pt x="15111" y="9527"/>
                </a:cubicBezTo>
                <a:cubicBezTo>
                  <a:pt x="15020" y="9549"/>
                  <a:pt x="14871" y="9549"/>
                  <a:pt x="14737" y="9549"/>
                </a:cubicBezTo>
                <a:cubicBezTo>
                  <a:pt x="14603" y="9549"/>
                  <a:pt x="14483" y="9549"/>
                  <a:pt x="14449" y="9572"/>
                </a:cubicBezTo>
                <a:cubicBezTo>
                  <a:pt x="14380" y="9641"/>
                  <a:pt x="14084" y="9801"/>
                  <a:pt x="13992" y="9823"/>
                </a:cubicBezTo>
                <a:cubicBezTo>
                  <a:pt x="13901" y="9869"/>
                  <a:pt x="13673" y="10006"/>
                  <a:pt x="13490" y="10166"/>
                </a:cubicBezTo>
                <a:lnTo>
                  <a:pt x="13239" y="10006"/>
                </a:lnTo>
                <a:cubicBezTo>
                  <a:pt x="13239" y="10006"/>
                  <a:pt x="13125" y="10052"/>
                  <a:pt x="13125" y="10052"/>
                </a:cubicBezTo>
                <a:cubicBezTo>
                  <a:pt x="13148" y="10189"/>
                  <a:pt x="13034" y="10166"/>
                  <a:pt x="12942" y="10189"/>
                </a:cubicBezTo>
                <a:lnTo>
                  <a:pt x="12691" y="10211"/>
                </a:lnTo>
                <a:cubicBezTo>
                  <a:pt x="12440" y="10257"/>
                  <a:pt x="12075" y="10348"/>
                  <a:pt x="11915" y="10440"/>
                </a:cubicBezTo>
                <a:lnTo>
                  <a:pt x="11756" y="10508"/>
                </a:lnTo>
                <a:lnTo>
                  <a:pt x="11276" y="10554"/>
                </a:lnTo>
                <a:cubicBezTo>
                  <a:pt x="11232" y="10534"/>
                  <a:pt x="11192" y="10526"/>
                  <a:pt x="11155" y="10526"/>
                </a:cubicBezTo>
                <a:cubicBezTo>
                  <a:pt x="11019" y="10526"/>
                  <a:pt x="10922" y="10632"/>
                  <a:pt x="10797" y="10668"/>
                </a:cubicBezTo>
                <a:cubicBezTo>
                  <a:pt x="10797" y="10668"/>
                  <a:pt x="10774" y="10645"/>
                  <a:pt x="10774" y="10645"/>
                </a:cubicBezTo>
                <a:cubicBezTo>
                  <a:pt x="10746" y="10631"/>
                  <a:pt x="10719" y="10626"/>
                  <a:pt x="10693" y="10626"/>
                </a:cubicBezTo>
                <a:cubicBezTo>
                  <a:pt x="10599" y="10626"/>
                  <a:pt x="10510" y="10693"/>
                  <a:pt x="10400" y="10693"/>
                </a:cubicBezTo>
                <a:cubicBezTo>
                  <a:pt x="10388" y="10693"/>
                  <a:pt x="10376" y="10693"/>
                  <a:pt x="10363" y="10691"/>
                </a:cubicBezTo>
                <a:cubicBezTo>
                  <a:pt x="10347" y="10688"/>
                  <a:pt x="10330" y="10686"/>
                  <a:pt x="10313" y="10686"/>
                </a:cubicBezTo>
                <a:cubicBezTo>
                  <a:pt x="10205" y="10686"/>
                  <a:pt x="10070" y="10740"/>
                  <a:pt x="9952" y="10759"/>
                </a:cubicBezTo>
                <a:cubicBezTo>
                  <a:pt x="9815" y="10805"/>
                  <a:pt x="9656" y="10805"/>
                  <a:pt x="9541" y="10873"/>
                </a:cubicBezTo>
                <a:cubicBezTo>
                  <a:pt x="9475" y="10913"/>
                  <a:pt x="9417" y="10937"/>
                  <a:pt x="9361" y="10937"/>
                </a:cubicBezTo>
                <a:cubicBezTo>
                  <a:pt x="9321" y="10937"/>
                  <a:pt x="9283" y="10925"/>
                  <a:pt x="9245" y="10896"/>
                </a:cubicBezTo>
                <a:lnTo>
                  <a:pt x="9153" y="10850"/>
                </a:lnTo>
                <a:cubicBezTo>
                  <a:pt x="9108" y="10873"/>
                  <a:pt x="8537" y="11033"/>
                  <a:pt x="8332" y="11056"/>
                </a:cubicBezTo>
                <a:cubicBezTo>
                  <a:pt x="8247" y="11065"/>
                  <a:pt x="8154" y="11071"/>
                  <a:pt x="8066" y="11071"/>
                </a:cubicBezTo>
                <a:cubicBezTo>
                  <a:pt x="7942" y="11071"/>
                  <a:pt x="7828" y="11060"/>
                  <a:pt x="7761" y="11033"/>
                </a:cubicBezTo>
                <a:lnTo>
                  <a:pt x="7693" y="11056"/>
                </a:lnTo>
                <a:cubicBezTo>
                  <a:pt x="7601" y="11056"/>
                  <a:pt x="7533" y="11124"/>
                  <a:pt x="7442" y="11170"/>
                </a:cubicBezTo>
                <a:cubicBezTo>
                  <a:pt x="7436" y="11172"/>
                  <a:pt x="7431" y="11173"/>
                  <a:pt x="7425" y="11173"/>
                </a:cubicBezTo>
                <a:cubicBezTo>
                  <a:pt x="7380" y="11173"/>
                  <a:pt x="7329" y="11124"/>
                  <a:pt x="7280" y="11124"/>
                </a:cubicBezTo>
                <a:cubicBezTo>
                  <a:pt x="7257" y="11124"/>
                  <a:pt x="7234" y="11136"/>
                  <a:pt x="7213" y="11170"/>
                </a:cubicBezTo>
                <a:cubicBezTo>
                  <a:pt x="7213" y="11193"/>
                  <a:pt x="7145" y="11193"/>
                  <a:pt x="7122" y="11193"/>
                </a:cubicBezTo>
                <a:cubicBezTo>
                  <a:pt x="7070" y="11124"/>
                  <a:pt x="7015" y="11101"/>
                  <a:pt x="6961" y="11101"/>
                </a:cubicBezTo>
                <a:cubicBezTo>
                  <a:pt x="6871" y="11101"/>
                  <a:pt x="6782" y="11164"/>
                  <a:pt x="6711" y="11193"/>
                </a:cubicBezTo>
                <a:cubicBezTo>
                  <a:pt x="6654" y="11216"/>
                  <a:pt x="6620" y="11227"/>
                  <a:pt x="6588" y="11227"/>
                </a:cubicBezTo>
                <a:cubicBezTo>
                  <a:pt x="6557" y="11227"/>
                  <a:pt x="6529" y="11216"/>
                  <a:pt x="6483" y="11193"/>
                </a:cubicBezTo>
                <a:cubicBezTo>
                  <a:pt x="6426" y="11170"/>
                  <a:pt x="6357" y="11159"/>
                  <a:pt x="6292" y="11159"/>
                </a:cubicBezTo>
                <a:cubicBezTo>
                  <a:pt x="6226" y="11159"/>
                  <a:pt x="6163" y="11170"/>
                  <a:pt x="6118" y="11193"/>
                </a:cubicBezTo>
                <a:cubicBezTo>
                  <a:pt x="5983" y="11260"/>
                  <a:pt x="5840" y="11280"/>
                  <a:pt x="5693" y="11280"/>
                </a:cubicBezTo>
                <a:cubicBezTo>
                  <a:pt x="5592" y="11280"/>
                  <a:pt x="5490" y="11271"/>
                  <a:pt x="5387" y="11261"/>
                </a:cubicBezTo>
                <a:lnTo>
                  <a:pt x="5136" y="11239"/>
                </a:lnTo>
                <a:cubicBezTo>
                  <a:pt x="4862" y="11261"/>
                  <a:pt x="4520" y="11307"/>
                  <a:pt x="4337" y="11375"/>
                </a:cubicBezTo>
                <a:lnTo>
                  <a:pt x="4155" y="11307"/>
                </a:lnTo>
                <a:cubicBezTo>
                  <a:pt x="4127" y="11298"/>
                  <a:pt x="4097" y="11294"/>
                  <a:pt x="4065" y="11294"/>
                </a:cubicBezTo>
                <a:cubicBezTo>
                  <a:pt x="3937" y="11294"/>
                  <a:pt x="3780" y="11353"/>
                  <a:pt x="3653" y="11353"/>
                </a:cubicBezTo>
                <a:lnTo>
                  <a:pt x="3516" y="11353"/>
                </a:lnTo>
                <a:cubicBezTo>
                  <a:pt x="3435" y="11326"/>
                  <a:pt x="3324" y="11315"/>
                  <a:pt x="3218" y="11315"/>
                </a:cubicBezTo>
                <a:cubicBezTo>
                  <a:pt x="3143" y="11315"/>
                  <a:pt x="3070" y="11320"/>
                  <a:pt x="3013" y="11330"/>
                </a:cubicBezTo>
                <a:lnTo>
                  <a:pt x="2945" y="11284"/>
                </a:lnTo>
                <a:cubicBezTo>
                  <a:pt x="2937" y="11283"/>
                  <a:pt x="2930" y="11282"/>
                  <a:pt x="2922" y="11282"/>
                </a:cubicBezTo>
                <a:cubicBezTo>
                  <a:pt x="2853" y="11282"/>
                  <a:pt x="2809" y="11349"/>
                  <a:pt x="2760" y="11349"/>
                </a:cubicBezTo>
                <a:cubicBezTo>
                  <a:pt x="2740" y="11349"/>
                  <a:pt x="2718" y="11338"/>
                  <a:pt x="2694" y="11307"/>
                </a:cubicBezTo>
                <a:cubicBezTo>
                  <a:pt x="2671" y="11261"/>
                  <a:pt x="2534" y="11261"/>
                  <a:pt x="2443" y="11239"/>
                </a:cubicBezTo>
                <a:cubicBezTo>
                  <a:pt x="2352" y="11216"/>
                  <a:pt x="2283" y="11193"/>
                  <a:pt x="2192" y="11193"/>
                </a:cubicBezTo>
                <a:lnTo>
                  <a:pt x="2032" y="11193"/>
                </a:lnTo>
                <a:cubicBezTo>
                  <a:pt x="1920" y="11156"/>
                  <a:pt x="1626" y="11118"/>
                  <a:pt x="1472" y="11118"/>
                </a:cubicBezTo>
                <a:cubicBezTo>
                  <a:pt x="1437" y="11118"/>
                  <a:pt x="1410" y="11120"/>
                  <a:pt x="1393" y="11124"/>
                </a:cubicBezTo>
                <a:cubicBezTo>
                  <a:pt x="1383" y="11126"/>
                  <a:pt x="1373" y="11127"/>
                  <a:pt x="1363" y="11127"/>
                </a:cubicBezTo>
                <a:cubicBezTo>
                  <a:pt x="1259" y="11127"/>
                  <a:pt x="1165" y="11027"/>
                  <a:pt x="1165" y="10965"/>
                </a:cubicBezTo>
                <a:cubicBezTo>
                  <a:pt x="1161" y="10953"/>
                  <a:pt x="1155" y="10948"/>
                  <a:pt x="1150" y="10948"/>
                </a:cubicBezTo>
                <a:cubicBezTo>
                  <a:pt x="1120" y="10948"/>
                  <a:pt x="1073" y="11068"/>
                  <a:pt x="1073" y="11124"/>
                </a:cubicBezTo>
                <a:cubicBezTo>
                  <a:pt x="1071" y="11128"/>
                  <a:pt x="1069" y="11130"/>
                  <a:pt x="1065" y="11130"/>
                </a:cubicBezTo>
                <a:cubicBezTo>
                  <a:pt x="1025" y="11130"/>
                  <a:pt x="883" y="10913"/>
                  <a:pt x="799" y="10850"/>
                </a:cubicBezTo>
                <a:cubicBezTo>
                  <a:pt x="782" y="10842"/>
                  <a:pt x="768" y="10838"/>
                  <a:pt x="757" y="10838"/>
                </a:cubicBezTo>
                <a:cubicBezTo>
                  <a:pt x="709" y="10838"/>
                  <a:pt x="712" y="10905"/>
                  <a:pt x="731" y="10942"/>
                </a:cubicBezTo>
                <a:cubicBezTo>
                  <a:pt x="754" y="10987"/>
                  <a:pt x="708" y="11010"/>
                  <a:pt x="617" y="11033"/>
                </a:cubicBezTo>
                <a:lnTo>
                  <a:pt x="617" y="11010"/>
                </a:lnTo>
                <a:lnTo>
                  <a:pt x="525" y="10850"/>
                </a:lnTo>
                <a:cubicBezTo>
                  <a:pt x="434" y="10691"/>
                  <a:pt x="274" y="10531"/>
                  <a:pt x="183" y="10508"/>
                </a:cubicBezTo>
                <a:lnTo>
                  <a:pt x="160" y="10508"/>
                </a:lnTo>
                <a:cubicBezTo>
                  <a:pt x="115" y="10599"/>
                  <a:pt x="0" y="10691"/>
                  <a:pt x="69" y="10805"/>
                </a:cubicBezTo>
                <a:lnTo>
                  <a:pt x="115" y="10919"/>
                </a:lnTo>
                <a:cubicBezTo>
                  <a:pt x="160" y="11010"/>
                  <a:pt x="434" y="11079"/>
                  <a:pt x="503" y="11124"/>
                </a:cubicBezTo>
                <a:cubicBezTo>
                  <a:pt x="571" y="11170"/>
                  <a:pt x="731" y="11239"/>
                  <a:pt x="845" y="11261"/>
                </a:cubicBezTo>
                <a:lnTo>
                  <a:pt x="708" y="11375"/>
                </a:lnTo>
                <a:cubicBezTo>
                  <a:pt x="640" y="11421"/>
                  <a:pt x="640" y="11512"/>
                  <a:pt x="777" y="11512"/>
                </a:cubicBezTo>
                <a:cubicBezTo>
                  <a:pt x="822" y="11535"/>
                  <a:pt x="868" y="11581"/>
                  <a:pt x="936" y="11604"/>
                </a:cubicBezTo>
                <a:lnTo>
                  <a:pt x="1096" y="11604"/>
                </a:lnTo>
                <a:cubicBezTo>
                  <a:pt x="1210" y="11604"/>
                  <a:pt x="1187" y="11649"/>
                  <a:pt x="1119" y="11695"/>
                </a:cubicBezTo>
                <a:cubicBezTo>
                  <a:pt x="1119" y="11718"/>
                  <a:pt x="1165" y="11809"/>
                  <a:pt x="1187" y="11809"/>
                </a:cubicBezTo>
                <a:cubicBezTo>
                  <a:pt x="1345" y="11868"/>
                  <a:pt x="1417" y="12028"/>
                  <a:pt x="1594" y="12028"/>
                </a:cubicBezTo>
                <a:cubicBezTo>
                  <a:pt x="1623" y="12028"/>
                  <a:pt x="1655" y="12024"/>
                  <a:pt x="1690" y="12015"/>
                </a:cubicBezTo>
                <a:cubicBezTo>
                  <a:pt x="1735" y="12015"/>
                  <a:pt x="1804" y="12060"/>
                  <a:pt x="1827" y="12083"/>
                </a:cubicBezTo>
                <a:lnTo>
                  <a:pt x="1895" y="12243"/>
                </a:lnTo>
                <a:cubicBezTo>
                  <a:pt x="2078" y="12243"/>
                  <a:pt x="2329" y="12174"/>
                  <a:pt x="2443" y="12083"/>
                </a:cubicBezTo>
                <a:lnTo>
                  <a:pt x="2534" y="12266"/>
                </a:lnTo>
                <a:lnTo>
                  <a:pt x="2580" y="12357"/>
                </a:lnTo>
                <a:cubicBezTo>
                  <a:pt x="2740" y="12425"/>
                  <a:pt x="2968" y="12540"/>
                  <a:pt x="3036" y="12562"/>
                </a:cubicBezTo>
                <a:cubicBezTo>
                  <a:pt x="3042" y="12565"/>
                  <a:pt x="3048" y="12567"/>
                  <a:pt x="3055" y="12567"/>
                </a:cubicBezTo>
                <a:cubicBezTo>
                  <a:pt x="3099" y="12567"/>
                  <a:pt x="3153" y="12502"/>
                  <a:pt x="3173" y="12403"/>
                </a:cubicBezTo>
                <a:lnTo>
                  <a:pt x="3310" y="12448"/>
                </a:lnTo>
                <a:lnTo>
                  <a:pt x="3401" y="12471"/>
                </a:lnTo>
                <a:cubicBezTo>
                  <a:pt x="3516" y="12517"/>
                  <a:pt x="3904" y="12722"/>
                  <a:pt x="4041" y="12745"/>
                </a:cubicBezTo>
                <a:lnTo>
                  <a:pt x="4360" y="12745"/>
                </a:lnTo>
                <a:lnTo>
                  <a:pt x="4383" y="12722"/>
                </a:lnTo>
                <a:lnTo>
                  <a:pt x="4497" y="12585"/>
                </a:lnTo>
                <a:cubicBezTo>
                  <a:pt x="4657" y="12654"/>
                  <a:pt x="4976" y="12631"/>
                  <a:pt x="5091" y="12654"/>
                </a:cubicBezTo>
                <a:cubicBezTo>
                  <a:pt x="5182" y="12677"/>
                  <a:pt x="5456" y="12745"/>
                  <a:pt x="5707" y="12813"/>
                </a:cubicBezTo>
                <a:lnTo>
                  <a:pt x="5889" y="12768"/>
                </a:lnTo>
                <a:lnTo>
                  <a:pt x="6118" y="12699"/>
                </a:lnTo>
                <a:cubicBezTo>
                  <a:pt x="6346" y="12745"/>
                  <a:pt x="6665" y="12768"/>
                  <a:pt x="6848" y="12768"/>
                </a:cubicBezTo>
                <a:lnTo>
                  <a:pt x="6985" y="12768"/>
                </a:lnTo>
                <a:cubicBezTo>
                  <a:pt x="7107" y="12768"/>
                  <a:pt x="7218" y="12778"/>
                  <a:pt x="7333" y="12778"/>
                </a:cubicBezTo>
                <a:cubicBezTo>
                  <a:pt x="7391" y="12778"/>
                  <a:pt x="7449" y="12775"/>
                  <a:pt x="7510" y="12768"/>
                </a:cubicBezTo>
                <a:lnTo>
                  <a:pt x="7647" y="12768"/>
                </a:lnTo>
                <a:cubicBezTo>
                  <a:pt x="7807" y="12722"/>
                  <a:pt x="8058" y="12677"/>
                  <a:pt x="8218" y="12677"/>
                </a:cubicBezTo>
                <a:lnTo>
                  <a:pt x="8355" y="12699"/>
                </a:lnTo>
                <a:lnTo>
                  <a:pt x="8857" y="12745"/>
                </a:lnTo>
                <a:cubicBezTo>
                  <a:pt x="9405" y="12677"/>
                  <a:pt x="10066" y="12585"/>
                  <a:pt x="10135" y="12562"/>
                </a:cubicBezTo>
                <a:cubicBezTo>
                  <a:pt x="10203" y="12562"/>
                  <a:pt x="10386" y="12517"/>
                  <a:pt x="10523" y="12494"/>
                </a:cubicBezTo>
                <a:lnTo>
                  <a:pt x="10660" y="12517"/>
                </a:lnTo>
                <a:lnTo>
                  <a:pt x="10774" y="12517"/>
                </a:lnTo>
                <a:cubicBezTo>
                  <a:pt x="10911" y="12471"/>
                  <a:pt x="11710" y="12380"/>
                  <a:pt x="11961" y="12334"/>
                </a:cubicBezTo>
                <a:cubicBezTo>
                  <a:pt x="12212" y="12311"/>
                  <a:pt x="12646" y="12220"/>
                  <a:pt x="12920" y="12174"/>
                </a:cubicBezTo>
                <a:lnTo>
                  <a:pt x="13171" y="12174"/>
                </a:lnTo>
                <a:lnTo>
                  <a:pt x="13239" y="12197"/>
                </a:lnTo>
                <a:cubicBezTo>
                  <a:pt x="13308" y="12152"/>
                  <a:pt x="13878" y="12083"/>
                  <a:pt x="14061" y="12037"/>
                </a:cubicBezTo>
                <a:cubicBezTo>
                  <a:pt x="14221" y="11969"/>
                  <a:pt x="14905" y="11809"/>
                  <a:pt x="15111" y="11764"/>
                </a:cubicBezTo>
                <a:cubicBezTo>
                  <a:pt x="15316" y="11718"/>
                  <a:pt x="15933" y="11558"/>
                  <a:pt x="16092" y="11490"/>
                </a:cubicBezTo>
                <a:cubicBezTo>
                  <a:pt x="16275" y="11444"/>
                  <a:pt x="16754" y="11284"/>
                  <a:pt x="17188" y="11147"/>
                </a:cubicBezTo>
                <a:lnTo>
                  <a:pt x="17553" y="11010"/>
                </a:lnTo>
                <a:lnTo>
                  <a:pt x="17736" y="10942"/>
                </a:lnTo>
                <a:cubicBezTo>
                  <a:pt x="17922" y="10905"/>
                  <a:pt x="18108" y="10867"/>
                  <a:pt x="18195" y="10867"/>
                </a:cubicBezTo>
                <a:cubicBezTo>
                  <a:pt x="18215" y="10867"/>
                  <a:pt x="18230" y="10869"/>
                  <a:pt x="18238" y="10873"/>
                </a:cubicBezTo>
                <a:lnTo>
                  <a:pt x="18284" y="10896"/>
                </a:lnTo>
                <a:lnTo>
                  <a:pt x="18375" y="10965"/>
                </a:lnTo>
                <a:cubicBezTo>
                  <a:pt x="18403" y="10909"/>
                  <a:pt x="18439" y="10879"/>
                  <a:pt x="18473" y="10879"/>
                </a:cubicBezTo>
                <a:cubicBezTo>
                  <a:pt x="18495" y="10879"/>
                  <a:pt x="18517" y="10892"/>
                  <a:pt x="18535" y="10919"/>
                </a:cubicBezTo>
                <a:lnTo>
                  <a:pt x="18557" y="10965"/>
                </a:lnTo>
                <a:cubicBezTo>
                  <a:pt x="18672" y="11239"/>
                  <a:pt x="18694" y="11284"/>
                  <a:pt x="18923" y="11353"/>
                </a:cubicBezTo>
                <a:lnTo>
                  <a:pt x="19014" y="11375"/>
                </a:lnTo>
                <a:cubicBezTo>
                  <a:pt x="19128" y="11421"/>
                  <a:pt x="19288" y="11512"/>
                  <a:pt x="19334" y="11535"/>
                </a:cubicBezTo>
                <a:cubicBezTo>
                  <a:pt x="19338" y="11544"/>
                  <a:pt x="19344" y="11548"/>
                  <a:pt x="19351" y="11548"/>
                </a:cubicBezTo>
                <a:cubicBezTo>
                  <a:pt x="19380" y="11548"/>
                  <a:pt x="19425" y="11485"/>
                  <a:pt x="19425" y="11467"/>
                </a:cubicBezTo>
                <a:cubicBezTo>
                  <a:pt x="19428" y="11461"/>
                  <a:pt x="19432" y="11459"/>
                  <a:pt x="19437" y="11459"/>
                </a:cubicBezTo>
                <a:cubicBezTo>
                  <a:pt x="19474" y="11459"/>
                  <a:pt x="19565" y="11589"/>
                  <a:pt x="19585" y="11649"/>
                </a:cubicBezTo>
                <a:cubicBezTo>
                  <a:pt x="19622" y="11706"/>
                  <a:pt x="19691" y="11747"/>
                  <a:pt x="19726" y="11747"/>
                </a:cubicBezTo>
                <a:cubicBezTo>
                  <a:pt x="19734" y="11747"/>
                  <a:pt x="19740" y="11745"/>
                  <a:pt x="19744" y="11741"/>
                </a:cubicBezTo>
                <a:cubicBezTo>
                  <a:pt x="19749" y="11736"/>
                  <a:pt x="19754" y="11735"/>
                  <a:pt x="19759" y="11735"/>
                </a:cubicBezTo>
                <a:cubicBezTo>
                  <a:pt x="19783" y="11735"/>
                  <a:pt x="19817" y="11772"/>
                  <a:pt x="19836" y="11809"/>
                </a:cubicBezTo>
                <a:lnTo>
                  <a:pt x="19881" y="11855"/>
                </a:lnTo>
                <a:lnTo>
                  <a:pt x="19950" y="11923"/>
                </a:lnTo>
                <a:cubicBezTo>
                  <a:pt x="19986" y="11950"/>
                  <a:pt x="20043" y="11959"/>
                  <a:pt x="20101" y="11959"/>
                </a:cubicBezTo>
                <a:cubicBezTo>
                  <a:pt x="20192" y="11959"/>
                  <a:pt x="20287" y="11937"/>
                  <a:pt x="20315" y="11923"/>
                </a:cubicBezTo>
                <a:cubicBezTo>
                  <a:pt x="20361" y="11878"/>
                  <a:pt x="20429" y="11878"/>
                  <a:pt x="20429" y="11878"/>
                </a:cubicBezTo>
                <a:lnTo>
                  <a:pt x="20429" y="11878"/>
                </a:lnTo>
                <a:cubicBezTo>
                  <a:pt x="20429" y="11878"/>
                  <a:pt x="20406" y="11969"/>
                  <a:pt x="20383" y="12015"/>
                </a:cubicBezTo>
                <a:cubicBezTo>
                  <a:pt x="20361" y="12060"/>
                  <a:pt x="20406" y="12106"/>
                  <a:pt x="20475" y="12106"/>
                </a:cubicBezTo>
                <a:lnTo>
                  <a:pt x="20520" y="12129"/>
                </a:lnTo>
                <a:cubicBezTo>
                  <a:pt x="20772" y="12197"/>
                  <a:pt x="21000" y="12311"/>
                  <a:pt x="21228" y="12357"/>
                </a:cubicBezTo>
                <a:cubicBezTo>
                  <a:pt x="21411" y="12380"/>
                  <a:pt x="21570" y="12357"/>
                  <a:pt x="21685" y="12494"/>
                </a:cubicBezTo>
                <a:cubicBezTo>
                  <a:pt x="21706" y="12516"/>
                  <a:pt x="21728" y="12524"/>
                  <a:pt x="21750" y="12524"/>
                </a:cubicBezTo>
                <a:cubicBezTo>
                  <a:pt x="21796" y="12524"/>
                  <a:pt x="21843" y="12487"/>
                  <a:pt x="21890" y="12471"/>
                </a:cubicBezTo>
                <a:lnTo>
                  <a:pt x="21981" y="12471"/>
                </a:lnTo>
                <a:cubicBezTo>
                  <a:pt x="22095" y="12471"/>
                  <a:pt x="22210" y="12540"/>
                  <a:pt x="22255" y="12608"/>
                </a:cubicBezTo>
                <a:lnTo>
                  <a:pt x="22369" y="12608"/>
                </a:lnTo>
                <a:cubicBezTo>
                  <a:pt x="22445" y="12608"/>
                  <a:pt x="22542" y="12588"/>
                  <a:pt x="22618" y="12588"/>
                </a:cubicBezTo>
                <a:cubicBezTo>
                  <a:pt x="22656" y="12588"/>
                  <a:pt x="22689" y="12593"/>
                  <a:pt x="22712" y="12608"/>
                </a:cubicBezTo>
                <a:lnTo>
                  <a:pt x="22871" y="12699"/>
                </a:lnTo>
                <a:cubicBezTo>
                  <a:pt x="23054" y="12699"/>
                  <a:pt x="23328" y="12722"/>
                  <a:pt x="23488" y="12791"/>
                </a:cubicBezTo>
                <a:lnTo>
                  <a:pt x="23648" y="12722"/>
                </a:lnTo>
                <a:lnTo>
                  <a:pt x="23807" y="12631"/>
                </a:lnTo>
                <a:cubicBezTo>
                  <a:pt x="23967" y="12722"/>
                  <a:pt x="24287" y="12813"/>
                  <a:pt x="24515" y="12836"/>
                </a:cubicBezTo>
                <a:lnTo>
                  <a:pt x="24606" y="12768"/>
                </a:lnTo>
                <a:cubicBezTo>
                  <a:pt x="24660" y="12720"/>
                  <a:pt x="24707" y="12704"/>
                  <a:pt x="24752" y="12704"/>
                </a:cubicBezTo>
                <a:cubicBezTo>
                  <a:pt x="24851" y="12704"/>
                  <a:pt x="24933" y="12787"/>
                  <a:pt x="25030" y="12787"/>
                </a:cubicBezTo>
                <a:cubicBezTo>
                  <a:pt x="25055" y="12787"/>
                  <a:pt x="25081" y="12782"/>
                  <a:pt x="25108" y="12768"/>
                </a:cubicBezTo>
                <a:cubicBezTo>
                  <a:pt x="25124" y="12768"/>
                  <a:pt x="25149" y="12778"/>
                  <a:pt x="25171" y="12778"/>
                </a:cubicBezTo>
                <a:cubicBezTo>
                  <a:pt x="25182" y="12778"/>
                  <a:pt x="25192" y="12775"/>
                  <a:pt x="25200" y="12768"/>
                </a:cubicBezTo>
                <a:cubicBezTo>
                  <a:pt x="25283" y="12705"/>
                  <a:pt x="25376" y="12690"/>
                  <a:pt x="25471" y="12690"/>
                </a:cubicBezTo>
                <a:cubicBezTo>
                  <a:pt x="25560" y="12690"/>
                  <a:pt x="25651" y="12703"/>
                  <a:pt x="25740" y="12703"/>
                </a:cubicBezTo>
                <a:cubicBezTo>
                  <a:pt x="25765" y="12703"/>
                  <a:pt x="25791" y="12702"/>
                  <a:pt x="25816" y="12699"/>
                </a:cubicBezTo>
                <a:cubicBezTo>
                  <a:pt x="26044" y="12677"/>
                  <a:pt x="26250" y="12631"/>
                  <a:pt x="26455" y="12608"/>
                </a:cubicBezTo>
                <a:lnTo>
                  <a:pt x="26775" y="12585"/>
                </a:lnTo>
                <a:cubicBezTo>
                  <a:pt x="27140" y="12540"/>
                  <a:pt x="27459" y="12517"/>
                  <a:pt x="27505" y="12494"/>
                </a:cubicBezTo>
                <a:lnTo>
                  <a:pt x="27528" y="12494"/>
                </a:lnTo>
                <a:cubicBezTo>
                  <a:pt x="27893" y="12425"/>
                  <a:pt x="28281" y="12334"/>
                  <a:pt x="28646" y="12266"/>
                </a:cubicBezTo>
                <a:cubicBezTo>
                  <a:pt x="28852" y="12243"/>
                  <a:pt x="29080" y="12266"/>
                  <a:pt x="29217" y="12174"/>
                </a:cubicBezTo>
                <a:cubicBezTo>
                  <a:pt x="29399" y="12037"/>
                  <a:pt x="29628" y="12129"/>
                  <a:pt x="29833" y="12060"/>
                </a:cubicBezTo>
                <a:lnTo>
                  <a:pt x="30061" y="11992"/>
                </a:lnTo>
                <a:cubicBezTo>
                  <a:pt x="30335" y="11923"/>
                  <a:pt x="30860" y="11809"/>
                  <a:pt x="30952" y="11764"/>
                </a:cubicBezTo>
                <a:cubicBezTo>
                  <a:pt x="31043" y="11718"/>
                  <a:pt x="31317" y="11649"/>
                  <a:pt x="31522" y="11627"/>
                </a:cubicBezTo>
                <a:lnTo>
                  <a:pt x="31728" y="11535"/>
                </a:lnTo>
                <a:lnTo>
                  <a:pt x="31956" y="11398"/>
                </a:lnTo>
                <a:cubicBezTo>
                  <a:pt x="32275" y="11330"/>
                  <a:pt x="33006" y="11147"/>
                  <a:pt x="33166" y="11079"/>
                </a:cubicBezTo>
                <a:cubicBezTo>
                  <a:pt x="33348" y="11033"/>
                  <a:pt x="34056" y="10691"/>
                  <a:pt x="34284" y="10622"/>
                </a:cubicBezTo>
                <a:cubicBezTo>
                  <a:pt x="34512" y="10577"/>
                  <a:pt x="35083" y="10462"/>
                  <a:pt x="35197" y="10394"/>
                </a:cubicBezTo>
                <a:cubicBezTo>
                  <a:pt x="35311" y="10348"/>
                  <a:pt x="35608" y="10211"/>
                  <a:pt x="35882" y="10120"/>
                </a:cubicBezTo>
                <a:lnTo>
                  <a:pt x="36110" y="10029"/>
                </a:lnTo>
                <a:cubicBezTo>
                  <a:pt x="36110" y="10029"/>
                  <a:pt x="36133" y="10006"/>
                  <a:pt x="36156" y="10006"/>
                </a:cubicBezTo>
                <a:lnTo>
                  <a:pt x="36521" y="9960"/>
                </a:lnTo>
                <a:cubicBezTo>
                  <a:pt x="36909" y="9801"/>
                  <a:pt x="37320" y="9618"/>
                  <a:pt x="37434" y="9549"/>
                </a:cubicBezTo>
                <a:lnTo>
                  <a:pt x="37571" y="9595"/>
                </a:lnTo>
                <a:cubicBezTo>
                  <a:pt x="37617" y="9595"/>
                  <a:pt x="37685" y="9572"/>
                  <a:pt x="37708" y="9549"/>
                </a:cubicBezTo>
                <a:lnTo>
                  <a:pt x="37845" y="9481"/>
                </a:lnTo>
                <a:cubicBezTo>
                  <a:pt x="37982" y="9390"/>
                  <a:pt x="38324" y="9253"/>
                  <a:pt x="38415" y="9230"/>
                </a:cubicBezTo>
                <a:cubicBezTo>
                  <a:pt x="38484" y="9207"/>
                  <a:pt x="38781" y="9139"/>
                  <a:pt x="38849" y="9093"/>
                </a:cubicBezTo>
                <a:cubicBezTo>
                  <a:pt x="38918" y="9047"/>
                  <a:pt x="39420" y="8796"/>
                  <a:pt x="39580" y="8728"/>
                </a:cubicBezTo>
                <a:cubicBezTo>
                  <a:pt x="39762" y="8659"/>
                  <a:pt x="40219" y="8431"/>
                  <a:pt x="40584" y="8203"/>
                </a:cubicBezTo>
                <a:lnTo>
                  <a:pt x="41018" y="8134"/>
                </a:lnTo>
                <a:cubicBezTo>
                  <a:pt x="41109" y="8111"/>
                  <a:pt x="41200" y="8043"/>
                  <a:pt x="41291" y="7997"/>
                </a:cubicBezTo>
                <a:cubicBezTo>
                  <a:pt x="41347" y="7960"/>
                  <a:pt x="41419" y="7923"/>
                  <a:pt x="41480" y="7923"/>
                </a:cubicBezTo>
                <a:cubicBezTo>
                  <a:pt x="41494" y="7923"/>
                  <a:pt x="41507" y="7925"/>
                  <a:pt x="41520" y="7929"/>
                </a:cubicBezTo>
                <a:cubicBezTo>
                  <a:pt x="41680" y="7929"/>
                  <a:pt x="41771" y="7860"/>
                  <a:pt x="41862" y="7792"/>
                </a:cubicBezTo>
                <a:lnTo>
                  <a:pt x="41908" y="7746"/>
                </a:lnTo>
                <a:cubicBezTo>
                  <a:pt x="41999" y="7701"/>
                  <a:pt x="42296" y="7655"/>
                  <a:pt x="42364" y="7609"/>
                </a:cubicBezTo>
                <a:cubicBezTo>
                  <a:pt x="42433" y="7564"/>
                  <a:pt x="42661" y="7495"/>
                  <a:pt x="42821" y="7427"/>
                </a:cubicBezTo>
                <a:lnTo>
                  <a:pt x="42958" y="7313"/>
                </a:lnTo>
                <a:cubicBezTo>
                  <a:pt x="43003" y="7290"/>
                  <a:pt x="43072" y="7267"/>
                  <a:pt x="43118" y="7244"/>
                </a:cubicBezTo>
                <a:lnTo>
                  <a:pt x="43620" y="7084"/>
                </a:lnTo>
                <a:cubicBezTo>
                  <a:pt x="44145" y="6902"/>
                  <a:pt x="44852" y="6673"/>
                  <a:pt x="44966" y="6628"/>
                </a:cubicBezTo>
                <a:cubicBezTo>
                  <a:pt x="45058" y="6605"/>
                  <a:pt x="45491" y="6491"/>
                  <a:pt x="45628" y="6422"/>
                </a:cubicBezTo>
                <a:cubicBezTo>
                  <a:pt x="45742" y="6377"/>
                  <a:pt x="46199" y="6194"/>
                  <a:pt x="46336" y="6171"/>
                </a:cubicBezTo>
                <a:cubicBezTo>
                  <a:pt x="46473" y="6148"/>
                  <a:pt x="46747" y="6034"/>
                  <a:pt x="46929" y="5920"/>
                </a:cubicBezTo>
                <a:lnTo>
                  <a:pt x="47135" y="5920"/>
                </a:lnTo>
                <a:cubicBezTo>
                  <a:pt x="47386" y="5920"/>
                  <a:pt x="47591" y="5829"/>
                  <a:pt x="47820" y="5738"/>
                </a:cubicBezTo>
                <a:cubicBezTo>
                  <a:pt x="47863" y="5723"/>
                  <a:pt x="47925" y="5671"/>
                  <a:pt x="47988" y="5671"/>
                </a:cubicBezTo>
                <a:cubicBezTo>
                  <a:pt x="48024" y="5671"/>
                  <a:pt x="48060" y="5688"/>
                  <a:pt x="48093" y="5738"/>
                </a:cubicBezTo>
                <a:cubicBezTo>
                  <a:pt x="48093" y="5738"/>
                  <a:pt x="48185" y="5738"/>
                  <a:pt x="48230" y="5692"/>
                </a:cubicBezTo>
                <a:cubicBezTo>
                  <a:pt x="48413" y="5555"/>
                  <a:pt x="48664" y="5532"/>
                  <a:pt x="48892" y="5487"/>
                </a:cubicBezTo>
                <a:lnTo>
                  <a:pt x="49212" y="5418"/>
                </a:lnTo>
                <a:cubicBezTo>
                  <a:pt x="49577" y="5350"/>
                  <a:pt x="50741" y="5076"/>
                  <a:pt x="51061" y="5007"/>
                </a:cubicBezTo>
                <a:cubicBezTo>
                  <a:pt x="51403" y="4962"/>
                  <a:pt x="51814" y="4847"/>
                  <a:pt x="51974" y="4779"/>
                </a:cubicBezTo>
                <a:lnTo>
                  <a:pt x="52156" y="4825"/>
                </a:lnTo>
                <a:cubicBezTo>
                  <a:pt x="52186" y="4830"/>
                  <a:pt x="52216" y="4832"/>
                  <a:pt x="52247" y="4832"/>
                </a:cubicBezTo>
                <a:cubicBezTo>
                  <a:pt x="52359" y="4832"/>
                  <a:pt x="52473" y="4795"/>
                  <a:pt x="52544" y="4688"/>
                </a:cubicBezTo>
                <a:cubicBezTo>
                  <a:pt x="52567" y="4665"/>
                  <a:pt x="52636" y="4665"/>
                  <a:pt x="52681" y="4665"/>
                </a:cubicBezTo>
                <a:cubicBezTo>
                  <a:pt x="52738" y="4653"/>
                  <a:pt x="52801" y="4653"/>
                  <a:pt x="52864" y="4653"/>
                </a:cubicBezTo>
                <a:cubicBezTo>
                  <a:pt x="52927" y="4653"/>
                  <a:pt x="52989" y="4653"/>
                  <a:pt x="53047" y="4642"/>
                </a:cubicBezTo>
                <a:cubicBezTo>
                  <a:pt x="53161" y="4642"/>
                  <a:pt x="53298" y="4596"/>
                  <a:pt x="53343" y="4551"/>
                </a:cubicBezTo>
                <a:lnTo>
                  <a:pt x="53435" y="4391"/>
                </a:lnTo>
                <a:cubicBezTo>
                  <a:pt x="53470" y="4418"/>
                  <a:pt x="53569" y="4427"/>
                  <a:pt x="53686" y="4427"/>
                </a:cubicBezTo>
                <a:cubicBezTo>
                  <a:pt x="53867" y="4427"/>
                  <a:pt x="54091" y="4405"/>
                  <a:pt x="54188" y="4391"/>
                </a:cubicBezTo>
                <a:cubicBezTo>
                  <a:pt x="54348" y="4345"/>
                  <a:pt x="54918" y="4254"/>
                  <a:pt x="55078" y="4231"/>
                </a:cubicBezTo>
                <a:cubicBezTo>
                  <a:pt x="55185" y="4204"/>
                  <a:pt x="55276" y="4193"/>
                  <a:pt x="55343" y="4193"/>
                </a:cubicBezTo>
                <a:cubicBezTo>
                  <a:pt x="55390" y="4193"/>
                  <a:pt x="55424" y="4199"/>
                  <a:pt x="55443" y="4208"/>
                </a:cubicBezTo>
                <a:cubicBezTo>
                  <a:pt x="55538" y="4181"/>
                  <a:pt x="55633" y="4146"/>
                  <a:pt x="55729" y="4146"/>
                </a:cubicBezTo>
                <a:cubicBezTo>
                  <a:pt x="55793" y="4146"/>
                  <a:pt x="55858" y="4162"/>
                  <a:pt x="55922" y="4208"/>
                </a:cubicBezTo>
                <a:lnTo>
                  <a:pt x="55968" y="4231"/>
                </a:lnTo>
                <a:cubicBezTo>
                  <a:pt x="56082" y="4163"/>
                  <a:pt x="56288" y="4094"/>
                  <a:pt x="56333" y="4071"/>
                </a:cubicBezTo>
                <a:cubicBezTo>
                  <a:pt x="56360" y="4054"/>
                  <a:pt x="56386" y="4047"/>
                  <a:pt x="56408" y="4047"/>
                </a:cubicBezTo>
                <a:cubicBezTo>
                  <a:pt x="56444" y="4047"/>
                  <a:pt x="56470" y="4066"/>
                  <a:pt x="56470" y="4094"/>
                </a:cubicBezTo>
                <a:cubicBezTo>
                  <a:pt x="56472" y="4096"/>
                  <a:pt x="56475" y="4096"/>
                  <a:pt x="56480" y="4096"/>
                </a:cubicBezTo>
                <a:cubicBezTo>
                  <a:pt x="56562" y="4096"/>
                  <a:pt x="57100" y="3934"/>
                  <a:pt x="57315" y="3934"/>
                </a:cubicBezTo>
                <a:cubicBezTo>
                  <a:pt x="57382" y="3928"/>
                  <a:pt x="57454" y="3925"/>
                  <a:pt x="57527" y="3925"/>
                </a:cubicBezTo>
                <a:cubicBezTo>
                  <a:pt x="57724" y="3925"/>
                  <a:pt x="57922" y="3947"/>
                  <a:pt x="58022" y="3980"/>
                </a:cubicBezTo>
                <a:lnTo>
                  <a:pt x="58091" y="3934"/>
                </a:lnTo>
                <a:lnTo>
                  <a:pt x="58274" y="3820"/>
                </a:lnTo>
                <a:cubicBezTo>
                  <a:pt x="58479" y="3820"/>
                  <a:pt x="58821" y="3797"/>
                  <a:pt x="59004" y="3775"/>
                </a:cubicBezTo>
                <a:lnTo>
                  <a:pt x="59187" y="3820"/>
                </a:lnTo>
                <a:lnTo>
                  <a:pt x="59369" y="3866"/>
                </a:lnTo>
                <a:cubicBezTo>
                  <a:pt x="59385" y="3788"/>
                  <a:pt x="59411" y="3742"/>
                  <a:pt x="59440" y="3742"/>
                </a:cubicBezTo>
                <a:cubicBezTo>
                  <a:pt x="59454" y="3742"/>
                  <a:pt x="59469" y="3753"/>
                  <a:pt x="59483" y="3775"/>
                </a:cubicBezTo>
                <a:lnTo>
                  <a:pt x="59575" y="3820"/>
                </a:lnTo>
                <a:lnTo>
                  <a:pt x="59711" y="3866"/>
                </a:lnTo>
                <a:cubicBezTo>
                  <a:pt x="59894" y="3843"/>
                  <a:pt x="60191" y="3797"/>
                  <a:pt x="60396" y="3775"/>
                </a:cubicBezTo>
                <a:lnTo>
                  <a:pt x="60579" y="3729"/>
                </a:lnTo>
                <a:lnTo>
                  <a:pt x="60739" y="3706"/>
                </a:lnTo>
                <a:cubicBezTo>
                  <a:pt x="60895" y="3706"/>
                  <a:pt x="61186" y="3756"/>
                  <a:pt x="61309" y="3756"/>
                </a:cubicBezTo>
                <a:cubicBezTo>
                  <a:pt x="61329" y="3756"/>
                  <a:pt x="61345" y="3755"/>
                  <a:pt x="61355" y="3752"/>
                </a:cubicBezTo>
                <a:cubicBezTo>
                  <a:pt x="61415" y="3732"/>
                  <a:pt x="61633" y="3607"/>
                  <a:pt x="61747" y="3607"/>
                </a:cubicBezTo>
                <a:cubicBezTo>
                  <a:pt x="61763" y="3607"/>
                  <a:pt x="61777" y="3609"/>
                  <a:pt x="61789" y="3615"/>
                </a:cubicBezTo>
                <a:cubicBezTo>
                  <a:pt x="61880" y="3661"/>
                  <a:pt x="63112" y="3661"/>
                  <a:pt x="63546" y="3661"/>
                </a:cubicBezTo>
                <a:cubicBezTo>
                  <a:pt x="63918" y="3661"/>
                  <a:pt x="64390" y="3761"/>
                  <a:pt x="64575" y="3761"/>
                </a:cubicBezTo>
                <a:cubicBezTo>
                  <a:pt x="64606" y="3761"/>
                  <a:pt x="64629" y="3758"/>
                  <a:pt x="64642" y="3752"/>
                </a:cubicBezTo>
                <a:cubicBezTo>
                  <a:pt x="64716" y="3733"/>
                  <a:pt x="64849" y="3700"/>
                  <a:pt x="64970" y="3700"/>
                </a:cubicBezTo>
                <a:cubicBezTo>
                  <a:pt x="64999" y="3700"/>
                  <a:pt x="65026" y="3702"/>
                  <a:pt x="65053" y="3706"/>
                </a:cubicBezTo>
                <a:lnTo>
                  <a:pt x="65144" y="3729"/>
                </a:lnTo>
                <a:cubicBezTo>
                  <a:pt x="65258" y="3775"/>
                  <a:pt x="65372" y="3843"/>
                  <a:pt x="65463" y="3889"/>
                </a:cubicBezTo>
                <a:lnTo>
                  <a:pt x="65578" y="3980"/>
                </a:lnTo>
                <a:cubicBezTo>
                  <a:pt x="65616" y="3957"/>
                  <a:pt x="65677" y="3950"/>
                  <a:pt x="65746" y="3950"/>
                </a:cubicBezTo>
                <a:cubicBezTo>
                  <a:pt x="65884" y="3950"/>
                  <a:pt x="66057" y="3980"/>
                  <a:pt x="66148" y="3980"/>
                </a:cubicBezTo>
                <a:cubicBezTo>
                  <a:pt x="66262" y="4003"/>
                  <a:pt x="66331" y="4026"/>
                  <a:pt x="66285" y="4071"/>
                </a:cubicBezTo>
                <a:lnTo>
                  <a:pt x="66285" y="4094"/>
                </a:lnTo>
                <a:lnTo>
                  <a:pt x="66240" y="4186"/>
                </a:lnTo>
                <a:cubicBezTo>
                  <a:pt x="66163" y="4186"/>
                  <a:pt x="66037" y="4165"/>
                  <a:pt x="65954" y="4165"/>
                </a:cubicBezTo>
                <a:cubicBezTo>
                  <a:pt x="65912" y="4165"/>
                  <a:pt x="65882" y="4170"/>
                  <a:pt x="65874" y="4186"/>
                </a:cubicBezTo>
                <a:cubicBezTo>
                  <a:pt x="65855" y="4225"/>
                  <a:pt x="65751" y="4332"/>
                  <a:pt x="65693" y="4332"/>
                </a:cubicBezTo>
                <a:cubicBezTo>
                  <a:pt x="65683" y="4332"/>
                  <a:pt x="65675" y="4329"/>
                  <a:pt x="65669" y="4322"/>
                </a:cubicBezTo>
                <a:cubicBezTo>
                  <a:pt x="65643" y="4305"/>
                  <a:pt x="65607" y="4298"/>
                  <a:pt x="65566" y="4298"/>
                </a:cubicBezTo>
                <a:cubicBezTo>
                  <a:pt x="65499" y="4298"/>
                  <a:pt x="65420" y="4317"/>
                  <a:pt x="65349" y="4345"/>
                </a:cubicBezTo>
                <a:lnTo>
                  <a:pt x="65258" y="4300"/>
                </a:lnTo>
                <a:cubicBezTo>
                  <a:pt x="65200" y="4261"/>
                  <a:pt x="65159" y="4247"/>
                  <a:pt x="65121" y="4247"/>
                </a:cubicBezTo>
                <a:cubicBezTo>
                  <a:pt x="65070" y="4247"/>
                  <a:pt x="65027" y="4273"/>
                  <a:pt x="64961" y="4300"/>
                </a:cubicBezTo>
                <a:lnTo>
                  <a:pt x="64824" y="4345"/>
                </a:lnTo>
                <a:cubicBezTo>
                  <a:pt x="64642" y="4391"/>
                  <a:pt x="64299" y="4437"/>
                  <a:pt x="64048" y="4459"/>
                </a:cubicBezTo>
                <a:lnTo>
                  <a:pt x="63820" y="4505"/>
                </a:lnTo>
                <a:cubicBezTo>
                  <a:pt x="63592" y="4551"/>
                  <a:pt x="63386" y="4665"/>
                  <a:pt x="63135" y="4665"/>
                </a:cubicBezTo>
                <a:cubicBezTo>
                  <a:pt x="63112" y="4665"/>
                  <a:pt x="63090" y="4710"/>
                  <a:pt x="63067" y="4733"/>
                </a:cubicBezTo>
                <a:lnTo>
                  <a:pt x="63044" y="4756"/>
                </a:lnTo>
                <a:cubicBezTo>
                  <a:pt x="62998" y="4779"/>
                  <a:pt x="62907" y="4779"/>
                  <a:pt x="62793" y="4779"/>
                </a:cubicBezTo>
                <a:lnTo>
                  <a:pt x="62679" y="4802"/>
                </a:lnTo>
                <a:cubicBezTo>
                  <a:pt x="62557" y="4843"/>
                  <a:pt x="62435" y="4920"/>
                  <a:pt x="62280" y="4920"/>
                </a:cubicBezTo>
                <a:cubicBezTo>
                  <a:pt x="62261" y="4920"/>
                  <a:pt x="62242" y="4918"/>
                  <a:pt x="62222" y="4916"/>
                </a:cubicBezTo>
                <a:cubicBezTo>
                  <a:pt x="62209" y="4912"/>
                  <a:pt x="62195" y="4910"/>
                  <a:pt x="62181" y="4910"/>
                </a:cubicBezTo>
                <a:cubicBezTo>
                  <a:pt x="62120" y="4910"/>
                  <a:pt x="62049" y="4943"/>
                  <a:pt x="61994" y="4962"/>
                </a:cubicBezTo>
                <a:lnTo>
                  <a:pt x="61766" y="5076"/>
                </a:lnTo>
                <a:cubicBezTo>
                  <a:pt x="61515" y="5167"/>
                  <a:pt x="61241" y="5304"/>
                  <a:pt x="61127" y="5350"/>
                </a:cubicBezTo>
                <a:lnTo>
                  <a:pt x="61241" y="5487"/>
                </a:lnTo>
                <a:lnTo>
                  <a:pt x="61264" y="5509"/>
                </a:lnTo>
                <a:cubicBezTo>
                  <a:pt x="61286" y="5532"/>
                  <a:pt x="61149" y="5532"/>
                  <a:pt x="61127" y="5532"/>
                </a:cubicBezTo>
                <a:cubicBezTo>
                  <a:pt x="61119" y="5528"/>
                  <a:pt x="61110" y="5526"/>
                  <a:pt x="61102" y="5526"/>
                </a:cubicBezTo>
                <a:cubicBezTo>
                  <a:pt x="61059" y="5526"/>
                  <a:pt x="61009" y="5571"/>
                  <a:pt x="60990" y="5646"/>
                </a:cubicBezTo>
                <a:lnTo>
                  <a:pt x="60898" y="5509"/>
                </a:lnTo>
                <a:cubicBezTo>
                  <a:pt x="60853" y="5441"/>
                  <a:pt x="60830" y="5412"/>
                  <a:pt x="60804" y="5412"/>
                </a:cubicBezTo>
                <a:cubicBezTo>
                  <a:pt x="60779" y="5412"/>
                  <a:pt x="60750" y="5441"/>
                  <a:pt x="60693" y="5487"/>
                </a:cubicBezTo>
                <a:cubicBezTo>
                  <a:pt x="60555" y="5585"/>
                  <a:pt x="60468" y="5751"/>
                  <a:pt x="60257" y="5751"/>
                </a:cubicBezTo>
                <a:cubicBezTo>
                  <a:pt x="60223" y="5751"/>
                  <a:pt x="60186" y="5747"/>
                  <a:pt x="60145" y="5738"/>
                </a:cubicBezTo>
                <a:lnTo>
                  <a:pt x="60008" y="5738"/>
                </a:lnTo>
                <a:cubicBezTo>
                  <a:pt x="59985" y="5760"/>
                  <a:pt x="60031" y="5829"/>
                  <a:pt x="60054" y="5852"/>
                </a:cubicBezTo>
                <a:cubicBezTo>
                  <a:pt x="60077" y="5897"/>
                  <a:pt x="59871" y="5897"/>
                  <a:pt x="59803" y="5897"/>
                </a:cubicBezTo>
                <a:cubicBezTo>
                  <a:pt x="59711" y="5897"/>
                  <a:pt x="59666" y="6080"/>
                  <a:pt x="59666" y="6126"/>
                </a:cubicBezTo>
                <a:cubicBezTo>
                  <a:pt x="59666" y="6171"/>
                  <a:pt x="59575" y="6240"/>
                  <a:pt x="59460" y="6240"/>
                </a:cubicBezTo>
                <a:lnTo>
                  <a:pt x="59369" y="6285"/>
                </a:lnTo>
                <a:lnTo>
                  <a:pt x="59278" y="6308"/>
                </a:lnTo>
                <a:cubicBezTo>
                  <a:pt x="59187" y="6354"/>
                  <a:pt x="58981" y="6468"/>
                  <a:pt x="58935" y="6468"/>
                </a:cubicBezTo>
                <a:cubicBezTo>
                  <a:pt x="58922" y="6475"/>
                  <a:pt x="58901" y="6477"/>
                  <a:pt x="58875" y="6477"/>
                </a:cubicBezTo>
                <a:cubicBezTo>
                  <a:pt x="58813" y="6477"/>
                  <a:pt x="58726" y="6461"/>
                  <a:pt x="58662" y="6445"/>
                </a:cubicBezTo>
                <a:lnTo>
                  <a:pt x="58662" y="6514"/>
                </a:lnTo>
                <a:cubicBezTo>
                  <a:pt x="58662" y="6673"/>
                  <a:pt x="58456" y="6651"/>
                  <a:pt x="58410" y="6719"/>
                </a:cubicBezTo>
                <a:lnTo>
                  <a:pt x="58365" y="6788"/>
                </a:lnTo>
                <a:cubicBezTo>
                  <a:pt x="58342" y="6879"/>
                  <a:pt x="58159" y="7039"/>
                  <a:pt x="58114" y="7084"/>
                </a:cubicBezTo>
                <a:cubicBezTo>
                  <a:pt x="58045" y="7107"/>
                  <a:pt x="57840" y="7221"/>
                  <a:pt x="57817" y="7267"/>
                </a:cubicBezTo>
                <a:cubicBezTo>
                  <a:pt x="57771" y="7313"/>
                  <a:pt x="57726" y="7450"/>
                  <a:pt x="57703" y="7586"/>
                </a:cubicBezTo>
                <a:lnTo>
                  <a:pt x="57703" y="7701"/>
                </a:lnTo>
                <a:cubicBezTo>
                  <a:pt x="57726" y="7906"/>
                  <a:pt x="57771" y="8134"/>
                  <a:pt x="57817" y="8340"/>
                </a:cubicBezTo>
                <a:cubicBezTo>
                  <a:pt x="57840" y="8454"/>
                  <a:pt x="57908" y="8545"/>
                  <a:pt x="57954" y="8659"/>
                </a:cubicBezTo>
                <a:lnTo>
                  <a:pt x="58000" y="8796"/>
                </a:lnTo>
                <a:cubicBezTo>
                  <a:pt x="58068" y="8910"/>
                  <a:pt x="58137" y="9093"/>
                  <a:pt x="58159" y="9161"/>
                </a:cubicBezTo>
                <a:lnTo>
                  <a:pt x="58137" y="9230"/>
                </a:lnTo>
                <a:cubicBezTo>
                  <a:pt x="58137" y="9230"/>
                  <a:pt x="58274" y="9504"/>
                  <a:pt x="58274" y="9504"/>
                </a:cubicBezTo>
                <a:cubicBezTo>
                  <a:pt x="58319" y="9572"/>
                  <a:pt x="58388" y="9641"/>
                  <a:pt x="58433" y="9709"/>
                </a:cubicBezTo>
                <a:lnTo>
                  <a:pt x="58456" y="9755"/>
                </a:lnTo>
                <a:cubicBezTo>
                  <a:pt x="58428" y="9783"/>
                  <a:pt x="58443" y="9803"/>
                  <a:pt x="58486" y="9803"/>
                </a:cubicBezTo>
                <a:cubicBezTo>
                  <a:pt x="58513" y="9803"/>
                  <a:pt x="58549" y="9795"/>
                  <a:pt x="58593" y="9778"/>
                </a:cubicBezTo>
                <a:lnTo>
                  <a:pt x="58639" y="9937"/>
                </a:lnTo>
                <a:cubicBezTo>
                  <a:pt x="58639" y="9983"/>
                  <a:pt x="58707" y="10052"/>
                  <a:pt x="58730" y="10097"/>
                </a:cubicBezTo>
                <a:cubicBezTo>
                  <a:pt x="58753" y="10120"/>
                  <a:pt x="58776" y="10166"/>
                  <a:pt x="58776" y="10166"/>
                </a:cubicBezTo>
                <a:cubicBezTo>
                  <a:pt x="58792" y="10164"/>
                  <a:pt x="58808" y="10164"/>
                  <a:pt x="58823" y="10164"/>
                </a:cubicBezTo>
                <a:cubicBezTo>
                  <a:pt x="59074" y="10164"/>
                  <a:pt x="59270" y="10327"/>
                  <a:pt x="59506" y="10348"/>
                </a:cubicBezTo>
                <a:cubicBezTo>
                  <a:pt x="59639" y="10348"/>
                  <a:pt x="59757" y="10428"/>
                  <a:pt x="59832" y="10428"/>
                </a:cubicBezTo>
                <a:cubicBezTo>
                  <a:pt x="59847" y="10428"/>
                  <a:pt x="59860" y="10424"/>
                  <a:pt x="59871" y="10417"/>
                </a:cubicBezTo>
                <a:cubicBezTo>
                  <a:pt x="59922" y="10385"/>
                  <a:pt x="59963" y="10373"/>
                  <a:pt x="59999" y="10373"/>
                </a:cubicBezTo>
                <a:cubicBezTo>
                  <a:pt x="60093" y="10373"/>
                  <a:pt x="60148" y="10459"/>
                  <a:pt x="60214" y="10508"/>
                </a:cubicBezTo>
                <a:lnTo>
                  <a:pt x="61013" y="10508"/>
                </a:lnTo>
                <a:cubicBezTo>
                  <a:pt x="61195" y="10508"/>
                  <a:pt x="61469" y="10508"/>
                  <a:pt x="61629" y="10485"/>
                </a:cubicBezTo>
                <a:lnTo>
                  <a:pt x="61766" y="10508"/>
                </a:lnTo>
                <a:lnTo>
                  <a:pt x="62017" y="10554"/>
                </a:lnTo>
                <a:cubicBezTo>
                  <a:pt x="62268" y="10531"/>
                  <a:pt x="62998" y="10394"/>
                  <a:pt x="63227" y="10371"/>
                </a:cubicBezTo>
                <a:cubicBezTo>
                  <a:pt x="63432" y="10348"/>
                  <a:pt x="63934" y="10280"/>
                  <a:pt x="64071" y="10234"/>
                </a:cubicBezTo>
                <a:cubicBezTo>
                  <a:pt x="64208" y="10211"/>
                  <a:pt x="64802" y="9983"/>
                  <a:pt x="64984" y="9915"/>
                </a:cubicBezTo>
                <a:cubicBezTo>
                  <a:pt x="65190" y="9846"/>
                  <a:pt x="65463" y="9778"/>
                  <a:pt x="65509" y="9778"/>
                </a:cubicBezTo>
                <a:cubicBezTo>
                  <a:pt x="65517" y="9782"/>
                  <a:pt x="65527" y="9784"/>
                  <a:pt x="65537" y="9784"/>
                </a:cubicBezTo>
                <a:cubicBezTo>
                  <a:pt x="65586" y="9784"/>
                  <a:pt x="65658" y="9743"/>
                  <a:pt x="65715" y="9686"/>
                </a:cubicBezTo>
                <a:lnTo>
                  <a:pt x="65737" y="9595"/>
                </a:lnTo>
                <a:lnTo>
                  <a:pt x="65760" y="9390"/>
                </a:lnTo>
                <a:cubicBezTo>
                  <a:pt x="65782" y="9411"/>
                  <a:pt x="65808" y="9420"/>
                  <a:pt x="65837" y="9420"/>
                </a:cubicBezTo>
                <a:cubicBezTo>
                  <a:pt x="65930" y="9420"/>
                  <a:pt x="66045" y="9328"/>
                  <a:pt x="66080" y="9276"/>
                </a:cubicBezTo>
                <a:cubicBezTo>
                  <a:pt x="66125" y="9184"/>
                  <a:pt x="66171" y="9093"/>
                  <a:pt x="66217" y="9070"/>
                </a:cubicBezTo>
                <a:lnTo>
                  <a:pt x="66262" y="9047"/>
                </a:lnTo>
                <a:lnTo>
                  <a:pt x="66285" y="9024"/>
                </a:lnTo>
                <a:cubicBezTo>
                  <a:pt x="66354" y="9024"/>
                  <a:pt x="66742" y="8910"/>
                  <a:pt x="66833" y="8819"/>
                </a:cubicBezTo>
                <a:cubicBezTo>
                  <a:pt x="66901" y="8728"/>
                  <a:pt x="66993" y="8614"/>
                  <a:pt x="67016" y="8568"/>
                </a:cubicBezTo>
                <a:lnTo>
                  <a:pt x="67061" y="8545"/>
                </a:lnTo>
                <a:lnTo>
                  <a:pt x="67221" y="8499"/>
                </a:lnTo>
                <a:cubicBezTo>
                  <a:pt x="67198" y="8385"/>
                  <a:pt x="67175" y="8248"/>
                  <a:pt x="67198" y="8203"/>
                </a:cubicBezTo>
                <a:lnTo>
                  <a:pt x="67221" y="8180"/>
                </a:lnTo>
                <a:cubicBezTo>
                  <a:pt x="67312" y="8089"/>
                  <a:pt x="67381" y="8020"/>
                  <a:pt x="67381" y="7906"/>
                </a:cubicBezTo>
                <a:lnTo>
                  <a:pt x="67404" y="7769"/>
                </a:lnTo>
                <a:cubicBezTo>
                  <a:pt x="67541" y="7769"/>
                  <a:pt x="67883" y="7495"/>
                  <a:pt x="67929" y="7381"/>
                </a:cubicBezTo>
                <a:cubicBezTo>
                  <a:pt x="67997" y="7267"/>
                  <a:pt x="68020" y="7107"/>
                  <a:pt x="67997" y="7062"/>
                </a:cubicBezTo>
                <a:lnTo>
                  <a:pt x="67997" y="6993"/>
                </a:lnTo>
                <a:lnTo>
                  <a:pt x="67997" y="6970"/>
                </a:lnTo>
                <a:cubicBezTo>
                  <a:pt x="68020" y="6959"/>
                  <a:pt x="68054" y="6953"/>
                  <a:pt x="68091" y="6953"/>
                </a:cubicBezTo>
                <a:cubicBezTo>
                  <a:pt x="68128" y="6953"/>
                  <a:pt x="68168" y="6959"/>
                  <a:pt x="68203" y="6970"/>
                </a:cubicBezTo>
                <a:lnTo>
                  <a:pt x="68203" y="6856"/>
                </a:lnTo>
                <a:cubicBezTo>
                  <a:pt x="68180" y="6833"/>
                  <a:pt x="68134" y="6765"/>
                  <a:pt x="68157" y="6742"/>
                </a:cubicBezTo>
                <a:lnTo>
                  <a:pt x="68248" y="6651"/>
                </a:lnTo>
                <a:cubicBezTo>
                  <a:pt x="68225" y="6537"/>
                  <a:pt x="68294" y="6354"/>
                  <a:pt x="68408" y="6217"/>
                </a:cubicBezTo>
                <a:lnTo>
                  <a:pt x="68522" y="6103"/>
                </a:lnTo>
                <a:cubicBezTo>
                  <a:pt x="68554" y="6077"/>
                  <a:pt x="68582" y="6068"/>
                  <a:pt x="68608" y="6068"/>
                </a:cubicBezTo>
                <a:cubicBezTo>
                  <a:pt x="68674" y="6068"/>
                  <a:pt x="68724" y="6132"/>
                  <a:pt x="68773" y="6148"/>
                </a:cubicBezTo>
                <a:cubicBezTo>
                  <a:pt x="68807" y="6160"/>
                  <a:pt x="68853" y="6166"/>
                  <a:pt x="68893" y="6166"/>
                </a:cubicBezTo>
                <a:cubicBezTo>
                  <a:pt x="68933" y="6166"/>
                  <a:pt x="68967" y="6160"/>
                  <a:pt x="68979" y="6148"/>
                </a:cubicBezTo>
                <a:lnTo>
                  <a:pt x="69093" y="6034"/>
                </a:lnTo>
                <a:cubicBezTo>
                  <a:pt x="69275" y="6057"/>
                  <a:pt x="70211" y="6080"/>
                  <a:pt x="71193" y="6080"/>
                </a:cubicBezTo>
                <a:lnTo>
                  <a:pt x="72174" y="6080"/>
                </a:lnTo>
                <a:cubicBezTo>
                  <a:pt x="72282" y="6080"/>
                  <a:pt x="72854" y="6242"/>
                  <a:pt x="73092" y="6242"/>
                </a:cubicBezTo>
                <a:cubicBezTo>
                  <a:pt x="73107" y="6242"/>
                  <a:pt x="73121" y="6241"/>
                  <a:pt x="73133" y="6240"/>
                </a:cubicBezTo>
                <a:cubicBezTo>
                  <a:pt x="73336" y="6240"/>
                  <a:pt x="73629" y="6168"/>
                  <a:pt x="73739" y="6168"/>
                </a:cubicBezTo>
                <a:cubicBezTo>
                  <a:pt x="73753" y="6168"/>
                  <a:pt x="73764" y="6169"/>
                  <a:pt x="73772" y="6171"/>
                </a:cubicBezTo>
                <a:cubicBezTo>
                  <a:pt x="73827" y="6190"/>
                  <a:pt x="73987" y="6223"/>
                  <a:pt x="74083" y="6223"/>
                </a:cubicBezTo>
                <a:cubicBezTo>
                  <a:pt x="74105" y="6223"/>
                  <a:pt x="74124" y="6221"/>
                  <a:pt x="74137" y="6217"/>
                </a:cubicBezTo>
                <a:cubicBezTo>
                  <a:pt x="74206" y="6217"/>
                  <a:pt x="74959" y="6263"/>
                  <a:pt x="75210" y="6285"/>
                </a:cubicBezTo>
                <a:cubicBezTo>
                  <a:pt x="75484" y="6308"/>
                  <a:pt x="76100" y="6308"/>
                  <a:pt x="76260" y="6331"/>
                </a:cubicBezTo>
                <a:cubicBezTo>
                  <a:pt x="76351" y="6331"/>
                  <a:pt x="76513" y="6341"/>
                  <a:pt x="76672" y="6341"/>
                </a:cubicBezTo>
                <a:cubicBezTo>
                  <a:pt x="76752" y="6341"/>
                  <a:pt x="76830" y="6339"/>
                  <a:pt x="76899" y="6331"/>
                </a:cubicBezTo>
                <a:lnTo>
                  <a:pt x="77036" y="6445"/>
                </a:lnTo>
                <a:cubicBezTo>
                  <a:pt x="77095" y="6479"/>
                  <a:pt x="77157" y="6488"/>
                  <a:pt x="77220" y="6488"/>
                </a:cubicBezTo>
                <a:cubicBezTo>
                  <a:pt x="77289" y="6488"/>
                  <a:pt x="77359" y="6477"/>
                  <a:pt x="77426" y="6477"/>
                </a:cubicBezTo>
                <a:cubicBezTo>
                  <a:pt x="77464" y="6477"/>
                  <a:pt x="77502" y="6481"/>
                  <a:pt x="77538" y="6491"/>
                </a:cubicBezTo>
                <a:cubicBezTo>
                  <a:pt x="77591" y="6514"/>
                  <a:pt x="77645" y="6521"/>
                  <a:pt x="77698" y="6521"/>
                </a:cubicBezTo>
                <a:cubicBezTo>
                  <a:pt x="77804" y="6521"/>
                  <a:pt x="77911" y="6491"/>
                  <a:pt x="78017" y="6491"/>
                </a:cubicBezTo>
                <a:lnTo>
                  <a:pt x="78109" y="6514"/>
                </a:lnTo>
                <a:cubicBezTo>
                  <a:pt x="78223" y="6514"/>
                  <a:pt x="78657" y="6605"/>
                  <a:pt x="78816" y="6628"/>
                </a:cubicBezTo>
                <a:cubicBezTo>
                  <a:pt x="78953" y="6651"/>
                  <a:pt x="79752" y="6719"/>
                  <a:pt x="80026" y="6719"/>
                </a:cubicBezTo>
                <a:cubicBezTo>
                  <a:pt x="80300" y="6742"/>
                  <a:pt x="80551" y="6742"/>
                  <a:pt x="80574" y="6742"/>
                </a:cubicBezTo>
                <a:cubicBezTo>
                  <a:pt x="80595" y="6742"/>
                  <a:pt x="81027" y="6926"/>
                  <a:pt x="81227" y="6926"/>
                </a:cubicBezTo>
                <a:cubicBezTo>
                  <a:pt x="81239" y="6926"/>
                  <a:pt x="81249" y="6926"/>
                  <a:pt x="81259" y="6925"/>
                </a:cubicBezTo>
                <a:cubicBezTo>
                  <a:pt x="81464" y="6925"/>
                  <a:pt x="81715" y="6879"/>
                  <a:pt x="81829" y="6833"/>
                </a:cubicBezTo>
                <a:lnTo>
                  <a:pt x="81852" y="6856"/>
                </a:lnTo>
                <a:cubicBezTo>
                  <a:pt x="81915" y="6907"/>
                  <a:pt x="81978" y="6922"/>
                  <a:pt x="82041" y="6922"/>
                </a:cubicBezTo>
                <a:cubicBezTo>
                  <a:pt x="82092" y="6922"/>
                  <a:pt x="82143" y="6912"/>
                  <a:pt x="82194" y="6902"/>
                </a:cubicBezTo>
                <a:lnTo>
                  <a:pt x="82286" y="6902"/>
                </a:lnTo>
                <a:cubicBezTo>
                  <a:pt x="82377" y="6925"/>
                  <a:pt x="82514" y="6970"/>
                  <a:pt x="82628" y="6993"/>
                </a:cubicBezTo>
                <a:lnTo>
                  <a:pt x="82742" y="6993"/>
                </a:lnTo>
                <a:cubicBezTo>
                  <a:pt x="82818" y="6993"/>
                  <a:pt x="82894" y="7003"/>
                  <a:pt x="82970" y="7003"/>
                </a:cubicBezTo>
                <a:cubicBezTo>
                  <a:pt x="83009" y="7003"/>
                  <a:pt x="83047" y="7001"/>
                  <a:pt x="83085" y="6993"/>
                </a:cubicBezTo>
                <a:cubicBezTo>
                  <a:pt x="83101" y="6991"/>
                  <a:pt x="83117" y="6990"/>
                  <a:pt x="83133" y="6990"/>
                </a:cubicBezTo>
                <a:cubicBezTo>
                  <a:pt x="83258" y="6990"/>
                  <a:pt x="83376" y="7039"/>
                  <a:pt x="83497" y="7039"/>
                </a:cubicBezTo>
                <a:cubicBezTo>
                  <a:pt x="83556" y="7039"/>
                  <a:pt x="83616" y="7027"/>
                  <a:pt x="83678" y="6993"/>
                </a:cubicBezTo>
                <a:cubicBezTo>
                  <a:pt x="83683" y="6991"/>
                  <a:pt x="83689" y="6989"/>
                  <a:pt x="83696" y="6989"/>
                </a:cubicBezTo>
                <a:cubicBezTo>
                  <a:pt x="83753" y="6989"/>
                  <a:pt x="83871" y="7064"/>
                  <a:pt x="83952" y="7084"/>
                </a:cubicBezTo>
                <a:lnTo>
                  <a:pt x="84294" y="7084"/>
                </a:lnTo>
                <a:cubicBezTo>
                  <a:pt x="84408" y="7084"/>
                  <a:pt x="84500" y="7107"/>
                  <a:pt x="84591" y="7130"/>
                </a:cubicBezTo>
                <a:cubicBezTo>
                  <a:pt x="84599" y="7133"/>
                  <a:pt x="84608" y="7134"/>
                  <a:pt x="84616" y="7134"/>
                </a:cubicBezTo>
                <a:cubicBezTo>
                  <a:pt x="84656" y="7134"/>
                  <a:pt x="84702" y="7111"/>
                  <a:pt x="84754" y="7111"/>
                </a:cubicBezTo>
                <a:cubicBezTo>
                  <a:pt x="84788" y="7111"/>
                  <a:pt x="84825" y="7121"/>
                  <a:pt x="84865" y="7153"/>
                </a:cubicBezTo>
                <a:lnTo>
                  <a:pt x="84888" y="7198"/>
                </a:lnTo>
                <a:cubicBezTo>
                  <a:pt x="85001" y="7182"/>
                  <a:pt x="85296" y="7166"/>
                  <a:pt x="85508" y="7166"/>
                </a:cubicBezTo>
                <a:cubicBezTo>
                  <a:pt x="85596" y="7166"/>
                  <a:pt x="85669" y="7169"/>
                  <a:pt x="85710" y="7176"/>
                </a:cubicBezTo>
                <a:cubicBezTo>
                  <a:pt x="85869" y="7176"/>
                  <a:pt x="86257" y="7290"/>
                  <a:pt x="86371" y="7290"/>
                </a:cubicBezTo>
                <a:cubicBezTo>
                  <a:pt x="86384" y="7287"/>
                  <a:pt x="86400" y="7286"/>
                  <a:pt x="86419" y="7286"/>
                </a:cubicBezTo>
                <a:cubicBezTo>
                  <a:pt x="86568" y="7286"/>
                  <a:pt x="86884" y="7358"/>
                  <a:pt x="86965" y="7358"/>
                </a:cubicBezTo>
                <a:cubicBezTo>
                  <a:pt x="87079" y="7335"/>
                  <a:pt x="87307" y="7313"/>
                  <a:pt x="87467" y="7290"/>
                </a:cubicBezTo>
                <a:lnTo>
                  <a:pt x="87558" y="7335"/>
                </a:lnTo>
                <a:cubicBezTo>
                  <a:pt x="87718" y="7427"/>
                  <a:pt x="87878" y="7404"/>
                  <a:pt x="88038" y="7427"/>
                </a:cubicBezTo>
                <a:lnTo>
                  <a:pt x="88220" y="7427"/>
                </a:lnTo>
                <a:cubicBezTo>
                  <a:pt x="88403" y="7472"/>
                  <a:pt x="89042" y="7564"/>
                  <a:pt x="89590" y="7632"/>
                </a:cubicBezTo>
                <a:lnTo>
                  <a:pt x="90115" y="7586"/>
                </a:lnTo>
                <a:lnTo>
                  <a:pt x="90206" y="7586"/>
                </a:lnTo>
                <a:cubicBezTo>
                  <a:pt x="90275" y="7609"/>
                  <a:pt x="90959" y="7746"/>
                  <a:pt x="91210" y="7769"/>
                </a:cubicBezTo>
                <a:cubicBezTo>
                  <a:pt x="91439" y="7792"/>
                  <a:pt x="92260" y="7860"/>
                  <a:pt x="92511" y="7883"/>
                </a:cubicBezTo>
                <a:cubicBezTo>
                  <a:pt x="92711" y="7903"/>
                  <a:pt x="93017" y="8028"/>
                  <a:pt x="93150" y="8028"/>
                </a:cubicBezTo>
                <a:cubicBezTo>
                  <a:pt x="93169" y="8028"/>
                  <a:pt x="93185" y="8026"/>
                  <a:pt x="93196" y="8020"/>
                </a:cubicBezTo>
                <a:cubicBezTo>
                  <a:pt x="93216" y="8015"/>
                  <a:pt x="93243" y="8014"/>
                  <a:pt x="93275" y="8014"/>
                </a:cubicBezTo>
                <a:cubicBezTo>
                  <a:pt x="93364" y="8014"/>
                  <a:pt x="93489" y="8027"/>
                  <a:pt x="93585" y="8027"/>
                </a:cubicBezTo>
                <a:cubicBezTo>
                  <a:pt x="93620" y="8027"/>
                  <a:pt x="93651" y="8025"/>
                  <a:pt x="93676" y="8020"/>
                </a:cubicBezTo>
                <a:cubicBezTo>
                  <a:pt x="93779" y="8020"/>
                  <a:pt x="94147" y="8114"/>
                  <a:pt x="94299" y="8114"/>
                </a:cubicBezTo>
                <a:cubicBezTo>
                  <a:pt x="94314" y="8114"/>
                  <a:pt x="94327" y="8114"/>
                  <a:pt x="94337" y="8111"/>
                </a:cubicBezTo>
                <a:cubicBezTo>
                  <a:pt x="94439" y="8111"/>
                  <a:pt x="94811" y="8184"/>
                  <a:pt x="94988" y="8184"/>
                </a:cubicBezTo>
                <a:cubicBezTo>
                  <a:pt x="95011" y="8184"/>
                  <a:pt x="95030" y="8182"/>
                  <a:pt x="95045" y="8180"/>
                </a:cubicBezTo>
                <a:cubicBezTo>
                  <a:pt x="95182" y="8180"/>
                  <a:pt x="95479" y="8180"/>
                  <a:pt x="95547" y="8157"/>
                </a:cubicBezTo>
                <a:cubicBezTo>
                  <a:pt x="95616" y="8157"/>
                  <a:pt x="96027" y="8134"/>
                  <a:pt x="96049" y="8020"/>
                </a:cubicBezTo>
                <a:cubicBezTo>
                  <a:pt x="96049" y="7883"/>
                  <a:pt x="96072" y="7678"/>
                  <a:pt x="96072" y="7541"/>
                </a:cubicBezTo>
                <a:lnTo>
                  <a:pt x="95981" y="7472"/>
                </a:lnTo>
                <a:cubicBezTo>
                  <a:pt x="95867" y="7358"/>
                  <a:pt x="96004" y="7290"/>
                  <a:pt x="96004" y="7198"/>
                </a:cubicBezTo>
                <a:cubicBezTo>
                  <a:pt x="96004" y="7107"/>
                  <a:pt x="96027" y="6993"/>
                  <a:pt x="95821" y="6970"/>
                </a:cubicBezTo>
                <a:lnTo>
                  <a:pt x="95775" y="6970"/>
                </a:lnTo>
                <a:cubicBezTo>
                  <a:pt x="95707" y="6925"/>
                  <a:pt x="95775" y="6810"/>
                  <a:pt x="95798" y="6788"/>
                </a:cubicBezTo>
                <a:cubicBezTo>
                  <a:pt x="95801" y="6784"/>
                  <a:pt x="95808" y="6783"/>
                  <a:pt x="95817" y="6783"/>
                </a:cubicBezTo>
                <a:cubicBezTo>
                  <a:pt x="95875" y="6783"/>
                  <a:pt x="96039" y="6839"/>
                  <a:pt x="96118" y="6879"/>
                </a:cubicBezTo>
                <a:cubicBezTo>
                  <a:pt x="96122" y="6880"/>
                  <a:pt x="96125" y="6880"/>
                  <a:pt x="96128" y="6880"/>
                </a:cubicBezTo>
                <a:cubicBezTo>
                  <a:pt x="96189" y="6880"/>
                  <a:pt x="95975" y="6651"/>
                  <a:pt x="95844" y="6651"/>
                </a:cubicBezTo>
                <a:cubicBezTo>
                  <a:pt x="95707" y="6651"/>
                  <a:pt x="95593" y="6514"/>
                  <a:pt x="95570" y="6468"/>
                </a:cubicBezTo>
                <a:cubicBezTo>
                  <a:pt x="95570" y="6441"/>
                  <a:pt x="95476" y="6430"/>
                  <a:pt x="95384" y="6430"/>
                </a:cubicBezTo>
                <a:cubicBezTo>
                  <a:pt x="95320" y="6430"/>
                  <a:pt x="95256" y="6436"/>
                  <a:pt x="95228" y="6445"/>
                </a:cubicBezTo>
                <a:cubicBezTo>
                  <a:pt x="95136" y="6445"/>
                  <a:pt x="94908" y="6468"/>
                  <a:pt x="94703" y="6491"/>
                </a:cubicBezTo>
                <a:lnTo>
                  <a:pt x="94566" y="6308"/>
                </a:lnTo>
                <a:lnTo>
                  <a:pt x="94520" y="6217"/>
                </a:lnTo>
                <a:cubicBezTo>
                  <a:pt x="94383" y="6148"/>
                  <a:pt x="94155" y="6057"/>
                  <a:pt x="93995" y="6034"/>
                </a:cubicBezTo>
                <a:lnTo>
                  <a:pt x="93927" y="6080"/>
                </a:lnTo>
                <a:cubicBezTo>
                  <a:pt x="93860" y="6130"/>
                  <a:pt x="93805" y="6150"/>
                  <a:pt x="93755" y="6150"/>
                </a:cubicBezTo>
                <a:cubicBezTo>
                  <a:pt x="93671" y="6150"/>
                  <a:pt x="93602" y="6092"/>
                  <a:pt x="93516" y="6034"/>
                </a:cubicBezTo>
                <a:lnTo>
                  <a:pt x="93424" y="5966"/>
                </a:lnTo>
                <a:cubicBezTo>
                  <a:pt x="93288" y="5943"/>
                  <a:pt x="93014" y="5897"/>
                  <a:pt x="92945" y="5897"/>
                </a:cubicBezTo>
                <a:cubicBezTo>
                  <a:pt x="92911" y="5897"/>
                  <a:pt x="92848" y="5903"/>
                  <a:pt x="92780" y="5903"/>
                </a:cubicBezTo>
                <a:cubicBezTo>
                  <a:pt x="92711" y="5903"/>
                  <a:pt x="92637" y="5897"/>
                  <a:pt x="92580" y="5875"/>
                </a:cubicBezTo>
                <a:cubicBezTo>
                  <a:pt x="92489" y="5852"/>
                  <a:pt x="91781" y="5760"/>
                  <a:pt x="91553" y="5738"/>
                </a:cubicBezTo>
                <a:cubicBezTo>
                  <a:pt x="91302" y="5692"/>
                  <a:pt x="91028" y="5624"/>
                  <a:pt x="90914" y="5578"/>
                </a:cubicBezTo>
                <a:lnTo>
                  <a:pt x="90777" y="5760"/>
                </a:lnTo>
                <a:cubicBezTo>
                  <a:pt x="90640" y="5646"/>
                  <a:pt x="90343" y="5555"/>
                  <a:pt x="90275" y="5555"/>
                </a:cubicBezTo>
                <a:cubicBezTo>
                  <a:pt x="90219" y="5573"/>
                  <a:pt x="90059" y="5607"/>
                  <a:pt x="89964" y="5607"/>
                </a:cubicBezTo>
                <a:cubicBezTo>
                  <a:pt x="89941" y="5607"/>
                  <a:pt x="89922" y="5605"/>
                  <a:pt x="89909" y="5601"/>
                </a:cubicBezTo>
                <a:cubicBezTo>
                  <a:pt x="89841" y="5555"/>
                  <a:pt x="89658" y="5555"/>
                  <a:pt x="89590" y="5532"/>
                </a:cubicBezTo>
                <a:cubicBezTo>
                  <a:pt x="89499" y="5509"/>
                  <a:pt x="88837" y="5441"/>
                  <a:pt x="88608" y="5418"/>
                </a:cubicBezTo>
                <a:lnTo>
                  <a:pt x="87924" y="5418"/>
                </a:lnTo>
                <a:lnTo>
                  <a:pt x="87832" y="5395"/>
                </a:lnTo>
                <a:cubicBezTo>
                  <a:pt x="87739" y="5358"/>
                  <a:pt x="87661" y="5321"/>
                  <a:pt x="87574" y="5321"/>
                </a:cubicBezTo>
                <a:cubicBezTo>
                  <a:pt x="87554" y="5321"/>
                  <a:pt x="87534" y="5323"/>
                  <a:pt x="87513" y="5327"/>
                </a:cubicBezTo>
                <a:cubicBezTo>
                  <a:pt x="87504" y="5329"/>
                  <a:pt x="87495" y="5329"/>
                  <a:pt x="87486" y="5329"/>
                </a:cubicBezTo>
                <a:cubicBezTo>
                  <a:pt x="87412" y="5329"/>
                  <a:pt x="87346" y="5272"/>
                  <a:pt x="87268" y="5272"/>
                </a:cubicBezTo>
                <a:cubicBezTo>
                  <a:pt x="87237" y="5272"/>
                  <a:pt x="87205" y="5281"/>
                  <a:pt x="87170" y="5304"/>
                </a:cubicBezTo>
                <a:cubicBezTo>
                  <a:pt x="87161" y="5313"/>
                  <a:pt x="87148" y="5317"/>
                  <a:pt x="87132" y="5317"/>
                </a:cubicBezTo>
                <a:cubicBezTo>
                  <a:pt x="87064" y="5317"/>
                  <a:pt x="86943" y="5254"/>
                  <a:pt x="86851" y="5235"/>
                </a:cubicBezTo>
                <a:cubicBezTo>
                  <a:pt x="86845" y="5234"/>
                  <a:pt x="86839" y="5233"/>
                  <a:pt x="86833" y="5233"/>
                </a:cubicBezTo>
                <a:cubicBezTo>
                  <a:pt x="86776" y="5233"/>
                  <a:pt x="86735" y="5300"/>
                  <a:pt x="86670" y="5300"/>
                </a:cubicBezTo>
                <a:cubicBezTo>
                  <a:pt x="86644" y="5300"/>
                  <a:pt x="86614" y="5289"/>
                  <a:pt x="86577" y="5258"/>
                </a:cubicBezTo>
                <a:lnTo>
                  <a:pt x="86486" y="5190"/>
                </a:lnTo>
                <a:cubicBezTo>
                  <a:pt x="86454" y="5186"/>
                  <a:pt x="86417" y="5185"/>
                  <a:pt x="86377" y="5185"/>
                </a:cubicBezTo>
                <a:cubicBezTo>
                  <a:pt x="86252" y="5185"/>
                  <a:pt x="86098" y="5198"/>
                  <a:pt x="85979" y="5198"/>
                </a:cubicBezTo>
                <a:cubicBezTo>
                  <a:pt x="85893" y="5198"/>
                  <a:pt x="85825" y="5191"/>
                  <a:pt x="85801" y="5167"/>
                </a:cubicBezTo>
                <a:cubicBezTo>
                  <a:pt x="85732" y="5121"/>
                  <a:pt x="85481" y="5007"/>
                  <a:pt x="85276" y="4939"/>
                </a:cubicBezTo>
                <a:lnTo>
                  <a:pt x="85139" y="5144"/>
                </a:lnTo>
                <a:cubicBezTo>
                  <a:pt x="85127" y="5156"/>
                  <a:pt x="85105" y="5161"/>
                  <a:pt x="85085" y="5161"/>
                </a:cubicBezTo>
                <a:cubicBezTo>
                  <a:pt x="85065" y="5161"/>
                  <a:pt x="85048" y="5156"/>
                  <a:pt x="85048" y="5144"/>
                </a:cubicBezTo>
                <a:cubicBezTo>
                  <a:pt x="84984" y="5081"/>
                  <a:pt x="84914" y="5067"/>
                  <a:pt x="84840" y="5067"/>
                </a:cubicBezTo>
                <a:cubicBezTo>
                  <a:pt x="84781" y="5067"/>
                  <a:pt x="84720" y="5076"/>
                  <a:pt x="84660" y="5076"/>
                </a:cubicBezTo>
                <a:lnTo>
                  <a:pt x="84523" y="5053"/>
                </a:lnTo>
                <a:cubicBezTo>
                  <a:pt x="84412" y="5035"/>
                  <a:pt x="84184" y="4972"/>
                  <a:pt x="84075" y="4972"/>
                </a:cubicBezTo>
                <a:cubicBezTo>
                  <a:pt x="84049" y="4972"/>
                  <a:pt x="84029" y="4975"/>
                  <a:pt x="84020" y="4984"/>
                </a:cubicBezTo>
                <a:cubicBezTo>
                  <a:pt x="83975" y="5030"/>
                  <a:pt x="83884" y="5076"/>
                  <a:pt x="83838" y="5076"/>
                </a:cubicBezTo>
                <a:lnTo>
                  <a:pt x="83815" y="5076"/>
                </a:lnTo>
                <a:cubicBezTo>
                  <a:pt x="83750" y="4994"/>
                  <a:pt x="83661" y="4983"/>
                  <a:pt x="83566" y="4983"/>
                </a:cubicBezTo>
                <a:cubicBezTo>
                  <a:pt x="83528" y="4983"/>
                  <a:pt x="83489" y="4984"/>
                  <a:pt x="83450" y="4984"/>
                </a:cubicBezTo>
                <a:cubicBezTo>
                  <a:pt x="83370" y="4984"/>
                  <a:pt x="83313" y="4896"/>
                  <a:pt x="83232" y="4896"/>
                </a:cubicBezTo>
                <a:cubicBezTo>
                  <a:pt x="83196" y="4896"/>
                  <a:pt x="83156" y="4913"/>
                  <a:pt x="83107" y="4962"/>
                </a:cubicBezTo>
                <a:lnTo>
                  <a:pt x="82970" y="5099"/>
                </a:lnTo>
                <a:cubicBezTo>
                  <a:pt x="82856" y="4984"/>
                  <a:pt x="82491" y="4893"/>
                  <a:pt x="82172" y="4870"/>
                </a:cubicBezTo>
                <a:lnTo>
                  <a:pt x="81898" y="4870"/>
                </a:lnTo>
                <a:lnTo>
                  <a:pt x="81806" y="4847"/>
                </a:lnTo>
                <a:cubicBezTo>
                  <a:pt x="81723" y="4847"/>
                  <a:pt x="81544" y="4896"/>
                  <a:pt x="81461" y="4896"/>
                </a:cubicBezTo>
                <a:cubicBezTo>
                  <a:pt x="81430" y="4896"/>
                  <a:pt x="81412" y="4889"/>
                  <a:pt x="81418" y="4870"/>
                </a:cubicBezTo>
                <a:cubicBezTo>
                  <a:pt x="81429" y="4829"/>
                  <a:pt x="81406" y="4816"/>
                  <a:pt x="81376" y="4816"/>
                </a:cubicBezTo>
                <a:cubicBezTo>
                  <a:pt x="81341" y="4816"/>
                  <a:pt x="81294" y="4835"/>
                  <a:pt x="81281" y="4847"/>
                </a:cubicBezTo>
                <a:cubicBezTo>
                  <a:pt x="81271" y="4858"/>
                  <a:pt x="81250" y="4863"/>
                  <a:pt x="81224" y="4863"/>
                </a:cubicBezTo>
                <a:cubicBezTo>
                  <a:pt x="81138" y="4863"/>
                  <a:pt x="80992" y="4814"/>
                  <a:pt x="80939" y="4779"/>
                </a:cubicBezTo>
                <a:cubicBezTo>
                  <a:pt x="80931" y="4776"/>
                  <a:pt x="80921" y="4775"/>
                  <a:pt x="80909" y="4775"/>
                </a:cubicBezTo>
                <a:cubicBezTo>
                  <a:pt x="80824" y="4775"/>
                  <a:pt x="80641" y="4828"/>
                  <a:pt x="80543" y="4828"/>
                </a:cubicBezTo>
                <a:cubicBezTo>
                  <a:pt x="80528" y="4828"/>
                  <a:pt x="80516" y="4827"/>
                  <a:pt x="80505" y="4825"/>
                </a:cubicBezTo>
                <a:cubicBezTo>
                  <a:pt x="80414" y="4779"/>
                  <a:pt x="80209" y="4710"/>
                  <a:pt x="80049" y="4688"/>
                </a:cubicBezTo>
                <a:lnTo>
                  <a:pt x="79912" y="4802"/>
                </a:lnTo>
                <a:cubicBezTo>
                  <a:pt x="79907" y="4806"/>
                  <a:pt x="79898" y="4808"/>
                  <a:pt x="79887" y="4808"/>
                </a:cubicBezTo>
                <a:cubicBezTo>
                  <a:pt x="79840" y="4808"/>
                  <a:pt x="79752" y="4779"/>
                  <a:pt x="79752" y="4779"/>
                </a:cubicBezTo>
                <a:cubicBezTo>
                  <a:pt x="79739" y="4670"/>
                  <a:pt x="79685" y="4643"/>
                  <a:pt x="79614" y="4643"/>
                </a:cubicBezTo>
                <a:cubicBezTo>
                  <a:pt x="79567" y="4643"/>
                  <a:pt x="79511" y="4656"/>
                  <a:pt x="79455" y="4665"/>
                </a:cubicBezTo>
                <a:lnTo>
                  <a:pt x="79410" y="4688"/>
                </a:lnTo>
                <a:cubicBezTo>
                  <a:pt x="79375" y="4699"/>
                  <a:pt x="79318" y="4705"/>
                  <a:pt x="79253" y="4705"/>
                </a:cubicBezTo>
                <a:cubicBezTo>
                  <a:pt x="79187" y="4705"/>
                  <a:pt x="79113" y="4699"/>
                  <a:pt x="79045" y="4688"/>
                </a:cubicBezTo>
                <a:lnTo>
                  <a:pt x="78930" y="4619"/>
                </a:lnTo>
                <a:cubicBezTo>
                  <a:pt x="78898" y="4600"/>
                  <a:pt x="78869" y="4593"/>
                  <a:pt x="78842" y="4593"/>
                </a:cubicBezTo>
                <a:cubicBezTo>
                  <a:pt x="78754" y="4593"/>
                  <a:pt x="78690" y="4672"/>
                  <a:pt x="78594" y="4672"/>
                </a:cubicBezTo>
                <a:cubicBezTo>
                  <a:pt x="78578" y="4672"/>
                  <a:pt x="78561" y="4670"/>
                  <a:pt x="78542" y="4665"/>
                </a:cubicBezTo>
                <a:lnTo>
                  <a:pt x="78246" y="4574"/>
                </a:lnTo>
                <a:cubicBezTo>
                  <a:pt x="77943" y="4574"/>
                  <a:pt x="77312" y="4389"/>
                  <a:pt x="77092" y="4389"/>
                </a:cubicBezTo>
                <a:cubicBezTo>
                  <a:pt x="77079" y="4389"/>
                  <a:pt x="77068" y="4390"/>
                  <a:pt x="77059" y="4391"/>
                </a:cubicBezTo>
                <a:cubicBezTo>
                  <a:pt x="76876" y="4391"/>
                  <a:pt x="76534" y="4368"/>
                  <a:pt x="76420" y="4368"/>
                </a:cubicBezTo>
                <a:cubicBezTo>
                  <a:pt x="76328" y="4391"/>
                  <a:pt x="76009" y="4414"/>
                  <a:pt x="75917" y="4414"/>
                </a:cubicBezTo>
                <a:cubicBezTo>
                  <a:pt x="75826" y="4391"/>
                  <a:pt x="75621" y="4368"/>
                  <a:pt x="75438" y="4345"/>
                </a:cubicBezTo>
                <a:lnTo>
                  <a:pt x="75278" y="4322"/>
                </a:lnTo>
                <a:lnTo>
                  <a:pt x="75141" y="4300"/>
                </a:lnTo>
                <a:cubicBezTo>
                  <a:pt x="75004" y="4277"/>
                  <a:pt x="74708" y="4254"/>
                  <a:pt x="74639" y="4254"/>
                </a:cubicBezTo>
                <a:cubicBezTo>
                  <a:pt x="74619" y="4247"/>
                  <a:pt x="74591" y="4245"/>
                  <a:pt x="74559" y="4245"/>
                </a:cubicBezTo>
                <a:cubicBezTo>
                  <a:pt x="74481" y="4245"/>
                  <a:pt x="74378" y="4261"/>
                  <a:pt x="74297" y="4277"/>
                </a:cubicBezTo>
                <a:lnTo>
                  <a:pt x="74046" y="4277"/>
                </a:lnTo>
                <a:cubicBezTo>
                  <a:pt x="73946" y="4237"/>
                  <a:pt x="73705" y="4109"/>
                  <a:pt x="73601" y="4109"/>
                </a:cubicBezTo>
                <a:cubicBezTo>
                  <a:pt x="73587" y="4109"/>
                  <a:pt x="73575" y="4111"/>
                  <a:pt x="73566" y="4117"/>
                </a:cubicBezTo>
                <a:cubicBezTo>
                  <a:pt x="73498" y="4140"/>
                  <a:pt x="73384" y="4231"/>
                  <a:pt x="73315" y="4300"/>
                </a:cubicBezTo>
                <a:lnTo>
                  <a:pt x="73224" y="4186"/>
                </a:lnTo>
                <a:cubicBezTo>
                  <a:pt x="73178" y="4140"/>
                  <a:pt x="73019" y="4163"/>
                  <a:pt x="72927" y="4140"/>
                </a:cubicBezTo>
                <a:lnTo>
                  <a:pt x="72813" y="4140"/>
                </a:lnTo>
                <a:cubicBezTo>
                  <a:pt x="72722" y="4140"/>
                  <a:pt x="72516" y="4163"/>
                  <a:pt x="72402" y="4163"/>
                </a:cubicBezTo>
                <a:lnTo>
                  <a:pt x="72288" y="4094"/>
                </a:lnTo>
                <a:cubicBezTo>
                  <a:pt x="72235" y="4067"/>
                  <a:pt x="72150" y="4056"/>
                  <a:pt x="72066" y="4056"/>
                </a:cubicBezTo>
                <a:cubicBezTo>
                  <a:pt x="72007" y="4056"/>
                  <a:pt x="71947" y="4062"/>
                  <a:pt x="71900" y="4071"/>
                </a:cubicBezTo>
                <a:cubicBezTo>
                  <a:pt x="71862" y="4087"/>
                  <a:pt x="71829" y="4092"/>
                  <a:pt x="71798" y="4092"/>
                </a:cubicBezTo>
                <a:cubicBezTo>
                  <a:pt x="71735" y="4092"/>
                  <a:pt x="71680" y="4071"/>
                  <a:pt x="71603" y="4071"/>
                </a:cubicBezTo>
                <a:lnTo>
                  <a:pt x="71284" y="4049"/>
                </a:lnTo>
                <a:cubicBezTo>
                  <a:pt x="70942" y="4071"/>
                  <a:pt x="70531" y="4071"/>
                  <a:pt x="70485" y="4071"/>
                </a:cubicBezTo>
                <a:cubicBezTo>
                  <a:pt x="70439" y="4071"/>
                  <a:pt x="70302" y="4003"/>
                  <a:pt x="70257" y="4003"/>
                </a:cubicBezTo>
                <a:cubicBezTo>
                  <a:pt x="70201" y="3984"/>
                  <a:pt x="69982" y="3951"/>
                  <a:pt x="69839" y="3951"/>
                </a:cubicBezTo>
                <a:cubicBezTo>
                  <a:pt x="69806" y="3951"/>
                  <a:pt x="69776" y="3953"/>
                  <a:pt x="69755" y="3957"/>
                </a:cubicBezTo>
                <a:cubicBezTo>
                  <a:pt x="69641" y="3980"/>
                  <a:pt x="69526" y="3980"/>
                  <a:pt x="69481" y="3980"/>
                </a:cubicBezTo>
                <a:lnTo>
                  <a:pt x="69481" y="4003"/>
                </a:lnTo>
                <a:lnTo>
                  <a:pt x="69321" y="4117"/>
                </a:lnTo>
                <a:cubicBezTo>
                  <a:pt x="69252" y="4083"/>
                  <a:pt x="69150" y="4077"/>
                  <a:pt x="69056" y="4077"/>
                </a:cubicBezTo>
                <a:cubicBezTo>
                  <a:pt x="69009" y="4077"/>
                  <a:pt x="68964" y="4079"/>
                  <a:pt x="68926" y="4079"/>
                </a:cubicBezTo>
                <a:cubicBezTo>
                  <a:pt x="68889" y="4079"/>
                  <a:pt x="68859" y="4077"/>
                  <a:pt x="68842" y="4071"/>
                </a:cubicBezTo>
                <a:cubicBezTo>
                  <a:pt x="68766" y="4071"/>
                  <a:pt x="68444" y="3963"/>
                  <a:pt x="68255" y="3963"/>
                </a:cubicBezTo>
                <a:cubicBezTo>
                  <a:pt x="68215" y="3963"/>
                  <a:pt x="68181" y="3968"/>
                  <a:pt x="68157" y="3980"/>
                </a:cubicBezTo>
                <a:cubicBezTo>
                  <a:pt x="68096" y="4029"/>
                  <a:pt x="68002" y="4052"/>
                  <a:pt x="67907" y="4052"/>
                </a:cubicBezTo>
                <a:cubicBezTo>
                  <a:pt x="67824" y="4052"/>
                  <a:pt x="67741" y="4035"/>
                  <a:pt x="67678" y="4003"/>
                </a:cubicBezTo>
                <a:lnTo>
                  <a:pt x="67678" y="3866"/>
                </a:lnTo>
                <a:lnTo>
                  <a:pt x="67678" y="3843"/>
                </a:lnTo>
                <a:cubicBezTo>
                  <a:pt x="67609" y="3820"/>
                  <a:pt x="67381" y="3775"/>
                  <a:pt x="67358" y="3729"/>
                </a:cubicBezTo>
                <a:cubicBezTo>
                  <a:pt x="67358" y="3683"/>
                  <a:pt x="67358" y="3546"/>
                  <a:pt x="67358" y="3524"/>
                </a:cubicBezTo>
                <a:cubicBezTo>
                  <a:pt x="67335" y="3501"/>
                  <a:pt x="67107" y="3295"/>
                  <a:pt x="67038" y="3250"/>
                </a:cubicBezTo>
                <a:cubicBezTo>
                  <a:pt x="66947" y="3181"/>
                  <a:pt x="66742" y="2999"/>
                  <a:pt x="66559" y="2862"/>
                </a:cubicBezTo>
                <a:lnTo>
                  <a:pt x="66376" y="2816"/>
                </a:lnTo>
                <a:cubicBezTo>
                  <a:pt x="66217" y="2770"/>
                  <a:pt x="66057" y="2702"/>
                  <a:pt x="65897" y="2656"/>
                </a:cubicBezTo>
                <a:lnTo>
                  <a:pt x="65509" y="2565"/>
                </a:lnTo>
                <a:cubicBezTo>
                  <a:pt x="65053" y="2451"/>
                  <a:pt x="64231" y="2314"/>
                  <a:pt x="64071" y="2245"/>
                </a:cubicBezTo>
                <a:cubicBezTo>
                  <a:pt x="64008" y="2219"/>
                  <a:pt x="63928" y="2209"/>
                  <a:pt x="63851" y="2209"/>
                </a:cubicBezTo>
                <a:cubicBezTo>
                  <a:pt x="63732" y="2209"/>
                  <a:pt x="63620" y="2232"/>
                  <a:pt x="63592" y="2245"/>
                </a:cubicBezTo>
                <a:cubicBezTo>
                  <a:pt x="63580" y="2251"/>
                  <a:pt x="63565" y="2254"/>
                  <a:pt x="63546" y="2254"/>
                </a:cubicBezTo>
                <a:cubicBezTo>
                  <a:pt x="63491" y="2254"/>
                  <a:pt x="63409" y="2228"/>
                  <a:pt x="63341" y="2177"/>
                </a:cubicBezTo>
                <a:lnTo>
                  <a:pt x="63227" y="2154"/>
                </a:lnTo>
                <a:cubicBezTo>
                  <a:pt x="63157" y="2138"/>
                  <a:pt x="63086" y="2133"/>
                  <a:pt x="63013" y="2133"/>
                </a:cubicBezTo>
                <a:cubicBezTo>
                  <a:pt x="62903" y="2133"/>
                  <a:pt x="62789" y="2144"/>
                  <a:pt x="62677" y="2144"/>
                </a:cubicBezTo>
                <a:cubicBezTo>
                  <a:pt x="62545" y="2144"/>
                  <a:pt x="62414" y="2129"/>
                  <a:pt x="62291" y="2063"/>
                </a:cubicBezTo>
                <a:cubicBezTo>
                  <a:pt x="62245" y="2086"/>
                  <a:pt x="62131" y="2131"/>
                  <a:pt x="61994" y="2131"/>
                </a:cubicBezTo>
                <a:lnTo>
                  <a:pt x="61880" y="2063"/>
                </a:lnTo>
                <a:lnTo>
                  <a:pt x="61766" y="1994"/>
                </a:lnTo>
                <a:cubicBezTo>
                  <a:pt x="61623" y="2035"/>
                  <a:pt x="61263" y="2112"/>
                  <a:pt x="61090" y="2112"/>
                </a:cubicBezTo>
                <a:cubicBezTo>
                  <a:pt x="61068" y="2112"/>
                  <a:pt x="61050" y="2111"/>
                  <a:pt x="61035" y="2108"/>
                </a:cubicBezTo>
                <a:cubicBezTo>
                  <a:pt x="61005" y="2102"/>
                  <a:pt x="60968" y="2099"/>
                  <a:pt x="60927" y="2099"/>
                </a:cubicBezTo>
                <a:cubicBezTo>
                  <a:pt x="60818" y="2099"/>
                  <a:pt x="60685" y="2121"/>
                  <a:pt x="60602" y="2154"/>
                </a:cubicBezTo>
                <a:lnTo>
                  <a:pt x="60488" y="2131"/>
                </a:lnTo>
                <a:lnTo>
                  <a:pt x="60305" y="2108"/>
                </a:lnTo>
                <a:cubicBezTo>
                  <a:pt x="60270" y="2105"/>
                  <a:pt x="60228" y="2103"/>
                  <a:pt x="60183" y="2103"/>
                </a:cubicBezTo>
                <a:cubicBezTo>
                  <a:pt x="59962" y="2103"/>
                  <a:pt x="59638" y="2147"/>
                  <a:pt x="59392" y="2223"/>
                </a:cubicBezTo>
                <a:lnTo>
                  <a:pt x="59072" y="2177"/>
                </a:lnTo>
                <a:lnTo>
                  <a:pt x="58935" y="2154"/>
                </a:lnTo>
                <a:cubicBezTo>
                  <a:pt x="58730" y="2223"/>
                  <a:pt x="58388" y="2337"/>
                  <a:pt x="58296" y="2359"/>
                </a:cubicBezTo>
                <a:cubicBezTo>
                  <a:pt x="58287" y="2363"/>
                  <a:pt x="58275" y="2364"/>
                  <a:pt x="58260" y="2364"/>
                </a:cubicBezTo>
                <a:cubicBezTo>
                  <a:pt x="58174" y="2364"/>
                  <a:pt x="58016" y="2311"/>
                  <a:pt x="57977" y="2291"/>
                </a:cubicBezTo>
                <a:cubicBezTo>
                  <a:pt x="57968" y="2287"/>
                  <a:pt x="57955" y="2285"/>
                  <a:pt x="57940" y="2285"/>
                </a:cubicBezTo>
                <a:cubicBezTo>
                  <a:pt x="57875" y="2285"/>
                  <a:pt x="57767" y="2318"/>
                  <a:pt x="57749" y="2337"/>
                </a:cubicBezTo>
                <a:cubicBezTo>
                  <a:pt x="57703" y="2359"/>
                  <a:pt x="57520" y="2359"/>
                  <a:pt x="57452" y="2359"/>
                </a:cubicBezTo>
                <a:cubicBezTo>
                  <a:pt x="57447" y="2362"/>
                  <a:pt x="57439" y="2363"/>
                  <a:pt x="57429" y="2363"/>
                </a:cubicBezTo>
                <a:cubicBezTo>
                  <a:pt x="57369" y="2363"/>
                  <a:pt x="57233" y="2324"/>
                  <a:pt x="57137" y="2324"/>
                </a:cubicBezTo>
                <a:cubicBezTo>
                  <a:pt x="57108" y="2324"/>
                  <a:pt x="57083" y="2327"/>
                  <a:pt x="57064" y="2337"/>
                </a:cubicBezTo>
                <a:cubicBezTo>
                  <a:pt x="56995" y="2359"/>
                  <a:pt x="56790" y="2428"/>
                  <a:pt x="56607" y="2451"/>
                </a:cubicBezTo>
                <a:lnTo>
                  <a:pt x="56447" y="2405"/>
                </a:lnTo>
                <a:lnTo>
                  <a:pt x="56379" y="2382"/>
                </a:lnTo>
                <a:cubicBezTo>
                  <a:pt x="56288" y="2405"/>
                  <a:pt x="56014" y="2428"/>
                  <a:pt x="55763" y="2428"/>
                </a:cubicBezTo>
                <a:lnTo>
                  <a:pt x="55649" y="2656"/>
                </a:lnTo>
                <a:lnTo>
                  <a:pt x="55626" y="2702"/>
                </a:lnTo>
                <a:cubicBezTo>
                  <a:pt x="55534" y="2702"/>
                  <a:pt x="55466" y="2679"/>
                  <a:pt x="55443" y="2633"/>
                </a:cubicBezTo>
                <a:lnTo>
                  <a:pt x="55443" y="2611"/>
                </a:lnTo>
                <a:lnTo>
                  <a:pt x="55466" y="2565"/>
                </a:lnTo>
                <a:cubicBezTo>
                  <a:pt x="55506" y="2525"/>
                  <a:pt x="55476" y="2501"/>
                  <a:pt x="55400" y="2501"/>
                </a:cubicBezTo>
                <a:cubicBezTo>
                  <a:pt x="55344" y="2501"/>
                  <a:pt x="55265" y="2513"/>
                  <a:pt x="55169" y="2542"/>
                </a:cubicBezTo>
                <a:lnTo>
                  <a:pt x="55032" y="2633"/>
                </a:lnTo>
                <a:cubicBezTo>
                  <a:pt x="54987" y="2656"/>
                  <a:pt x="54987" y="2725"/>
                  <a:pt x="54873" y="2725"/>
                </a:cubicBezTo>
                <a:cubicBezTo>
                  <a:pt x="54840" y="2725"/>
                  <a:pt x="54808" y="2793"/>
                  <a:pt x="54760" y="2793"/>
                </a:cubicBezTo>
                <a:cubicBezTo>
                  <a:pt x="54740" y="2793"/>
                  <a:pt x="54717" y="2781"/>
                  <a:pt x="54690" y="2748"/>
                </a:cubicBezTo>
                <a:lnTo>
                  <a:pt x="54667" y="2725"/>
                </a:lnTo>
                <a:cubicBezTo>
                  <a:pt x="54553" y="2679"/>
                  <a:pt x="54690" y="2633"/>
                  <a:pt x="54736" y="2633"/>
                </a:cubicBezTo>
                <a:cubicBezTo>
                  <a:pt x="54781" y="2611"/>
                  <a:pt x="54576" y="2542"/>
                  <a:pt x="54302" y="2474"/>
                </a:cubicBezTo>
                <a:lnTo>
                  <a:pt x="54096" y="2702"/>
                </a:lnTo>
                <a:lnTo>
                  <a:pt x="54005" y="2702"/>
                </a:lnTo>
                <a:cubicBezTo>
                  <a:pt x="53937" y="2656"/>
                  <a:pt x="53863" y="2633"/>
                  <a:pt x="53785" y="2633"/>
                </a:cubicBezTo>
                <a:cubicBezTo>
                  <a:pt x="53708" y="2633"/>
                  <a:pt x="53629" y="2656"/>
                  <a:pt x="53549" y="2702"/>
                </a:cubicBezTo>
                <a:lnTo>
                  <a:pt x="53412" y="2793"/>
                </a:lnTo>
                <a:cubicBezTo>
                  <a:pt x="53206" y="2793"/>
                  <a:pt x="52795" y="2907"/>
                  <a:pt x="52704" y="2953"/>
                </a:cubicBezTo>
                <a:cubicBezTo>
                  <a:pt x="52613" y="2999"/>
                  <a:pt x="52499" y="3044"/>
                  <a:pt x="52430" y="3067"/>
                </a:cubicBezTo>
                <a:lnTo>
                  <a:pt x="52362" y="3067"/>
                </a:lnTo>
                <a:cubicBezTo>
                  <a:pt x="52293" y="3044"/>
                  <a:pt x="52248" y="2976"/>
                  <a:pt x="52202" y="2976"/>
                </a:cubicBezTo>
                <a:cubicBezTo>
                  <a:pt x="52155" y="2991"/>
                  <a:pt x="52130" y="3038"/>
                  <a:pt x="52090" y="3038"/>
                </a:cubicBezTo>
                <a:cubicBezTo>
                  <a:pt x="52071" y="3038"/>
                  <a:pt x="52049" y="3028"/>
                  <a:pt x="52019" y="2999"/>
                </a:cubicBezTo>
                <a:cubicBezTo>
                  <a:pt x="52013" y="2992"/>
                  <a:pt x="51996" y="2989"/>
                  <a:pt x="51976" y="2989"/>
                </a:cubicBezTo>
                <a:cubicBezTo>
                  <a:pt x="51926" y="2989"/>
                  <a:pt x="51853" y="3005"/>
                  <a:pt x="51837" y="3021"/>
                </a:cubicBezTo>
                <a:lnTo>
                  <a:pt x="51814" y="3204"/>
                </a:lnTo>
                <a:cubicBezTo>
                  <a:pt x="51700" y="3136"/>
                  <a:pt x="51540" y="3067"/>
                  <a:pt x="51494" y="3067"/>
                </a:cubicBezTo>
                <a:cubicBezTo>
                  <a:pt x="51472" y="3067"/>
                  <a:pt x="51494" y="3204"/>
                  <a:pt x="51494" y="3227"/>
                </a:cubicBezTo>
                <a:cubicBezTo>
                  <a:pt x="51517" y="3273"/>
                  <a:pt x="51494" y="3318"/>
                  <a:pt x="51472" y="3318"/>
                </a:cubicBezTo>
                <a:cubicBezTo>
                  <a:pt x="51472" y="3318"/>
                  <a:pt x="51380" y="3250"/>
                  <a:pt x="51357" y="3227"/>
                </a:cubicBezTo>
                <a:cubicBezTo>
                  <a:pt x="51341" y="3211"/>
                  <a:pt x="51200" y="3195"/>
                  <a:pt x="51013" y="3195"/>
                </a:cubicBezTo>
                <a:cubicBezTo>
                  <a:pt x="50936" y="3195"/>
                  <a:pt x="50851" y="3197"/>
                  <a:pt x="50764" y="3204"/>
                </a:cubicBezTo>
                <a:lnTo>
                  <a:pt x="50513" y="3227"/>
                </a:lnTo>
                <a:cubicBezTo>
                  <a:pt x="50444" y="3227"/>
                  <a:pt x="50307" y="3250"/>
                  <a:pt x="50307" y="3273"/>
                </a:cubicBezTo>
                <a:lnTo>
                  <a:pt x="50285" y="3409"/>
                </a:lnTo>
                <a:cubicBezTo>
                  <a:pt x="50216" y="3364"/>
                  <a:pt x="50056" y="3295"/>
                  <a:pt x="49965" y="3295"/>
                </a:cubicBezTo>
                <a:lnTo>
                  <a:pt x="49874" y="3318"/>
                </a:lnTo>
                <a:cubicBezTo>
                  <a:pt x="49760" y="3364"/>
                  <a:pt x="49646" y="3409"/>
                  <a:pt x="49531" y="3455"/>
                </a:cubicBezTo>
                <a:cubicBezTo>
                  <a:pt x="49417" y="3524"/>
                  <a:pt x="49326" y="3615"/>
                  <a:pt x="49212" y="3638"/>
                </a:cubicBezTo>
                <a:cubicBezTo>
                  <a:pt x="49199" y="3640"/>
                  <a:pt x="49186" y="3641"/>
                  <a:pt x="49174" y="3641"/>
                </a:cubicBezTo>
                <a:cubicBezTo>
                  <a:pt x="49072" y="3641"/>
                  <a:pt x="48968" y="3569"/>
                  <a:pt x="48847" y="3569"/>
                </a:cubicBezTo>
                <a:lnTo>
                  <a:pt x="48618" y="3546"/>
                </a:lnTo>
                <a:cubicBezTo>
                  <a:pt x="48322" y="3683"/>
                  <a:pt x="48071" y="3797"/>
                  <a:pt x="48025" y="3820"/>
                </a:cubicBezTo>
                <a:lnTo>
                  <a:pt x="48002" y="3820"/>
                </a:lnTo>
                <a:cubicBezTo>
                  <a:pt x="47963" y="3791"/>
                  <a:pt x="47928" y="3783"/>
                  <a:pt x="47892" y="3783"/>
                </a:cubicBezTo>
                <a:cubicBezTo>
                  <a:pt x="47844" y="3783"/>
                  <a:pt x="47793" y="3797"/>
                  <a:pt x="47728" y="3797"/>
                </a:cubicBezTo>
                <a:lnTo>
                  <a:pt x="47500" y="3843"/>
                </a:lnTo>
                <a:cubicBezTo>
                  <a:pt x="47534" y="3928"/>
                  <a:pt x="47404" y="3975"/>
                  <a:pt x="47298" y="3975"/>
                </a:cubicBezTo>
                <a:cubicBezTo>
                  <a:pt x="47261" y="3975"/>
                  <a:pt x="47227" y="3969"/>
                  <a:pt x="47203" y="3957"/>
                </a:cubicBezTo>
                <a:cubicBezTo>
                  <a:pt x="47188" y="3953"/>
                  <a:pt x="47169" y="3951"/>
                  <a:pt x="47149" y="3951"/>
                </a:cubicBezTo>
                <a:cubicBezTo>
                  <a:pt x="47051" y="3951"/>
                  <a:pt x="46910" y="3996"/>
                  <a:pt x="46815" y="4071"/>
                </a:cubicBezTo>
                <a:lnTo>
                  <a:pt x="46336" y="4071"/>
                </a:lnTo>
                <a:cubicBezTo>
                  <a:pt x="46085" y="4186"/>
                  <a:pt x="45765" y="4300"/>
                  <a:pt x="45628" y="4300"/>
                </a:cubicBezTo>
                <a:lnTo>
                  <a:pt x="45514" y="4368"/>
                </a:lnTo>
                <a:lnTo>
                  <a:pt x="45423" y="4437"/>
                </a:lnTo>
                <a:cubicBezTo>
                  <a:pt x="45263" y="4459"/>
                  <a:pt x="44829" y="4596"/>
                  <a:pt x="44738" y="4619"/>
                </a:cubicBezTo>
                <a:cubicBezTo>
                  <a:pt x="44624" y="4665"/>
                  <a:pt x="44647" y="4733"/>
                  <a:pt x="44692" y="4756"/>
                </a:cubicBezTo>
                <a:cubicBezTo>
                  <a:pt x="44701" y="4760"/>
                  <a:pt x="44696" y="4762"/>
                  <a:pt x="44680" y="4762"/>
                </a:cubicBezTo>
                <a:cubicBezTo>
                  <a:pt x="44608" y="4762"/>
                  <a:pt x="44308" y="4725"/>
                  <a:pt x="43916" y="4688"/>
                </a:cubicBezTo>
                <a:lnTo>
                  <a:pt x="43620" y="4984"/>
                </a:lnTo>
                <a:cubicBezTo>
                  <a:pt x="43597" y="4984"/>
                  <a:pt x="43506" y="4916"/>
                  <a:pt x="43460" y="4916"/>
                </a:cubicBezTo>
                <a:cubicBezTo>
                  <a:pt x="43438" y="4911"/>
                  <a:pt x="43419" y="4908"/>
                  <a:pt x="43402" y="4908"/>
                </a:cubicBezTo>
                <a:cubicBezTo>
                  <a:pt x="43347" y="4908"/>
                  <a:pt x="43312" y="4937"/>
                  <a:pt x="43277" y="5007"/>
                </a:cubicBezTo>
                <a:lnTo>
                  <a:pt x="43232" y="5144"/>
                </a:lnTo>
                <a:cubicBezTo>
                  <a:pt x="43391" y="5213"/>
                  <a:pt x="43346" y="5213"/>
                  <a:pt x="43300" y="5213"/>
                </a:cubicBezTo>
                <a:cubicBezTo>
                  <a:pt x="43241" y="5213"/>
                  <a:pt x="43032" y="5162"/>
                  <a:pt x="42916" y="5162"/>
                </a:cubicBezTo>
                <a:cubicBezTo>
                  <a:pt x="42896" y="5162"/>
                  <a:pt x="42879" y="5164"/>
                  <a:pt x="42866" y="5167"/>
                </a:cubicBezTo>
                <a:cubicBezTo>
                  <a:pt x="42752" y="5190"/>
                  <a:pt x="42456" y="5350"/>
                  <a:pt x="42341" y="5372"/>
                </a:cubicBezTo>
                <a:cubicBezTo>
                  <a:pt x="42250" y="5395"/>
                  <a:pt x="41953" y="5555"/>
                  <a:pt x="41862" y="5578"/>
                </a:cubicBezTo>
                <a:cubicBezTo>
                  <a:pt x="41771" y="5624"/>
                  <a:pt x="40972" y="5760"/>
                  <a:pt x="40744" y="5897"/>
                </a:cubicBezTo>
                <a:cubicBezTo>
                  <a:pt x="40515" y="6012"/>
                  <a:pt x="39876" y="6263"/>
                  <a:pt x="39717" y="6354"/>
                </a:cubicBezTo>
                <a:cubicBezTo>
                  <a:pt x="39557" y="6422"/>
                  <a:pt x="39306" y="6514"/>
                  <a:pt x="39192" y="6537"/>
                </a:cubicBezTo>
                <a:lnTo>
                  <a:pt x="39077" y="6582"/>
                </a:lnTo>
                <a:cubicBezTo>
                  <a:pt x="38963" y="6628"/>
                  <a:pt x="38781" y="6651"/>
                  <a:pt x="38781" y="6696"/>
                </a:cubicBezTo>
                <a:cubicBezTo>
                  <a:pt x="38790" y="6782"/>
                  <a:pt x="38764" y="6804"/>
                  <a:pt x="38725" y="6804"/>
                </a:cubicBezTo>
                <a:cubicBezTo>
                  <a:pt x="38684" y="6804"/>
                  <a:pt x="38628" y="6779"/>
                  <a:pt x="38586" y="6779"/>
                </a:cubicBezTo>
                <a:cubicBezTo>
                  <a:pt x="38573" y="6779"/>
                  <a:pt x="38562" y="6781"/>
                  <a:pt x="38552" y="6788"/>
                </a:cubicBezTo>
                <a:lnTo>
                  <a:pt x="38370" y="6879"/>
                </a:lnTo>
                <a:cubicBezTo>
                  <a:pt x="38187" y="6970"/>
                  <a:pt x="37868" y="7130"/>
                  <a:pt x="37662" y="7221"/>
                </a:cubicBezTo>
                <a:lnTo>
                  <a:pt x="37457" y="7267"/>
                </a:lnTo>
                <a:lnTo>
                  <a:pt x="37206" y="7313"/>
                </a:lnTo>
                <a:cubicBezTo>
                  <a:pt x="36955" y="7404"/>
                  <a:pt x="36612" y="7564"/>
                  <a:pt x="36453" y="7632"/>
                </a:cubicBezTo>
                <a:lnTo>
                  <a:pt x="36316" y="7723"/>
                </a:lnTo>
                <a:cubicBezTo>
                  <a:pt x="36316" y="7726"/>
                  <a:pt x="36315" y="7727"/>
                  <a:pt x="36313" y="7727"/>
                </a:cubicBezTo>
                <a:cubicBezTo>
                  <a:pt x="36304" y="7727"/>
                  <a:pt x="36265" y="7687"/>
                  <a:pt x="36235" y="7687"/>
                </a:cubicBezTo>
                <a:cubicBezTo>
                  <a:pt x="36221" y="7687"/>
                  <a:pt x="36208" y="7697"/>
                  <a:pt x="36201" y="7723"/>
                </a:cubicBezTo>
                <a:cubicBezTo>
                  <a:pt x="36156" y="7883"/>
                  <a:pt x="36019" y="7929"/>
                  <a:pt x="35836" y="7929"/>
                </a:cubicBezTo>
                <a:cubicBezTo>
                  <a:pt x="35791" y="7929"/>
                  <a:pt x="35699" y="7929"/>
                  <a:pt x="35699" y="7952"/>
                </a:cubicBezTo>
                <a:cubicBezTo>
                  <a:pt x="35682" y="8076"/>
                  <a:pt x="35595" y="8090"/>
                  <a:pt x="35493" y="8090"/>
                </a:cubicBezTo>
                <a:cubicBezTo>
                  <a:pt x="35463" y="8090"/>
                  <a:pt x="35433" y="8089"/>
                  <a:pt x="35403" y="8089"/>
                </a:cubicBezTo>
                <a:lnTo>
                  <a:pt x="35357" y="8089"/>
                </a:lnTo>
                <a:cubicBezTo>
                  <a:pt x="35288" y="8134"/>
                  <a:pt x="35015" y="8226"/>
                  <a:pt x="34741" y="8294"/>
                </a:cubicBezTo>
                <a:lnTo>
                  <a:pt x="34581" y="8499"/>
                </a:lnTo>
                <a:cubicBezTo>
                  <a:pt x="34529" y="8569"/>
                  <a:pt x="34356" y="8599"/>
                  <a:pt x="34197" y="8599"/>
                </a:cubicBezTo>
                <a:cubicBezTo>
                  <a:pt x="34147" y="8599"/>
                  <a:pt x="34099" y="8596"/>
                  <a:pt x="34056" y="8591"/>
                </a:cubicBezTo>
                <a:cubicBezTo>
                  <a:pt x="34010" y="8591"/>
                  <a:pt x="33942" y="8636"/>
                  <a:pt x="33919" y="8682"/>
                </a:cubicBezTo>
                <a:lnTo>
                  <a:pt x="33873" y="8773"/>
                </a:lnTo>
                <a:cubicBezTo>
                  <a:pt x="33782" y="8796"/>
                  <a:pt x="33599" y="8819"/>
                  <a:pt x="33485" y="8819"/>
                </a:cubicBezTo>
                <a:lnTo>
                  <a:pt x="33394" y="8842"/>
                </a:lnTo>
                <a:cubicBezTo>
                  <a:pt x="33310" y="8863"/>
                  <a:pt x="33186" y="8981"/>
                  <a:pt x="33150" y="8981"/>
                </a:cubicBezTo>
                <a:cubicBezTo>
                  <a:pt x="33147" y="8981"/>
                  <a:pt x="33145" y="8981"/>
                  <a:pt x="33143" y="8979"/>
                </a:cubicBezTo>
                <a:lnTo>
                  <a:pt x="32960" y="8842"/>
                </a:lnTo>
                <a:cubicBezTo>
                  <a:pt x="32919" y="8944"/>
                  <a:pt x="32842" y="9028"/>
                  <a:pt x="32777" y="9028"/>
                </a:cubicBezTo>
                <a:cubicBezTo>
                  <a:pt x="32769" y="9028"/>
                  <a:pt x="32762" y="9027"/>
                  <a:pt x="32755" y="9024"/>
                </a:cubicBezTo>
                <a:lnTo>
                  <a:pt x="32686" y="9047"/>
                </a:lnTo>
                <a:cubicBezTo>
                  <a:pt x="32618" y="9070"/>
                  <a:pt x="32527" y="9161"/>
                  <a:pt x="32458" y="9161"/>
                </a:cubicBezTo>
                <a:cubicBezTo>
                  <a:pt x="32438" y="9159"/>
                  <a:pt x="32419" y="9158"/>
                  <a:pt x="32400" y="9158"/>
                </a:cubicBezTo>
                <a:cubicBezTo>
                  <a:pt x="32246" y="9158"/>
                  <a:pt x="32124" y="9235"/>
                  <a:pt x="32002" y="9276"/>
                </a:cubicBezTo>
                <a:lnTo>
                  <a:pt x="31796" y="9344"/>
                </a:lnTo>
                <a:cubicBezTo>
                  <a:pt x="31580" y="9431"/>
                  <a:pt x="31097" y="9620"/>
                  <a:pt x="30911" y="9620"/>
                </a:cubicBezTo>
                <a:cubicBezTo>
                  <a:pt x="30901" y="9620"/>
                  <a:pt x="30891" y="9619"/>
                  <a:pt x="30883" y="9618"/>
                </a:cubicBezTo>
                <a:cubicBezTo>
                  <a:pt x="30753" y="9618"/>
                  <a:pt x="30581" y="9825"/>
                  <a:pt x="30525" y="9825"/>
                </a:cubicBezTo>
                <a:cubicBezTo>
                  <a:pt x="30523" y="9825"/>
                  <a:pt x="30520" y="9824"/>
                  <a:pt x="30518" y="9823"/>
                </a:cubicBezTo>
                <a:cubicBezTo>
                  <a:pt x="30449" y="9801"/>
                  <a:pt x="30335" y="9778"/>
                  <a:pt x="30313" y="9778"/>
                </a:cubicBezTo>
                <a:cubicBezTo>
                  <a:pt x="30267" y="9778"/>
                  <a:pt x="29947" y="9801"/>
                  <a:pt x="29559" y="9823"/>
                </a:cubicBezTo>
                <a:lnTo>
                  <a:pt x="29445" y="10166"/>
                </a:lnTo>
                <a:cubicBezTo>
                  <a:pt x="29445" y="10166"/>
                  <a:pt x="29375" y="10108"/>
                  <a:pt x="29285" y="10108"/>
                </a:cubicBezTo>
                <a:cubicBezTo>
                  <a:pt x="29249" y="10108"/>
                  <a:pt x="29210" y="10117"/>
                  <a:pt x="29171" y="10143"/>
                </a:cubicBezTo>
                <a:lnTo>
                  <a:pt x="29034" y="10211"/>
                </a:lnTo>
                <a:cubicBezTo>
                  <a:pt x="28852" y="10234"/>
                  <a:pt x="28213" y="10440"/>
                  <a:pt x="28030" y="10485"/>
                </a:cubicBezTo>
                <a:cubicBezTo>
                  <a:pt x="27847" y="10554"/>
                  <a:pt x="27596" y="10622"/>
                  <a:pt x="27482" y="10668"/>
                </a:cubicBezTo>
                <a:lnTo>
                  <a:pt x="27345" y="10577"/>
                </a:lnTo>
                <a:lnTo>
                  <a:pt x="27140" y="10417"/>
                </a:lnTo>
                <a:lnTo>
                  <a:pt x="27140" y="10417"/>
                </a:lnTo>
                <a:cubicBezTo>
                  <a:pt x="27185" y="10554"/>
                  <a:pt x="26569" y="10759"/>
                  <a:pt x="26318" y="10805"/>
                </a:cubicBezTo>
                <a:cubicBezTo>
                  <a:pt x="26090" y="10850"/>
                  <a:pt x="25839" y="10919"/>
                  <a:pt x="25770" y="10942"/>
                </a:cubicBezTo>
                <a:lnTo>
                  <a:pt x="25747" y="10919"/>
                </a:lnTo>
                <a:cubicBezTo>
                  <a:pt x="25674" y="10859"/>
                  <a:pt x="25602" y="10838"/>
                  <a:pt x="25531" y="10838"/>
                </a:cubicBezTo>
                <a:cubicBezTo>
                  <a:pt x="25371" y="10838"/>
                  <a:pt x="25215" y="10943"/>
                  <a:pt x="25050" y="10943"/>
                </a:cubicBezTo>
                <a:cubicBezTo>
                  <a:pt x="25039" y="10943"/>
                  <a:pt x="25028" y="10943"/>
                  <a:pt x="25017" y="10942"/>
                </a:cubicBezTo>
                <a:cubicBezTo>
                  <a:pt x="24971" y="10942"/>
                  <a:pt x="24926" y="10965"/>
                  <a:pt x="24857" y="10965"/>
                </a:cubicBezTo>
                <a:cubicBezTo>
                  <a:pt x="24812" y="10987"/>
                  <a:pt x="24287" y="11056"/>
                  <a:pt x="24218" y="11079"/>
                </a:cubicBezTo>
                <a:cubicBezTo>
                  <a:pt x="24195" y="11079"/>
                  <a:pt x="24172" y="11079"/>
                  <a:pt x="24150" y="11056"/>
                </a:cubicBezTo>
                <a:cubicBezTo>
                  <a:pt x="24126" y="11037"/>
                  <a:pt x="24107" y="11030"/>
                  <a:pt x="24089" y="11030"/>
                </a:cubicBezTo>
                <a:cubicBezTo>
                  <a:pt x="24032" y="11030"/>
                  <a:pt x="24000" y="11109"/>
                  <a:pt x="23934" y="11109"/>
                </a:cubicBezTo>
                <a:cubicBezTo>
                  <a:pt x="23924" y="11109"/>
                  <a:pt x="23912" y="11107"/>
                  <a:pt x="23899" y="11102"/>
                </a:cubicBezTo>
                <a:lnTo>
                  <a:pt x="23830" y="11079"/>
                </a:lnTo>
                <a:cubicBezTo>
                  <a:pt x="23811" y="11074"/>
                  <a:pt x="23778" y="11072"/>
                  <a:pt x="23738" y="11072"/>
                </a:cubicBezTo>
                <a:cubicBezTo>
                  <a:pt x="23628" y="11072"/>
                  <a:pt x="23461" y="11085"/>
                  <a:pt x="23352" y="11085"/>
                </a:cubicBezTo>
                <a:cubicBezTo>
                  <a:pt x="23311" y="11085"/>
                  <a:pt x="23279" y="11084"/>
                  <a:pt x="23259" y="11079"/>
                </a:cubicBezTo>
                <a:cubicBezTo>
                  <a:pt x="23193" y="11052"/>
                  <a:pt x="23071" y="11041"/>
                  <a:pt x="22936" y="11041"/>
                </a:cubicBezTo>
                <a:cubicBezTo>
                  <a:pt x="22840" y="11041"/>
                  <a:pt x="22738" y="11046"/>
                  <a:pt x="22643" y="11056"/>
                </a:cubicBezTo>
                <a:lnTo>
                  <a:pt x="22415" y="11010"/>
                </a:lnTo>
                <a:lnTo>
                  <a:pt x="22073" y="10942"/>
                </a:lnTo>
                <a:cubicBezTo>
                  <a:pt x="21685" y="10873"/>
                  <a:pt x="20589" y="10554"/>
                  <a:pt x="20338" y="10440"/>
                </a:cubicBezTo>
                <a:cubicBezTo>
                  <a:pt x="20064" y="10303"/>
                  <a:pt x="19950" y="10166"/>
                  <a:pt x="20110" y="10120"/>
                </a:cubicBezTo>
                <a:lnTo>
                  <a:pt x="20224" y="10052"/>
                </a:lnTo>
                <a:cubicBezTo>
                  <a:pt x="20886" y="9709"/>
                  <a:pt x="21570" y="9367"/>
                  <a:pt x="22210" y="9002"/>
                </a:cubicBezTo>
                <a:lnTo>
                  <a:pt x="22735" y="8705"/>
                </a:lnTo>
                <a:cubicBezTo>
                  <a:pt x="23282" y="8340"/>
                  <a:pt x="23899" y="7701"/>
                  <a:pt x="24036" y="7632"/>
                </a:cubicBezTo>
                <a:cubicBezTo>
                  <a:pt x="24172" y="7564"/>
                  <a:pt x="24538" y="7495"/>
                  <a:pt x="24492" y="7450"/>
                </a:cubicBezTo>
                <a:cubicBezTo>
                  <a:pt x="24446" y="7381"/>
                  <a:pt x="24720" y="7198"/>
                  <a:pt x="24812" y="7130"/>
                </a:cubicBezTo>
                <a:cubicBezTo>
                  <a:pt x="24880" y="7039"/>
                  <a:pt x="25291" y="6719"/>
                  <a:pt x="25428" y="6628"/>
                </a:cubicBezTo>
                <a:cubicBezTo>
                  <a:pt x="25565" y="6537"/>
                  <a:pt x="25770" y="6331"/>
                  <a:pt x="25884" y="6171"/>
                </a:cubicBezTo>
                <a:lnTo>
                  <a:pt x="26044" y="6103"/>
                </a:lnTo>
                <a:lnTo>
                  <a:pt x="26227" y="6012"/>
                </a:lnTo>
                <a:cubicBezTo>
                  <a:pt x="26341" y="5875"/>
                  <a:pt x="26592" y="5578"/>
                  <a:pt x="26820" y="5372"/>
                </a:cubicBezTo>
                <a:lnTo>
                  <a:pt x="26912" y="5144"/>
                </a:lnTo>
                <a:lnTo>
                  <a:pt x="27003" y="4825"/>
                </a:lnTo>
                <a:cubicBezTo>
                  <a:pt x="27140" y="4482"/>
                  <a:pt x="27277" y="4003"/>
                  <a:pt x="27322" y="3775"/>
                </a:cubicBezTo>
                <a:lnTo>
                  <a:pt x="27322" y="3569"/>
                </a:lnTo>
                <a:cubicBezTo>
                  <a:pt x="27322" y="3364"/>
                  <a:pt x="27254" y="3181"/>
                  <a:pt x="27208" y="2999"/>
                </a:cubicBezTo>
                <a:cubicBezTo>
                  <a:pt x="27185" y="2930"/>
                  <a:pt x="27185" y="2816"/>
                  <a:pt x="27117" y="2793"/>
                </a:cubicBezTo>
                <a:cubicBezTo>
                  <a:pt x="27003" y="2702"/>
                  <a:pt x="27140" y="2611"/>
                  <a:pt x="27094" y="2565"/>
                </a:cubicBezTo>
                <a:cubicBezTo>
                  <a:pt x="27026" y="2519"/>
                  <a:pt x="26912" y="2496"/>
                  <a:pt x="26843" y="2451"/>
                </a:cubicBezTo>
                <a:cubicBezTo>
                  <a:pt x="26820" y="2428"/>
                  <a:pt x="26820" y="2382"/>
                  <a:pt x="26797" y="2337"/>
                </a:cubicBezTo>
                <a:cubicBezTo>
                  <a:pt x="26752" y="2200"/>
                  <a:pt x="26683" y="2063"/>
                  <a:pt x="26615" y="1949"/>
                </a:cubicBezTo>
                <a:lnTo>
                  <a:pt x="26546" y="1812"/>
                </a:lnTo>
                <a:cubicBezTo>
                  <a:pt x="26478" y="1698"/>
                  <a:pt x="26318" y="1515"/>
                  <a:pt x="26204" y="1401"/>
                </a:cubicBezTo>
                <a:lnTo>
                  <a:pt x="26181" y="1241"/>
                </a:lnTo>
                <a:lnTo>
                  <a:pt x="26158" y="1058"/>
                </a:lnTo>
                <a:cubicBezTo>
                  <a:pt x="25862" y="807"/>
                  <a:pt x="25245" y="419"/>
                  <a:pt x="25086" y="374"/>
                </a:cubicBezTo>
                <a:cubicBezTo>
                  <a:pt x="24926" y="328"/>
                  <a:pt x="24583" y="123"/>
                  <a:pt x="24469" y="123"/>
                </a:cubicBezTo>
                <a:cubicBezTo>
                  <a:pt x="24355" y="123"/>
                  <a:pt x="24081" y="100"/>
                  <a:pt x="23853" y="54"/>
                </a:cubicBezTo>
                <a:lnTo>
                  <a:pt x="23648" y="54"/>
                </a:lnTo>
                <a:lnTo>
                  <a:pt x="23419" y="31"/>
                </a:lnTo>
                <a:cubicBezTo>
                  <a:pt x="23332" y="14"/>
                  <a:pt x="23225" y="6"/>
                  <a:pt x="23113" y="6"/>
                </a:cubicBezTo>
                <a:cubicBezTo>
                  <a:pt x="22932" y="6"/>
                  <a:pt x="22739" y="26"/>
                  <a:pt x="22598" y="54"/>
                </a:cubicBezTo>
                <a:lnTo>
                  <a:pt x="22278" y="54"/>
                </a:lnTo>
                <a:cubicBezTo>
                  <a:pt x="22215" y="15"/>
                  <a:pt x="22155" y="0"/>
                  <a:pt x="220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50"/>
          <p:cNvSpPr/>
          <p:nvPr/>
        </p:nvSpPr>
        <p:spPr>
          <a:xfrm>
            <a:off x="1070699" y="3450612"/>
            <a:ext cx="933476" cy="933476"/>
          </a:xfrm>
          <a:custGeom>
            <a:avLst/>
            <a:gdLst/>
            <a:ahLst/>
            <a:cxnLst/>
            <a:rect l="l" t="t" r="r" b="b"/>
            <a:pathLst>
              <a:path w="86333" h="86333" extrusionOk="0">
                <a:moveTo>
                  <a:pt x="42541" y="0"/>
                </a:moveTo>
                <a:lnTo>
                  <a:pt x="42541" y="38448"/>
                </a:lnTo>
                <a:lnTo>
                  <a:pt x="32584" y="1310"/>
                </a:lnTo>
                <a:lnTo>
                  <a:pt x="31393" y="1623"/>
                </a:lnTo>
                <a:lnTo>
                  <a:pt x="41336" y="38776"/>
                </a:lnTo>
                <a:lnTo>
                  <a:pt x="22120" y="5463"/>
                </a:lnTo>
                <a:lnTo>
                  <a:pt x="21048" y="6088"/>
                </a:lnTo>
                <a:lnTo>
                  <a:pt x="40264" y="39386"/>
                </a:lnTo>
                <a:lnTo>
                  <a:pt x="13070" y="12206"/>
                </a:lnTo>
                <a:lnTo>
                  <a:pt x="12206" y="13084"/>
                </a:lnTo>
                <a:lnTo>
                  <a:pt x="39386" y="40264"/>
                </a:lnTo>
                <a:lnTo>
                  <a:pt x="6089" y="21048"/>
                </a:lnTo>
                <a:lnTo>
                  <a:pt x="5463" y="22119"/>
                </a:lnTo>
                <a:lnTo>
                  <a:pt x="38776" y="41351"/>
                </a:lnTo>
                <a:lnTo>
                  <a:pt x="1623" y="31393"/>
                </a:lnTo>
                <a:lnTo>
                  <a:pt x="1311" y="32583"/>
                </a:lnTo>
                <a:lnTo>
                  <a:pt x="38448" y="42541"/>
                </a:lnTo>
                <a:lnTo>
                  <a:pt x="1" y="42541"/>
                </a:lnTo>
                <a:lnTo>
                  <a:pt x="1" y="43777"/>
                </a:lnTo>
                <a:lnTo>
                  <a:pt x="38448" y="43777"/>
                </a:lnTo>
                <a:lnTo>
                  <a:pt x="1311" y="53735"/>
                </a:lnTo>
                <a:lnTo>
                  <a:pt x="1623" y="54941"/>
                </a:lnTo>
                <a:lnTo>
                  <a:pt x="38776" y="44983"/>
                </a:lnTo>
                <a:lnTo>
                  <a:pt x="38776" y="44983"/>
                </a:lnTo>
                <a:lnTo>
                  <a:pt x="5463" y="64214"/>
                </a:lnTo>
                <a:lnTo>
                  <a:pt x="6089" y="65286"/>
                </a:lnTo>
                <a:lnTo>
                  <a:pt x="39386" y="46054"/>
                </a:lnTo>
                <a:lnTo>
                  <a:pt x="39386" y="46054"/>
                </a:lnTo>
                <a:lnTo>
                  <a:pt x="12206" y="73249"/>
                </a:lnTo>
                <a:lnTo>
                  <a:pt x="13070" y="74127"/>
                </a:lnTo>
                <a:lnTo>
                  <a:pt x="40264" y="46933"/>
                </a:lnTo>
                <a:lnTo>
                  <a:pt x="21048" y="80230"/>
                </a:lnTo>
                <a:lnTo>
                  <a:pt x="22120" y="80855"/>
                </a:lnTo>
                <a:lnTo>
                  <a:pt x="41336" y="47558"/>
                </a:lnTo>
                <a:lnTo>
                  <a:pt x="31393" y="84696"/>
                </a:lnTo>
                <a:lnTo>
                  <a:pt x="32584" y="85023"/>
                </a:lnTo>
                <a:lnTo>
                  <a:pt x="42541" y="47870"/>
                </a:lnTo>
                <a:lnTo>
                  <a:pt x="42541" y="86333"/>
                </a:lnTo>
                <a:lnTo>
                  <a:pt x="43777" y="86333"/>
                </a:lnTo>
                <a:lnTo>
                  <a:pt x="43777" y="47870"/>
                </a:lnTo>
                <a:lnTo>
                  <a:pt x="53735" y="85023"/>
                </a:lnTo>
                <a:lnTo>
                  <a:pt x="54926" y="84696"/>
                </a:lnTo>
                <a:lnTo>
                  <a:pt x="44983" y="47558"/>
                </a:lnTo>
                <a:lnTo>
                  <a:pt x="64214" y="80855"/>
                </a:lnTo>
                <a:lnTo>
                  <a:pt x="65286" y="80230"/>
                </a:lnTo>
                <a:lnTo>
                  <a:pt x="46054" y="46933"/>
                </a:lnTo>
                <a:lnTo>
                  <a:pt x="73249" y="74127"/>
                </a:lnTo>
                <a:lnTo>
                  <a:pt x="74127" y="73249"/>
                </a:lnTo>
                <a:lnTo>
                  <a:pt x="46933" y="46054"/>
                </a:lnTo>
                <a:lnTo>
                  <a:pt x="46933" y="46054"/>
                </a:lnTo>
                <a:lnTo>
                  <a:pt x="80230" y="65286"/>
                </a:lnTo>
                <a:lnTo>
                  <a:pt x="80855" y="64214"/>
                </a:lnTo>
                <a:lnTo>
                  <a:pt x="47558" y="44983"/>
                </a:lnTo>
                <a:lnTo>
                  <a:pt x="84695" y="54941"/>
                </a:lnTo>
                <a:lnTo>
                  <a:pt x="85023" y="53735"/>
                </a:lnTo>
                <a:lnTo>
                  <a:pt x="47870" y="43777"/>
                </a:lnTo>
                <a:lnTo>
                  <a:pt x="86333" y="43777"/>
                </a:lnTo>
                <a:lnTo>
                  <a:pt x="86333" y="42541"/>
                </a:lnTo>
                <a:lnTo>
                  <a:pt x="47870" y="42541"/>
                </a:lnTo>
                <a:lnTo>
                  <a:pt x="85023" y="32583"/>
                </a:lnTo>
                <a:lnTo>
                  <a:pt x="84695" y="31393"/>
                </a:lnTo>
                <a:lnTo>
                  <a:pt x="47558" y="41351"/>
                </a:lnTo>
                <a:lnTo>
                  <a:pt x="80855" y="22119"/>
                </a:lnTo>
                <a:lnTo>
                  <a:pt x="80230" y="21048"/>
                </a:lnTo>
                <a:lnTo>
                  <a:pt x="46933" y="40264"/>
                </a:lnTo>
                <a:lnTo>
                  <a:pt x="74127" y="13084"/>
                </a:lnTo>
                <a:lnTo>
                  <a:pt x="73249" y="12206"/>
                </a:lnTo>
                <a:lnTo>
                  <a:pt x="46054" y="39401"/>
                </a:lnTo>
                <a:lnTo>
                  <a:pt x="65286" y="6088"/>
                </a:lnTo>
                <a:lnTo>
                  <a:pt x="64214" y="5463"/>
                </a:lnTo>
                <a:lnTo>
                  <a:pt x="44983" y="38776"/>
                </a:lnTo>
                <a:lnTo>
                  <a:pt x="54926" y="1623"/>
                </a:lnTo>
                <a:lnTo>
                  <a:pt x="53735" y="1310"/>
                </a:lnTo>
                <a:lnTo>
                  <a:pt x="43777" y="38448"/>
                </a:lnTo>
                <a:lnTo>
                  <a:pt x="437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F23FC-2380-E7FF-37A2-79C999B8F525}"/>
              </a:ext>
            </a:extLst>
          </p:cNvPr>
          <p:cNvSpPr txBox="1"/>
          <p:nvPr/>
        </p:nvSpPr>
        <p:spPr>
          <a:xfrm>
            <a:off x="1925619" y="1123671"/>
            <a:ext cx="52927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>
                    <a:lumMod val="95000"/>
                  </a:schemeClr>
                </a:solidFill>
                <a:latin typeface="Montserrat SemiBold" panose="00000700000000000000" pitchFamily="2" charset="0"/>
              </a:rPr>
              <a:t>04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0"/>
          <p:cNvSpPr txBox="1">
            <a:spLocks noGrp="1"/>
          </p:cNvSpPr>
          <p:nvPr>
            <p:ph type="title"/>
          </p:nvPr>
        </p:nvSpPr>
        <p:spPr>
          <a:xfrm>
            <a:off x="1138296" y="1317854"/>
            <a:ext cx="6472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THE END</a:t>
            </a:r>
            <a:endParaRPr sz="4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68AF4A-2C3C-1A4F-D021-98FEA3133F81}"/>
              </a:ext>
            </a:extLst>
          </p:cNvPr>
          <p:cNvSpPr/>
          <p:nvPr/>
        </p:nvSpPr>
        <p:spPr>
          <a:xfrm>
            <a:off x="0" y="1172582"/>
            <a:ext cx="1651538" cy="1624405"/>
          </a:xfrm>
          <a:prstGeom prst="rect">
            <a:avLst/>
          </a:prstGeom>
          <a:solidFill>
            <a:srgbClr val="04634D"/>
          </a:solidFill>
          <a:ln>
            <a:solidFill>
              <a:srgbClr val="0463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9B3D4C-CE5E-CF50-C37A-4432F684D94C}"/>
              </a:ext>
            </a:extLst>
          </p:cNvPr>
          <p:cNvSpPr/>
          <p:nvPr/>
        </p:nvSpPr>
        <p:spPr>
          <a:xfrm>
            <a:off x="7492462" y="0"/>
            <a:ext cx="1651538" cy="1624405"/>
          </a:xfrm>
          <a:prstGeom prst="rect">
            <a:avLst/>
          </a:prstGeom>
          <a:solidFill>
            <a:srgbClr val="04634D"/>
          </a:solidFill>
          <a:ln>
            <a:solidFill>
              <a:srgbClr val="0463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8520C5-DB04-AA28-95DA-9BAE17F7D162}"/>
              </a:ext>
            </a:extLst>
          </p:cNvPr>
          <p:cNvSpPr/>
          <p:nvPr/>
        </p:nvSpPr>
        <p:spPr>
          <a:xfrm>
            <a:off x="7492462" y="3034951"/>
            <a:ext cx="1651538" cy="1624405"/>
          </a:xfrm>
          <a:prstGeom prst="rect">
            <a:avLst/>
          </a:prstGeom>
          <a:solidFill>
            <a:srgbClr val="04634D"/>
          </a:solidFill>
          <a:ln>
            <a:solidFill>
              <a:srgbClr val="0463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9241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6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highlight>
                  <a:schemeClr val="dk2"/>
                </a:highlight>
              </a:rPr>
              <a:t>Impact of ethics</a:t>
            </a:r>
            <a:endParaRPr dirty="0">
              <a:solidFill>
                <a:schemeClr val="lt2"/>
              </a:solidFill>
              <a:highlight>
                <a:schemeClr val="dk2"/>
              </a:highlight>
            </a:endParaRPr>
          </a:p>
        </p:txBody>
      </p:sp>
      <p:sp>
        <p:nvSpPr>
          <p:cNvPr id="1081" name="Google Shape;1081;p63"/>
          <p:cNvSpPr/>
          <p:nvPr/>
        </p:nvSpPr>
        <p:spPr>
          <a:xfrm>
            <a:off x="3597750" y="1821653"/>
            <a:ext cx="1948500" cy="1948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IMPACT</a:t>
            </a:r>
            <a:endParaRPr sz="2000" dirty="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82" name="Google Shape;1082;p63"/>
          <p:cNvSpPr txBox="1"/>
          <p:nvPr/>
        </p:nvSpPr>
        <p:spPr>
          <a:xfrm flipH="1">
            <a:off x="5823548" y="1549740"/>
            <a:ext cx="2747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2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Trust</a:t>
            </a:r>
            <a:endParaRPr sz="2400" dirty="0">
              <a:solidFill>
                <a:schemeClr val="lt2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83" name="Google Shape;1083;p63"/>
          <p:cNvSpPr txBox="1"/>
          <p:nvPr/>
        </p:nvSpPr>
        <p:spPr>
          <a:xfrm flipH="1">
            <a:off x="5686532" y="2082485"/>
            <a:ext cx="27471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Kepercayaan</a:t>
            </a:r>
            <a:r>
              <a:rPr lang="en-U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U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orang lain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4" name="Google Shape;1084;p63"/>
          <p:cNvSpPr txBox="1"/>
          <p:nvPr/>
        </p:nvSpPr>
        <p:spPr>
          <a:xfrm flipH="1">
            <a:off x="721485" y="1519238"/>
            <a:ext cx="2747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lt2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Profesionalitas</a:t>
            </a:r>
            <a:endParaRPr sz="2400" dirty="0">
              <a:solidFill>
                <a:schemeClr val="lt2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85" name="Google Shape;1085;p63"/>
          <p:cNvSpPr txBox="1"/>
          <p:nvPr/>
        </p:nvSpPr>
        <p:spPr>
          <a:xfrm flipH="1">
            <a:off x="721487" y="2016325"/>
            <a:ext cx="27471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Pengelolaan diri yang luar biasa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6" name="Google Shape;1086;p63"/>
          <p:cNvSpPr txBox="1"/>
          <p:nvPr/>
        </p:nvSpPr>
        <p:spPr>
          <a:xfrm flipH="1">
            <a:off x="5803081" y="3391932"/>
            <a:ext cx="2747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2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Good Reputation</a:t>
            </a:r>
            <a:endParaRPr sz="2400" dirty="0">
              <a:solidFill>
                <a:schemeClr val="lt2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87" name="Google Shape;1087;p63"/>
          <p:cNvSpPr txBox="1"/>
          <p:nvPr/>
        </p:nvSpPr>
        <p:spPr>
          <a:xfrm flipH="1">
            <a:off x="5686532" y="4260488"/>
            <a:ext cx="27471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Venus is the second planet from the Sun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8" name="Google Shape;1088;p63"/>
          <p:cNvSpPr txBox="1"/>
          <p:nvPr/>
        </p:nvSpPr>
        <p:spPr>
          <a:xfrm flipH="1">
            <a:off x="593819" y="3541613"/>
            <a:ext cx="2747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2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Positive Energy</a:t>
            </a:r>
            <a:endParaRPr sz="2400" dirty="0">
              <a:solidFill>
                <a:schemeClr val="lt2"/>
              </a:solidFill>
              <a:highlight>
                <a:schemeClr val="lt1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89" name="Google Shape;1089;p63"/>
          <p:cNvSpPr txBox="1"/>
          <p:nvPr/>
        </p:nvSpPr>
        <p:spPr>
          <a:xfrm flipH="1">
            <a:off x="593819" y="4083524"/>
            <a:ext cx="27471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Dihiasi</a:t>
            </a:r>
            <a:r>
              <a:rPr lang="en-U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aura </a:t>
            </a:r>
            <a:r>
              <a:rPr lang="en-US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positif</a:t>
            </a:r>
            <a:r>
              <a:rPr lang="en-U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US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cenderung</a:t>
            </a:r>
            <a:r>
              <a:rPr lang="en-U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disukai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0" name="Google Shape;1090;p63"/>
          <p:cNvCxnSpPr>
            <a:stCxn id="1084" idx="1"/>
            <a:endCxn id="1081" idx="1"/>
          </p:cNvCxnSpPr>
          <p:nvPr/>
        </p:nvCxnSpPr>
        <p:spPr>
          <a:xfrm>
            <a:off x="3468585" y="1761788"/>
            <a:ext cx="414600" cy="345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1" name="Google Shape;1091;p63"/>
          <p:cNvCxnSpPr>
            <a:stCxn id="1081" idx="7"/>
            <a:endCxn id="1082" idx="3"/>
          </p:cNvCxnSpPr>
          <p:nvPr/>
        </p:nvCxnSpPr>
        <p:spPr>
          <a:xfrm flipV="1">
            <a:off x="5260899" y="1792290"/>
            <a:ext cx="562649" cy="314714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2" name="Google Shape;1092;p63"/>
          <p:cNvCxnSpPr>
            <a:stCxn id="1088" idx="1"/>
            <a:endCxn id="1081" idx="3"/>
          </p:cNvCxnSpPr>
          <p:nvPr/>
        </p:nvCxnSpPr>
        <p:spPr>
          <a:xfrm flipV="1">
            <a:off x="3340919" y="3484802"/>
            <a:ext cx="542182" cy="29936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3" name="Google Shape;1093;p63"/>
          <p:cNvCxnSpPr>
            <a:stCxn id="1081" idx="5"/>
            <a:endCxn id="1086" idx="3"/>
          </p:cNvCxnSpPr>
          <p:nvPr/>
        </p:nvCxnSpPr>
        <p:spPr>
          <a:xfrm>
            <a:off x="5260899" y="3484802"/>
            <a:ext cx="542182" cy="14968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4" name="Google Shape;1094;p63"/>
          <p:cNvSpPr/>
          <p:nvPr/>
        </p:nvSpPr>
        <p:spPr>
          <a:xfrm>
            <a:off x="8038013" y="1732700"/>
            <a:ext cx="2126400" cy="2126400"/>
          </a:xfrm>
          <a:prstGeom prst="star8">
            <a:avLst>
              <a:gd name="adj" fmla="val 2183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2"/>
          <p:cNvSpPr txBox="1">
            <a:spLocks noGrp="1"/>
          </p:cNvSpPr>
          <p:nvPr>
            <p:ph type="subTitle" idx="6"/>
          </p:nvPr>
        </p:nvSpPr>
        <p:spPr>
          <a:xfrm>
            <a:off x="1449750" y="4031300"/>
            <a:ext cx="241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Organisasi</a:t>
            </a:r>
            <a:r>
              <a:rPr lang="en-US" sz="1600" dirty="0"/>
              <a:t> dan </a:t>
            </a:r>
            <a:r>
              <a:rPr lang="en-US" sz="1600" dirty="0" err="1"/>
              <a:t>etika</a:t>
            </a:r>
            <a:endParaRPr sz="1600" dirty="0"/>
          </a:p>
        </p:txBody>
      </p:sp>
      <p:sp>
        <p:nvSpPr>
          <p:cNvPr id="606" name="Google Shape;606;p42"/>
          <p:cNvSpPr txBox="1">
            <a:spLocks noGrp="1"/>
          </p:cNvSpPr>
          <p:nvPr>
            <p:ph type="title" idx="2"/>
          </p:nvPr>
        </p:nvSpPr>
        <p:spPr>
          <a:xfrm>
            <a:off x="948600" y="1749400"/>
            <a:ext cx="34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Pengenalan</a:t>
            </a:r>
            <a:endParaRPr dirty="0"/>
          </a:p>
        </p:txBody>
      </p:sp>
      <p:sp>
        <p:nvSpPr>
          <p:cNvPr id="607" name="Google Shape;607;p42"/>
          <p:cNvSpPr txBox="1">
            <a:spLocks noGrp="1"/>
          </p:cNvSpPr>
          <p:nvPr>
            <p:ph type="subTitle" idx="1"/>
          </p:nvPr>
        </p:nvSpPr>
        <p:spPr>
          <a:xfrm>
            <a:off x="1449750" y="2293101"/>
            <a:ext cx="241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Kita </a:t>
            </a:r>
            <a:r>
              <a:rPr lang="en-US" dirty="0" err="1"/>
              <a:t>kenalan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etika</a:t>
            </a:r>
            <a:r>
              <a:rPr lang="en-US" dirty="0"/>
              <a:t> yuk!!</a:t>
            </a:r>
            <a:endParaRPr dirty="0"/>
          </a:p>
        </p:txBody>
      </p:sp>
      <p:sp>
        <p:nvSpPr>
          <p:cNvPr id="608" name="Google Shape;608;p4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2"/>
                </a:solidFill>
                <a:highlight>
                  <a:schemeClr val="dk2"/>
                </a:highlight>
              </a:rPr>
              <a:t>Bahas </a:t>
            </a:r>
            <a:r>
              <a:rPr lang="en-US" sz="2800" dirty="0" err="1">
                <a:solidFill>
                  <a:schemeClr val="lt2"/>
                </a:solidFill>
                <a:highlight>
                  <a:schemeClr val="dk2"/>
                </a:highlight>
              </a:rPr>
              <a:t>apa</a:t>
            </a:r>
            <a:r>
              <a:rPr lang="en-US" sz="2800" dirty="0">
                <a:solidFill>
                  <a:schemeClr val="lt2"/>
                </a:solidFill>
                <a:highlight>
                  <a:schemeClr val="dk2"/>
                </a:highlight>
              </a:rPr>
              <a:t> </a:t>
            </a:r>
            <a:r>
              <a:rPr lang="en-US" sz="2800" dirty="0" err="1">
                <a:solidFill>
                  <a:schemeClr val="lt2"/>
                </a:solidFill>
                <a:highlight>
                  <a:schemeClr val="dk2"/>
                </a:highlight>
              </a:rPr>
              <a:t>kita</a:t>
            </a:r>
            <a:r>
              <a:rPr lang="en-US" sz="2800" dirty="0">
                <a:solidFill>
                  <a:schemeClr val="lt2"/>
                </a:solidFill>
                <a:highlight>
                  <a:schemeClr val="dk2"/>
                </a:highlight>
              </a:rPr>
              <a:t> </a:t>
            </a:r>
            <a:r>
              <a:rPr lang="en-US" sz="2800" dirty="0" err="1">
                <a:solidFill>
                  <a:schemeClr val="lt2"/>
                </a:solidFill>
                <a:highlight>
                  <a:schemeClr val="dk2"/>
                </a:highlight>
              </a:rPr>
              <a:t>hari</a:t>
            </a:r>
            <a:r>
              <a:rPr lang="en-US" sz="2800" dirty="0">
                <a:solidFill>
                  <a:schemeClr val="lt2"/>
                </a:solidFill>
                <a:highlight>
                  <a:schemeClr val="dk2"/>
                </a:highlight>
              </a:rPr>
              <a:t> </a:t>
            </a:r>
            <a:r>
              <a:rPr lang="en-US" sz="2800" dirty="0" err="1">
                <a:solidFill>
                  <a:schemeClr val="lt2"/>
                </a:solidFill>
                <a:highlight>
                  <a:schemeClr val="dk2"/>
                </a:highlight>
              </a:rPr>
              <a:t>ini</a:t>
            </a:r>
            <a:endParaRPr sz="2800" dirty="0">
              <a:solidFill>
                <a:schemeClr val="lt2"/>
              </a:solidFill>
              <a:highlight>
                <a:schemeClr val="dk2"/>
              </a:highlight>
            </a:endParaRPr>
          </a:p>
        </p:txBody>
      </p:sp>
      <p:sp>
        <p:nvSpPr>
          <p:cNvPr id="609" name="Google Shape;609;p42"/>
          <p:cNvSpPr txBox="1">
            <a:spLocks noGrp="1"/>
          </p:cNvSpPr>
          <p:nvPr>
            <p:ph type="title" idx="3"/>
          </p:nvPr>
        </p:nvSpPr>
        <p:spPr>
          <a:xfrm>
            <a:off x="4782312" y="1749400"/>
            <a:ext cx="34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Penerapan</a:t>
            </a:r>
            <a:endParaRPr dirty="0"/>
          </a:p>
        </p:txBody>
      </p:sp>
      <p:sp>
        <p:nvSpPr>
          <p:cNvPr id="610" name="Google Shape;610;p42"/>
          <p:cNvSpPr txBox="1">
            <a:spLocks noGrp="1"/>
          </p:cNvSpPr>
          <p:nvPr>
            <p:ph type="subTitle" idx="4"/>
          </p:nvPr>
        </p:nvSpPr>
        <p:spPr>
          <a:xfrm>
            <a:off x="5283453" y="2208937"/>
            <a:ext cx="241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Etika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611" name="Google Shape;611;p42"/>
          <p:cNvSpPr txBox="1">
            <a:spLocks noGrp="1"/>
          </p:cNvSpPr>
          <p:nvPr>
            <p:ph type="title" idx="5"/>
          </p:nvPr>
        </p:nvSpPr>
        <p:spPr>
          <a:xfrm>
            <a:off x="948600" y="3487675"/>
            <a:ext cx="34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Etika Organisasi</a:t>
            </a:r>
            <a:endParaRPr dirty="0"/>
          </a:p>
        </p:txBody>
      </p:sp>
      <p:sp>
        <p:nvSpPr>
          <p:cNvPr id="612" name="Google Shape;612;p42"/>
          <p:cNvSpPr txBox="1">
            <a:spLocks noGrp="1"/>
          </p:cNvSpPr>
          <p:nvPr>
            <p:ph type="title" idx="7"/>
          </p:nvPr>
        </p:nvSpPr>
        <p:spPr>
          <a:xfrm>
            <a:off x="4782312" y="3487675"/>
            <a:ext cx="3413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Manfaatnya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613" name="Google Shape;613;p42"/>
          <p:cNvSpPr txBox="1">
            <a:spLocks noGrp="1"/>
          </p:cNvSpPr>
          <p:nvPr>
            <p:ph type="subTitle" idx="8"/>
          </p:nvPr>
        </p:nvSpPr>
        <p:spPr>
          <a:xfrm>
            <a:off x="5283464" y="4031300"/>
            <a:ext cx="241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Manfaatnya</a:t>
            </a:r>
            <a:r>
              <a:rPr lang="en-US" dirty="0"/>
              <a:t> </a:t>
            </a:r>
            <a:r>
              <a:rPr lang="en-US" dirty="0" err="1"/>
              <a:t>apasih</a:t>
            </a:r>
            <a:r>
              <a:rPr lang="en-US" dirty="0"/>
              <a:t>? </a:t>
            </a:r>
            <a:r>
              <a:rPr lang="en-US" dirty="0" err="1"/>
              <a:t>Emang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614" name="Google Shape;614;p42"/>
          <p:cNvSpPr txBox="1">
            <a:spLocks noGrp="1"/>
          </p:cNvSpPr>
          <p:nvPr>
            <p:ph type="title" idx="9"/>
          </p:nvPr>
        </p:nvSpPr>
        <p:spPr>
          <a:xfrm>
            <a:off x="2271000" y="1216100"/>
            <a:ext cx="768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15" name="Google Shape;615;p42"/>
          <p:cNvSpPr txBox="1">
            <a:spLocks noGrp="1"/>
          </p:cNvSpPr>
          <p:nvPr>
            <p:ph type="title" idx="13"/>
          </p:nvPr>
        </p:nvSpPr>
        <p:spPr>
          <a:xfrm>
            <a:off x="2271000" y="2954312"/>
            <a:ext cx="768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16" name="Google Shape;616;p42"/>
          <p:cNvSpPr txBox="1">
            <a:spLocks noGrp="1"/>
          </p:cNvSpPr>
          <p:nvPr>
            <p:ph type="title" idx="14"/>
          </p:nvPr>
        </p:nvSpPr>
        <p:spPr>
          <a:xfrm>
            <a:off x="6104703" y="1216100"/>
            <a:ext cx="768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17" name="Google Shape;617;p42"/>
          <p:cNvSpPr txBox="1">
            <a:spLocks noGrp="1"/>
          </p:cNvSpPr>
          <p:nvPr>
            <p:ph type="title" idx="15"/>
          </p:nvPr>
        </p:nvSpPr>
        <p:spPr>
          <a:xfrm>
            <a:off x="6104703" y="3010663"/>
            <a:ext cx="768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618" name="Google Shape;618;p42"/>
          <p:cNvGrpSpPr/>
          <p:nvPr/>
        </p:nvGrpSpPr>
        <p:grpSpPr>
          <a:xfrm rot="5400000">
            <a:off x="294861" y="4329117"/>
            <a:ext cx="805790" cy="369469"/>
            <a:chOff x="8484425" y="4271775"/>
            <a:chExt cx="365338" cy="167514"/>
          </a:xfrm>
        </p:grpSpPr>
        <p:sp>
          <p:nvSpPr>
            <p:cNvPr id="619" name="Google Shape;619;p42"/>
            <p:cNvSpPr/>
            <p:nvPr/>
          </p:nvSpPr>
          <p:spPr>
            <a:xfrm>
              <a:off x="8484425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8585804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8687184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8788563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8484425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8585804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8687184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8788563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Google Shape;627;p42"/>
          <p:cNvSpPr/>
          <p:nvPr/>
        </p:nvSpPr>
        <p:spPr>
          <a:xfrm>
            <a:off x="7938449" y="2293112"/>
            <a:ext cx="933476" cy="933476"/>
          </a:xfrm>
          <a:custGeom>
            <a:avLst/>
            <a:gdLst/>
            <a:ahLst/>
            <a:cxnLst/>
            <a:rect l="l" t="t" r="r" b="b"/>
            <a:pathLst>
              <a:path w="86333" h="86333" extrusionOk="0">
                <a:moveTo>
                  <a:pt x="42541" y="0"/>
                </a:moveTo>
                <a:lnTo>
                  <a:pt x="42541" y="38448"/>
                </a:lnTo>
                <a:lnTo>
                  <a:pt x="32584" y="1310"/>
                </a:lnTo>
                <a:lnTo>
                  <a:pt x="31393" y="1623"/>
                </a:lnTo>
                <a:lnTo>
                  <a:pt x="41336" y="38776"/>
                </a:lnTo>
                <a:lnTo>
                  <a:pt x="22120" y="5463"/>
                </a:lnTo>
                <a:lnTo>
                  <a:pt x="21048" y="6088"/>
                </a:lnTo>
                <a:lnTo>
                  <a:pt x="40264" y="39386"/>
                </a:lnTo>
                <a:lnTo>
                  <a:pt x="13070" y="12206"/>
                </a:lnTo>
                <a:lnTo>
                  <a:pt x="12206" y="13084"/>
                </a:lnTo>
                <a:lnTo>
                  <a:pt x="39386" y="40264"/>
                </a:lnTo>
                <a:lnTo>
                  <a:pt x="6089" y="21048"/>
                </a:lnTo>
                <a:lnTo>
                  <a:pt x="5463" y="22119"/>
                </a:lnTo>
                <a:lnTo>
                  <a:pt x="38776" y="41351"/>
                </a:lnTo>
                <a:lnTo>
                  <a:pt x="1623" y="31393"/>
                </a:lnTo>
                <a:lnTo>
                  <a:pt x="1311" y="32583"/>
                </a:lnTo>
                <a:lnTo>
                  <a:pt x="38448" y="42541"/>
                </a:lnTo>
                <a:lnTo>
                  <a:pt x="1" y="42541"/>
                </a:lnTo>
                <a:lnTo>
                  <a:pt x="1" y="43777"/>
                </a:lnTo>
                <a:lnTo>
                  <a:pt x="38448" y="43777"/>
                </a:lnTo>
                <a:lnTo>
                  <a:pt x="1311" y="53735"/>
                </a:lnTo>
                <a:lnTo>
                  <a:pt x="1623" y="54941"/>
                </a:lnTo>
                <a:lnTo>
                  <a:pt x="38776" y="44983"/>
                </a:lnTo>
                <a:lnTo>
                  <a:pt x="38776" y="44983"/>
                </a:lnTo>
                <a:lnTo>
                  <a:pt x="5463" y="64214"/>
                </a:lnTo>
                <a:lnTo>
                  <a:pt x="6089" y="65286"/>
                </a:lnTo>
                <a:lnTo>
                  <a:pt x="39386" y="46054"/>
                </a:lnTo>
                <a:lnTo>
                  <a:pt x="39386" y="46054"/>
                </a:lnTo>
                <a:lnTo>
                  <a:pt x="12206" y="73249"/>
                </a:lnTo>
                <a:lnTo>
                  <a:pt x="13070" y="74127"/>
                </a:lnTo>
                <a:lnTo>
                  <a:pt x="40264" y="46933"/>
                </a:lnTo>
                <a:lnTo>
                  <a:pt x="21048" y="80230"/>
                </a:lnTo>
                <a:lnTo>
                  <a:pt x="22120" y="80855"/>
                </a:lnTo>
                <a:lnTo>
                  <a:pt x="41336" y="47558"/>
                </a:lnTo>
                <a:lnTo>
                  <a:pt x="31393" y="84696"/>
                </a:lnTo>
                <a:lnTo>
                  <a:pt x="32584" y="85023"/>
                </a:lnTo>
                <a:lnTo>
                  <a:pt x="42541" y="47870"/>
                </a:lnTo>
                <a:lnTo>
                  <a:pt x="42541" y="86333"/>
                </a:lnTo>
                <a:lnTo>
                  <a:pt x="43777" y="86333"/>
                </a:lnTo>
                <a:lnTo>
                  <a:pt x="43777" y="47870"/>
                </a:lnTo>
                <a:lnTo>
                  <a:pt x="53735" y="85023"/>
                </a:lnTo>
                <a:lnTo>
                  <a:pt x="54926" y="84696"/>
                </a:lnTo>
                <a:lnTo>
                  <a:pt x="44983" y="47558"/>
                </a:lnTo>
                <a:lnTo>
                  <a:pt x="64214" y="80855"/>
                </a:lnTo>
                <a:lnTo>
                  <a:pt x="65286" y="80230"/>
                </a:lnTo>
                <a:lnTo>
                  <a:pt x="46054" y="46933"/>
                </a:lnTo>
                <a:lnTo>
                  <a:pt x="73249" y="74127"/>
                </a:lnTo>
                <a:lnTo>
                  <a:pt x="74127" y="73249"/>
                </a:lnTo>
                <a:lnTo>
                  <a:pt x="46933" y="46054"/>
                </a:lnTo>
                <a:lnTo>
                  <a:pt x="46933" y="46054"/>
                </a:lnTo>
                <a:lnTo>
                  <a:pt x="80230" y="65286"/>
                </a:lnTo>
                <a:lnTo>
                  <a:pt x="80855" y="64214"/>
                </a:lnTo>
                <a:lnTo>
                  <a:pt x="47558" y="44983"/>
                </a:lnTo>
                <a:lnTo>
                  <a:pt x="84695" y="54941"/>
                </a:lnTo>
                <a:lnTo>
                  <a:pt x="85023" y="53735"/>
                </a:lnTo>
                <a:lnTo>
                  <a:pt x="47870" y="43777"/>
                </a:lnTo>
                <a:lnTo>
                  <a:pt x="86333" y="43777"/>
                </a:lnTo>
                <a:lnTo>
                  <a:pt x="86333" y="42541"/>
                </a:lnTo>
                <a:lnTo>
                  <a:pt x="47870" y="42541"/>
                </a:lnTo>
                <a:lnTo>
                  <a:pt x="85023" y="32583"/>
                </a:lnTo>
                <a:lnTo>
                  <a:pt x="84695" y="31393"/>
                </a:lnTo>
                <a:lnTo>
                  <a:pt x="47558" y="41351"/>
                </a:lnTo>
                <a:lnTo>
                  <a:pt x="80855" y="22119"/>
                </a:lnTo>
                <a:lnTo>
                  <a:pt x="80230" y="21048"/>
                </a:lnTo>
                <a:lnTo>
                  <a:pt x="46933" y="40264"/>
                </a:lnTo>
                <a:lnTo>
                  <a:pt x="74127" y="13084"/>
                </a:lnTo>
                <a:lnTo>
                  <a:pt x="73249" y="12206"/>
                </a:lnTo>
                <a:lnTo>
                  <a:pt x="46054" y="39401"/>
                </a:lnTo>
                <a:lnTo>
                  <a:pt x="65286" y="6088"/>
                </a:lnTo>
                <a:lnTo>
                  <a:pt x="64214" y="5463"/>
                </a:lnTo>
                <a:lnTo>
                  <a:pt x="44983" y="38776"/>
                </a:lnTo>
                <a:lnTo>
                  <a:pt x="54926" y="1623"/>
                </a:lnTo>
                <a:lnTo>
                  <a:pt x="53735" y="1310"/>
                </a:lnTo>
                <a:lnTo>
                  <a:pt x="43777" y="38448"/>
                </a:lnTo>
                <a:lnTo>
                  <a:pt x="437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4"/>
          <p:cNvSpPr txBox="1">
            <a:spLocks noGrp="1"/>
          </p:cNvSpPr>
          <p:nvPr>
            <p:ph type="title"/>
          </p:nvPr>
        </p:nvSpPr>
        <p:spPr>
          <a:xfrm>
            <a:off x="1459650" y="2414400"/>
            <a:ext cx="6224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Etika, </a:t>
            </a:r>
            <a:r>
              <a:rPr lang="en-US" sz="4400" dirty="0" err="1"/>
              <a:t>apasih</a:t>
            </a:r>
            <a:r>
              <a:rPr lang="en-US" sz="4400" dirty="0"/>
              <a:t> </a:t>
            </a:r>
            <a:r>
              <a:rPr lang="en-US" sz="4400" dirty="0" err="1"/>
              <a:t>dia</a:t>
            </a:r>
            <a:r>
              <a:rPr lang="en-US" sz="4400" dirty="0"/>
              <a:t>?</a:t>
            </a:r>
            <a:endParaRPr sz="4400" dirty="0"/>
          </a:p>
        </p:txBody>
      </p:sp>
      <p:sp>
        <p:nvSpPr>
          <p:cNvPr id="652" name="Google Shape;652;p44"/>
          <p:cNvSpPr txBox="1">
            <a:spLocks noGrp="1"/>
          </p:cNvSpPr>
          <p:nvPr>
            <p:ph type="title" idx="2"/>
          </p:nvPr>
        </p:nvSpPr>
        <p:spPr>
          <a:xfrm>
            <a:off x="3975775" y="1372775"/>
            <a:ext cx="119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53" name="Google Shape;653;p44"/>
          <p:cNvSpPr txBox="1">
            <a:spLocks noGrp="1"/>
          </p:cNvSpPr>
          <p:nvPr>
            <p:ph type="subTitle" idx="1"/>
          </p:nvPr>
        </p:nvSpPr>
        <p:spPr>
          <a:xfrm>
            <a:off x="1459650" y="3395725"/>
            <a:ext cx="6224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sp>
        <p:nvSpPr>
          <p:cNvPr id="654" name="Google Shape;654;p44"/>
          <p:cNvSpPr/>
          <p:nvPr/>
        </p:nvSpPr>
        <p:spPr>
          <a:xfrm>
            <a:off x="678450" y="617200"/>
            <a:ext cx="1590300" cy="1590300"/>
          </a:xfrm>
          <a:prstGeom prst="star8">
            <a:avLst>
              <a:gd name="adj" fmla="val 2183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44"/>
          <p:cNvGrpSpPr/>
          <p:nvPr/>
        </p:nvGrpSpPr>
        <p:grpSpPr>
          <a:xfrm>
            <a:off x="5567492" y="617207"/>
            <a:ext cx="933583" cy="472975"/>
            <a:chOff x="2371238" y="703750"/>
            <a:chExt cx="1209775" cy="612900"/>
          </a:xfrm>
        </p:grpSpPr>
        <p:sp>
          <p:nvSpPr>
            <p:cNvPr id="656" name="Google Shape;656;p44"/>
            <p:cNvSpPr/>
            <p:nvPr/>
          </p:nvSpPr>
          <p:spPr>
            <a:xfrm>
              <a:off x="2371238" y="703750"/>
              <a:ext cx="1209775" cy="612900"/>
            </a:xfrm>
            <a:custGeom>
              <a:avLst/>
              <a:gdLst/>
              <a:ahLst/>
              <a:cxnLst/>
              <a:rect l="l" t="t" r="r" b="b"/>
              <a:pathLst>
                <a:path w="48391" h="24516" extrusionOk="0">
                  <a:moveTo>
                    <a:pt x="24195" y="1"/>
                  </a:moveTo>
                  <a:cubicBezTo>
                    <a:pt x="10843" y="1"/>
                    <a:pt x="1" y="12258"/>
                    <a:pt x="1" y="12258"/>
                  </a:cubicBezTo>
                  <a:cubicBezTo>
                    <a:pt x="1" y="12258"/>
                    <a:pt x="10843" y="24515"/>
                    <a:pt x="24195" y="24515"/>
                  </a:cubicBezTo>
                  <a:cubicBezTo>
                    <a:pt x="37548" y="24515"/>
                    <a:pt x="48390" y="12258"/>
                    <a:pt x="48390" y="12258"/>
                  </a:cubicBezTo>
                  <a:cubicBezTo>
                    <a:pt x="48390" y="12258"/>
                    <a:pt x="37548" y="1"/>
                    <a:pt x="2419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2682813" y="744675"/>
              <a:ext cx="586625" cy="531050"/>
            </a:xfrm>
            <a:custGeom>
              <a:avLst/>
              <a:gdLst/>
              <a:ahLst/>
              <a:cxnLst/>
              <a:rect l="l" t="t" r="r" b="b"/>
              <a:pathLst>
                <a:path w="23465" h="21242" extrusionOk="0">
                  <a:moveTo>
                    <a:pt x="11740" y="0"/>
                  </a:moveTo>
                  <a:cubicBezTo>
                    <a:pt x="10878" y="0"/>
                    <a:pt x="10003" y="106"/>
                    <a:pt x="9130" y="327"/>
                  </a:cubicBezTo>
                  <a:cubicBezTo>
                    <a:pt x="3447" y="1765"/>
                    <a:pt x="0" y="7539"/>
                    <a:pt x="1438" y="13223"/>
                  </a:cubicBezTo>
                  <a:cubicBezTo>
                    <a:pt x="2655" y="18034"/>
                    <a:pt x="6979" y="21242"/>
                    <a:pt x="11725" y="21242"/>
                  </a:cubicBezTo>
                  <a:cubicBezTo>
                    <a:pt x="12586" y="21242"/>
                    <a:pt x="13462" y="21136"/>
                    <a:pt x="14335" y="20915"/>
                  </a:cubicBezTo>
                  <a:cubicBezTo>
                    <a:pt x="20041" y="19477"/>
                    <a:pt x="23465" y="13702"/>
                    <a:pt x="22027" y="8019"/>
                  </a:cubicBezTo>
                  <a:cubicBezTo>
                    <a:pt x="20810" y="3208"/>
                    <a:pt x="16485" y="0"/>
                    <a:pt x="1174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2922463" y="955975"/>
              <a:ext cx="107875" cy="108450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146" y="0"/>
                  </a:moveTo>
                  <a:cubicBezTo>
                    <a:pt x="960" y="0"/>
                    <a:pt x="1" y="982"/>
                    <a:pt x="1" y="2169"/>
                  </a:cubicBezTo>
                  <a:cubicBezTo>
                    <a:pt x="1" y="3356"/>
                    <a:pt x="960" y="4337"/>
                    <a:pt x="2146" y="4337"/>
                  </a:cubicBezTo>
                  <a:cubicBezTo>
                    <a:pt x="3333" y="4337"/>
                    <a:pt x="4315" y="3356"/>
                    <a:pt x="4315" y="2169"/>
                  </a:cubicBezTo>
                  <a:cubicBezTo>
                    <a:pt x="4315" y="982"/>
                    <a:pt x="3333" y="0"/>
                    <a:pt x="214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4"/>
          <p:cNvSpPr/>
          <p:nvPr/>
        </p:nvSpPr>
        <p:spPr>
          <a:xfrm rot="10800000">
            <a:off x="3265257" y="4062441"/>
            <a:ext cx="2613482" cy="348749"/>
          </a:xfrm>
          <a:custGeom>
            <a:avLst/>
            <a:gdLst/>
            <a:ahLst/>
            <a:cxnLst/>
            <a:rect l="l" t="t" r="r" b="b"/>
            <a:pathLst>
              <a:path w="96190" h="12837" extrusionOk="0">
                <a:moveTo>
                  <a:pt x="24206" y="1968"/>
                </a:moveTo>
                <a:cubicBezTo>
                  <a:pt x="24280" y="1968"/>
                  <a:pt x="24352" y="1981"/>
                  <a:pt x="24378" y="1994"/>
                </a:cubicBezTo>
                <a:cubicBezTo>
                  <a:pt x="24424" y="2040"/>
                  <a:pt x="24857" y="2268"/>
                  <a:pt x="24834" y="2405"/>
                </a:cubicBezTo>
                <a:cubicBezTo>
                  <a:pt x="24834" y="2519"/>
                  <a:pt x="24697" y="2907"/>
                  <a:pt x="24652" y="2999"/>
                </a:cubicBezTo>
                <a:cubicBezTo>
                  <a:pt x="24583" y="3090"/>
                  <a:pt x="24309" y="3546"/>
                  <a:pt x="24218" y="3683"/>
                </a:cubicBezTo>
                <a:cubicBezTo>
                  <a:pt x="24127" y="3820"/>
                  <a:pt x="23990" y="3934"/>
                  <a:pt x="23921" y="3957"/>
                </a:cubicBezTo>
                <a:lnTo>
                  <a:pt x="23876" y="4003"/>
                </a:lnTo>
                <a:lnTo>
                  <a:pt x="23853" y="4003"/>
                </a:lnTo>
                <a:cubicBezTo>
                  <a:pt x="23899" y="4071"/>
                  <a:pt x="23716" y="4231"/>
                  <a:pt x="23488" y="4345"/>
                </a:cubicBezTo>
                <a:lnTo>
                  <a:pt x="23328" y="4528"/>
                </a:lnTo>
                <a:lnTo>
                  <a:pt x="23145" y="4756"/>
                </a:lnTo>
                <a:cubicBezTo>
                  <a:pt x="22871" y="4939"/>
                  <a:pt x="22438" y="5190"/>
                  <a:pt x="22392" y="5258"/>
                </a:cubicBezTo>
                <a:cubicBezTo>
                  <a:pt x="22346" y="5327"/>
                  <a:pt x="22187" y="5509"/>
                  <a:pt x="22050" y="5692"/>
                </a:cubicBezTo>
                <a:lnTo>
                  <a:pt x="21821" y="5760"/>
                </a:lnTo>
                <a:cubicBezTo>
                  <a:pt x="21799" y="5760"/>
                  <a:pt x="21867" y="5852"/>
                  <a:pt x="21844" y="5897"/>
                </a:cubicBezTo>
                <a:cubicBezTo>
                  <a:pt x="21799" y="5920"/>
                  <a:pt x="21685" y="5943"/>
                  <a:pt x="21685" y="5966"/>
                </a:cubicBezTo>
                <a:cubicBezTo>
                  <a:pt x="21685" y="6034"/>
                  <a:pt x="21639" y="6080"/>
                  <a:pt x="21525" y="6080"/>
                </a:cubicBezTo>
                <a:cubicBezTo>
                  <a:pt x="21507" y="6077"/>
                  <a:pt x="21491" y="6076"/>
                  <a:pt x="21477" y="6076"/>
                </a:cubicBezTo>
                <a:cubicBezTo>
                  <a:pt x="21387" y="6076"/>
                  <a:pt x="21382" y="6138"/>
                  <a:pt x="21342" y="6217"/>
                </a:cubicBezTo>
                <a:cubicBezTo>
                  <a:pt x="21251" y="6422"/>
                  <a:pt x="21068" y="6559"/>
                  <a:pt x="20817" y="6651"/>
                </a:cubicBezTo>
                <a:cubicBezTo>
                  <a:pt x="20680" y="6696"/>
                  <a:pt x="20589" y="6788"/>
                  <a:pt x="20452" y="6856"/>
                </a:cubicBezTo>
                <a:cubicBezTo>
                  <a:pt x="20338" y="6925"/>
                  <a:pt x="20201" y="6970"/>
                  <a:pt x="20110" y="7062"/>
                </a:cubicBezTo>
                <a:cubicBezTo>
                  <a:pt x="20018" y="7153"/>
                  <a:pt x="19813" y="7153"/>
                  <a:pt x="19767" y="7313"/>
                </a:cubicBezTo>
                <a:lnTo>
                  <a:pt x="19767" y="7427"/>
                </a:lnTo>
                <a:cubicBezTo>
                  <a:pt x="19607" y="7495"/>
                  <a:pt x="19311" y="7564"/>
                  <a:pt x="19242" y="7586"/>
                </a:cubicBezTo>
                <a:cubicBezTo>
                  <a:pt x="19174" y="7586"/>
                  <a:pt x="19197" y="7632"/>
                  <a:pt x="19288" y="7701"/>
                </a:cubicBezTo>
                <a:lnTo>
                  <a:pt x="19128" y="7746"/>
                </a:lnTo>
                <a:cubicBezTo>
                  <a:pt x="19037" y="7792"/>
                  <a:pt x="18923" y="7815"/>
                  <a:pt x="18831" y="7838"/>
                </a:cubicBezTo>
                <a:lnTo>
                  <a:pt x="18580" y="7929"/>
                </a:lnTo>
                <a:cubicBezTo>
                  <a:pt x="18399" y="8050"/>
                  <a:pt x="18059" y="8188"/>
                  <a:pt x="17980" y="8188"/>
                </a:cubicBezTo>
                <a:cubicBezTo>
                  <a:pt x="17970" y="8188"/>
                  <a:pt x="17964" y="8185"/>
                  <a:pt x="17964" y="8180"/>
                </a:cubicBezTo>
                <a:cubicBezTo>
                  <a:pt x="17964" y="8111"/>
                  <a:pt x="17781" y="7906"/>
                  <a:pt x="17804" y="7838"/>
                </a:cubicBezTo>
                <a:cubicBezTo>
                  <a:pt x="17850" y="7769"/>
                  <a:pt x="17896" y="7586"/>
                  <a:pt x="17896" y="7404"/>
                </a:cubicBezTo>
                <a:lnTo>
                  <a:pt x="17987" y="7313"/>
                </a:lnTo>
                <a:lnTo>
                  <a:pt x="18101" y="7176"/>
                </a:lnTo>
                <a:cubicBezTo>
                  <a:pt x="18101" y="7039"/>
                  <a:pt x="18101" y="6879"/>
                  <a:pt x="18078" y="6833"/>
                </a:cubicBezTo>
                <a:lnTo>
                  <a:pt x="18078" y="6788"/>
                </a:lnTo>
                <a:cubicBezTo>
                  <a:pt x="18055" y="6719"/>
                  <a:pt x="18078" y="6605"/>
                  <a:pt x="18101" y="6605"/>
                </a:cubicBezTo>
                <a:cubicBezTo>
                  <a:pt x="18306" y="6559"/>
                  <a:pt x="18352" y="6514"/>
                  <a:pt x="18192" y="6377"/>
                </a:cubicBezTo>
                <a:lnTo>
                  <a:pt x="18169" y="6354"/>
                </a:lnTo>
                <a:cubicBezTo>
                  <a:pt x="18192" y="6308"/>
                  <a:pt x="18306" y="6126"/>
                  <a:pt x="18443" y="5966"/>
                </a:cubicBezTo>
                <a:lnTo>
                  <a:pt x="18512" y="5806"/>
                </a:lnTo>
                <a:cubicBezTo>
                  <a:pt x="18603" y="5646"/>
                  <a:pt x="18740" y="5487"/>
                  <a:pt x="18831" y="5327"/>
                </a:cubicBezTo>
                <a:cubicBezTo>
                  <a:pt x="18946" y="5144"/>
                  <a:pt x="19060" y="4984"/>
                  <a:pt x="19197" y="4825"/>
                </a:cubicBezTo>
                <a:cubicBezTo>
                  <a:pt x="19379" y="4642"/>
                  <a:pt x="19493" y="4437"/>
                  <a:pt x="19630" y="4254"/>
                </a:cubicBezTo>
                <a:cubicBezTo>
                  <a:pt x="19790" y="4071"/>
                  <a:pt x="20064" y="3980"/>
                  <a:pt x="20155" y="3752"/>
                </a:cubicBezTo>
                <a:cubicBezTo>
                  <a:pt x="20155" y="3752"/>
                  <a:pt x="20224" y="3752"/>
                  <a:pt x="20224" y="3729"/>
                </a:cubicBezTo>
                <a:cubicBezTo>
                  <a:pt x="20292" y="3615"/>
                  <a:pt x="20520" y="3729"/>
                  <a:pt x="20566" y="3524"/>
                </a:cubicBezTo>
                <a:cubicBezTo>
                  <a:pt x="20566" y="3455"/>
                  <a:pt x="20749" y="3387"/>
                  <a:pt x="20840" y="3318"/>
                </a:cubicBezTo>
                <a:cubicBezTo>
                  <a:pt x="20863" y="3295"/>
                  <a:pt x="20863" y="3250"/>
                  <a:pt x="20886" y="3250"/>
                </a:cubicBezTo>
                <a:lnTo>
                  <a:pt x="21228" y="3158"/>
                </a:lnTo>
                <a:cubicBezTo>
                  <a:pt x="21502" y="2976"/>
                  <a:pt x="22164" y="2565"/>
                  <a:pt x="22324" y="2496"/>
                </a:cubicBezTo>
                <a:cubicBezTo>
                  <a:pt x="22483" y="2405"/>
                  <a:pt x="23191" y="2200"/>
                  <a:pt x="23396" y="2154"/>
                </a:cubicBezTo>
                <a:cubicBezTo>
                  <a:pt x="23602" y="2086"/>
                  <a:pt x="23967" y="2040"/>
                  <a:pt x="24058" y="1994"/>
                </a:cubicBezTo>
                <a:cubicBezTo>
                  <a:pt x="24097" y="1975"/>
                  <a:pt x="24152" y="1968"/>
                  <a:pt x="24206" y="1968"/>
                </a:cubicBezTo>
                <a:close/>
                <a:moveTo>
                  <a:pt x="66336" y="6373"/>
                </a:moveTo>
                <a:cubicBezTo>
                  <a:pt x="66425" y="6373"/>
                  <a:pt x="66615" y="6448"/>
                  <a:pt x="66696" y="6468"/>
                </a:cubicBezTo>
                <a:cubicBezTo>
                  <a:pt x="66787" y="6491"/>
                  <a:pt x="66742" y="6537"/>
                  <a:pt x="66559" y="6582"/>
                </a:cubicBezTo>
                <a:lnTo>
                  <a:pt x="66536" y="6765"/>
                </a:lnTo>
                <a:cubicBezTo>
                  <a:pt x="66536" y="6879"/>
                  <a:pt x="66376" y="6970"/>
                  <a:pt x="66354" y="7084"/>
                </a:cubicBezTo>
                <a:cubicBezTo>
                  <a:pt x="66331" y="7176"/>
                  <a:pt x="66331" y="7244"/>
                  <a:pt x="66171" y="7267"/>
                </a:cubicBezTo>
                <a:cubicBezTo>
                  <a:pt x="66125" y="7290"/>
                  <a:pt x="66080" y="7404"/>
                  <a:pt x="66034" y="7472"/>
                </a:cubicBezTo>
                <a:lnTo>
                  <a:pt x="65988" y="7609"/>
                </a:lnTo>
                <a:cubicBezTo>
                  <a:pt x="65852" y="7701"/>
                  <a:pt x="65600" y="7883"/>
                  <a:pt x="65623" y="7906"/>
                </a:cubicBezTo>
                <a:cubicBezTo>
                  <a:pt x="65646" y="7952"/>
                  <a:pt x="65463" y="8020"/>
                  <a:pt x="65395" y="8043"/>
                </a:cubicBezTo>
                <a:cubicBezTo>
                  <a:pt x="65327" y="8066"/>
                  <a:pt x="65075" y="8294"/>
                  <a:pt x="65007" y="8363"/>
                </a:cubicBezTo>
                <a:cubicBezTo>
                  <a:pt x="64984" y="8380"/>
                  <a:pt x="64960" y="8387"/>
                  <a:pt x="64936" y="8387"/>
                </a:cubicBezTo>
                <a:cubicBezTo>
                  <a:pt x="64866" y="8387"/>
                  <a:pt x="64802" y="8323"/>
                  <a:pt x="64802" y="8271"/>
                </a:cubicBezTo>
                <a:cubicBezTo>
                  <a:pt x="64799" y="8262"/>
                  <a:pt x="64790" y="8259"/>
                  <a:pt x="64778" y="8259"/>
                </a:cubicBezTo>
                <a:cubicBezTo>
                  <a:pt x="64693" y="8259"/>
                  <a:pt x="64413" y="8437"/>
                  <a:pt x="64254" y="8477"/>
                </a:cubicBezTo>
                <a:cubicBezTo>
                  <a:pt x="64162" y="8499"/>
                  <a:pt x="64122" y="8505"/>
                  <a:pt x="64108" y="8505"/>
                </a:cubicBezTo>
                <a:cubicBezTo>
                  <a:pt x="64094" y="8505"/>
                  <a:pt x="64105" y="8499"/>
                  <a:pt x="64117" y="8499"/>
                </a:cubicBezTo>
                <a:cubicBezTo>
                  <a:pt x="64162" y="8477"/>
                  <a:pt x="64117" y="8408"/>
                  <a:pt x="64071" y="8385"/>
                </a:cubicBezTo>
                <a:cubicBezTo>
                  <a:pt x="64068" y="8382"/>
                  <a:pt x="64064" y="8381"/>
                  <a:pt x="64058" y="8381"/>
                </a:cubicBezTo>
                <a:cubicBezTo>
                  <a:pt x="64019" y="8381"/>
                  <a:pt x="63922" y="8446"/>
                  <a:pt x="63843" y="8545"/>
                </a:cubicBezTo>
                <a:lnTo>
                  <a:pt x="63752" y="8636"/>
                </a:lnTo>
                <a:cubicBezTo>
                  <a:pt x="63744" y="8644"/>
                  <a:pt x="63724" y="8647"/>
                  <a:pt x="63700" y="8647"/>
                </a:cubicBezTo>
                <a:cubicBezTo>
                  <a:pt x="63653" y="8647"/>
                  <a:pt x="63592" y="8636"/>
                  <a:pt x="63592" y="8636"/>
                </a:cubicBezTo>
                <a:cubicBezTo>
                  <a:pt x="63580" y="8534"/>
                  <a:pt x="63535" y="8505"/>
                  <a:pt x="63475" y="8505"/>
                </a:cubicBezTo>
                <a:cubicBezTo>
                  <a:pt x="63415" y="8505"/>
                  <a:pt x="63341" y="8534"/>
                  <a:pt x="63272" y="8545"/>
                </a:cubicBezTo>
                <a:lnTo>
                  <a:pt x="63135" y="8568"/>
                </a:lnTo>
                <a:cubicBezTo>
                  <a:pt x="62998" y="8568"/>
                  <a:pt x="62747" y="8591"/>
                  <a:pt x="62587" y="8591"/>
                </a:cubicBezTo>
                <a:lnTo>
                  <a:pt x="62428" y="8728"/>
                </a:lnTo>
                <a:lnTo>
                  <a:pt x="62382" y="8751"/>
                </a:lnTo>
                <a:cubicBezTo>
                  <a:pt x="62314" y="8728"/>
                  <a:pt x="62177" y="8659"/>
                  <a:pt x="62108" y="8568"/>
                </a:cubicBezTo>
                <a:lnTo>
                  <a:pt x="61971" y="8591"/>
                </a:lnTo>
                <a:lnTo>
                  <a:pt x="61811" y="8636"/>
                </a:lnTo>
                <a:cubicBezTo>
                  <a:pt x="61629" y="8614"/>
                  <a:pt x="61378" y="8614"/>
                  <a:pt x="61241" y="8614"/>
                </a:cubicBezTo>
                <a:lnTo>
                  <a:pt x="61104" y="8659"/>
                </a:lnTo>
                <a:lnTo>
                  <a:pt x="60990" y="8682"/>
                </a:lnTo>
                <a:cubicBezTo>
                  <a:pt x="60933" y="8694"/>
                  <a:pt x="60819" y="8699"/>
                  <a:pt x="60707" y="8699"/>
                </a:cubicBezTo>
                <a:cubicBezTo>
                  <a:pt x="60596" y="8699"/>
                  <a:pt x="60488" y="8694"/>
                  <a:pt x="60442" y="8682"/>
                </a:cubicBezTo>
                <a:cubicBezTo>
                  <a:pt x="60351" y="8682"/>
                  <a:pt x="60236" y="8659"/>
                  <a:pt x="60214" y="8636"/>
                </a:cubicBezTo>
                <a:lnTo>
                  <a:pt x="60168" y="8614"/>
                </a:lnTo>
                <a:cubicBezTo>
                  <a:pt x="60168" y="8591"/>
                  <a:pt x="60191" y="8568"/>
                  <a:pt x="60191" y="8522"/>
                </a:cubicBezTo>
                <a:cubicBezTo>
                  <a:pt x="60214" y="8522"/>
                  <a:pt x="60282" y="8454"/>
                  <a:pt x="60351" y="8363"/>
                </a:cubicBezTo>
                <a:lnTo>
                  <a:pt x="60442" y="8340"/>
                </a:lnTo>
                <a:lnTo>
                  <a:pt x="60533" y="8294"/>
                </a:lnTo>
                <a:cubicBezTo>
                  <a:pt x="60647" y="8226"/>
                  <a:pt x="61195" y="7997"/>
                  <a:pt x="61332" y="7906"/>
                </a:cubicBezTo>
                <a:cubicBezTo>
                  <a:pt x="61492" y="7792"/>
                  <a:pt x="61697" y="7678"/>
                  <a:pt x="61811" y="7609"/>
                </a:cubicBezTo>
                <a:lnTo>
                  <a:pt x="61903" y="7586"/>
                </a:lnTo>
                <a:lnTo>
                  <a:pt x="61948" y="7586"/>
                </a:lnTo>
                <a:cubicBezTo>
                  <a:pt x="61960" y="7590"/>
                  <a:pt x="61973" y="7592"/>
                  <a:pt x="61988" y="7592"/>
                </a:cubicBezTo>
                <a:cubicBezTo>
                  <a:pt x="62061" y="7592"/>
                  <a:pt x="62165" y="7545"/>
                  <a:pt x="62222" y="7450"/>
                </a:cubicBezTo>
                <a:lnTo>
                  <a:pt x="62451" y="7404"/>
                </a:lnTo>
                <a:lnTo>
                  <a:pt x="62656" y="7335"/>
                </a:lnTo>
                <a:cubicBezTo>
                  <a:pt x="62884" y="7244"/>
                  <a:pt x="63318" y="7062"/>
                  <a:pt x="63386" y="7062"/>
                </a:cubicBezTo>
                <a:cubicBezTo>
                  <a:pt x="63478" y="7062"/>
                  <a:pt x="63660" y="6993"/>
                  <a:pt x="63774" y="6925"/>
                </a:cubicBezTo>
                <a:lnTo>
                  <a:pt x="63911" y="6856"/>
                </a:lnTo>
                <a:cubicBezTo>
                  <a:pt x="63915" y="6853"/>
                  <a:pt x="63919" y="6851"/>
                  <a:pt x="63925" y="6851"/>
                </a:cubicBezTo>
                <a:cubicBezTo>
                  <a:pt x="63959" y="6851"/>
                  <a:pt x="64029" y="6902"/>
                  <a:pt x="64048" y="6902"/>
                </a:cubicBezTo>
                <a:cubicBezTo>
                  <a:pt x="64117" y="6879"/>
                  <a:pt x="64140" y="6788"/>
                  <a:pt x="64208" y="6788"/>
                </a:cubicBezTo>
                <a:lnTo>
                  <a:pt x="64277" y="6788"/>
                </a:lnTo>
                <a:cubicBezTo>
                  <a:pt x="64281" y="6789"/>
                  <a:pt x="64286" y="6789"/>
                  <a:pt x="64291" y="6789"/>
                </a:cubicBezTo>
                <a:cubicBezTo>
                  <a:pt x="64398" y="6789"/>
                  <a:pt x="64694" y="6582"/>
                  <a:pt x="64824" y="6582"/>
                </a:cubicBezTo>
                <a:cubicBezTo>
                  <a:pt x="64984" y="6582"/>
                  <a:pt x="65395" y="6468"/>
                  <a:pt x="65532" y="6445"/>
                </a:cubicBezTo>
                <a:cubicBezTo>
                  <a:pt x="65548" y="6443"/>
                  <a:pt x="65565" y="6441"/>
                  <a:pt x="65584" y="6441"/>
                </a:cubicBezTo>
                <a:cubicBezTo>
                  <a:pt x="65695" y="6441"/>
                  <a:pt x="65850" y="6481"/>
                  <a:pt x="65935" y="6481"/>
                </a:cubicBezTo>
                <a:cubicBezTo>
                  <a:pt x="65960" y="6481"/>
                  <a:pt x="65979" y="6477"/>
                  <a:pt x="65988" y="6468"/>
                </a:cubicBezTo>
                <a:cubicBezTo>
                  <a:pt x="66057" y="6445"/>
                  <a:pt x="66262" y="6400"/>
                  <a:pt x="66308" y="6377"/>
                </a:cubicBezTo>
                <a:cubicBezTo>
                  <a:pt x="66316" y="6374"/>
                  <a:pt x="66325" y="6373"/>
                  <a:pt x="66336" y="6373"/>
                </a:cubicBezTo>
                <a:close/>
                <a:moveTo>
                  <a:pt x="22097" y="0"/>
                </a:moveTo>
                <a:cubicBezTo>
                  <a:pt x="21986" y="0"/>
                  <a:pt x="21881" y="55"/>
                  <a:pt x="21776" y="100"/>
                </a:cubicBezTo>
                <a:cubicBezTo>
                  <a:pt x="21593" y="145"/>
                  <a:pt x="21411" y="260"/>
                  <a:pt x="21205" y="282"/>
                </a:cubicBezTo>
                <a:cubicBezTo>
                  <a:pt x="21068" y="305"/>
                  <a:pt x="20977" y="328"/>
                  <a:pt x="20863" y="419"/>
                </a:cubicBezTo>
                <a:lnTo>
                  <a:pt x="20657" y="533"/>
                </a:lnTo>
                <a:cubicBezTo>
                  <a:pt x="20429" y="648"/>
                  <a:pt x="20041" y="807"/>
                  <a:pt x="19790" y="922"/>
                </a:cubicBezTo>
                <a:lnTo>
                  <a:pt x="19585" y="1036"/>
                </a:lnTo>
                <a:lnTo>
                  <a:pt x="19105" y="1355"/>
                </a:lnTo>
                <a:cubicBezTo>
                  <a:pt x="19128" y="1515"/>
                  <a:pt x="18946" y="1446"/>
                  <a:pt x="18900" y="1492"/>
                </a:cubicBezTo>
                <a:cubicBezTo>
                  <a:pt x="18879" y="1527"/>
                  <a:pt x="18859" y="1538"/>
                  <a:pt x="18839" y="1538"/>
                </a:cubicBezTo>
                <a:cubicBezTo>
                  <a:pt x="18799" y="1538"/>
                  <a:pt x="18765" y="1490"/>
                  <a:pt x="18746" y="1490"/>
                </a:cubicBezTo>
                <a:cubicBezTo>
                  <a:pt x="18744" y="1490"/>
                  <a:pt x="18742" y="1490"/>
                  <a:pt x="18740" y="1492"/>
                </a:cubicBezTo>
                <a:cubicBezTo>
                  <a:pt x="18672" y="1515"/>
                  <a:pt x="18649" y="1606"/>
                  <a:pt x="18603" y="1652"/>
                </a:cubicBezTo>
                <a:cubicBezTo>
                  <a:pt x="18580" y="1698"/>
                  <a:pt x="18535" y="1743"/>
                  <a:pt x="18466" y="1766"/>
                </a:cubicBezTo>
                <a:cubicBezTo>
                  <a:pt x="18352" y="1835"/>
                  <a:pt x="18147" y="1903"/>
                  <a:pt x="18124" y="1971"/>
                </a:cubicBezTo>
                <a:cubicBezTo>
                  <a:pt x="18101" y="2131"/>
                  <a:pt x="17896" y="2131"/>
                  <a:pt x="17850" y="2268"/>
                </a:cubicBezTo>
                <a:lnTo>
                  <a:pt x="17759" y="2428"/>
                </a:lnTo>
                <a:cubicBezTo>
                  <a:pt x="17553" y="2588"/>
                  <a:pt x="17188" y="2953"/>
                  <a:pt x="16937" y="3204"/>
                </a:cubicBezTo>
                <a:lnTo>
                  <a:pt x="16823" y="3455"/>
                </a:lnTo>
                <a:lnTo>
                  <a:pt x="16823" y="3501"/>
                </a:lnTo>
                <a:cubicBezTo>
                  <a:pt x="16800" y="3524"/>
                  <a:pt x="16572" y="3661"/>
                  <a:pt x="16549" y="3729"/>
                </a:cubicBezTo>
                <a:cubicBezTo>
                  <a:pt x="16526" y="3797"/>
                  <a:pt x="16435" y="4026"/>
                  <a:pt x="16389" y="4094"/>
                </a:cubicBezTo>
                <a:cubicBezTo>
                  <a:pt x="16343" y="4140"/>
                  <a:pt x="16252" y="4322"/>
                  <a:pt x="16161" y="4482"/>
                </a:cubicBezTo>
                <a:lnTo>
                  <a:pt x="16115" y="4642"/>
                </a:lnTo>
                <a:cubicBezTo>
                  <a:pt x="16070" y="4779"/>
                  <a:pt x="16001" y="4962"/>
                  <a:pt x="16024" y="5099"/>
                </a:cubicBezTo>
                <a:lnTo>
                  <a:pt x="16070" y="5258"/>
                </a:lnTo>
                <a:cubicBezTo>
                  <a:pt x="16024" y="5395"/>
                  <a:pt x="15978" y="5783"/>
                  <a:pt x="15955" y="6103"/>
                </a:cubicBezTo>
                <a:lnTo>
                  <a:pt x="15910" y="6400"/>
                </a:lnTo>
                <a:cubicBezTo>
                  <a:pt x="15818" y="6856"/>
                  <a:pt x="16001" y="7290"/>
                  <a:pt x="16138" y="7746"/>
                </a:cubicBezTo>
                <a:cubicBezTo>
                  <a:pt x="16184" y="7929"/>
                  <a:pt x="16275" y="8134"/>
                  <a:pt x="16366" y="8340"/>
                </a:cubicBezTo>
                <a:lnTo>
                  <a:pt x="16458" y="8499"/>
                </a:lnTo>
                <a:cubicBezTo>
                  <a:pt x="16617" y="8682"/>
                  <a:pt x="16594" y="8910"/>
                  <a:pt x="16412" y="9002"/>
                </a:cubicBezTo>
                <a:lnTo>
                  <a:pt x="16275" y="9002"/>
                </a:lnTo>
                <a:lnTo>
                  <a:pt x="16024" y="8979"/>
                </a:lnTo>
                <a:cubicBezTo>
                  <a:pt x="15818" y="9093"/>
                  <a:pt x="15316" y="9504"/>
                  <a:pt x="15111" y="9527"/>
                </a:cubicBezTo>
                <a:cubicBezTo>
                  <a:pt x="15020" y="9549"/>
                  <a:pt x="14871" y="9549"/>
                  <a:pt x="14737" y="9549"/>
                </a:cubicBezTo>
                <a:cubicBezTo>
                  <a:pt x="14603" y="9549"/>
                  <a:pt x="14483" y="9549"/>
                  <a:pt x="14449" y="9572"/>
                </a:cubicBezTo>
                <a:cubicBezTo>
                  <a:pt x="14380" y="9641"/>
                  <a:pt x="14084" y="9801"/>
                  <a:pt x="13992" y="9823"/>
                </a:cubicBezTo>
                <a:cubicBezTo>
                  <a:pt x="13901" y="9869"/>
                  <a:pt x="13673" y="10006"/>
                  <a:pt x="13490" y="10166"/>
                </a:cubicBezTo>
                <a:lnTo>
                  <a:pt x="13239" y="10006"/>
                </a:lnTo>
                <a:cubicBezTo>
                  <a:pt x="13239" y="10006"/>
                  <a:pt x="13125" y="10052"/>
                  <a:pt x="13125" y="10052"/>
                </a:cubicBezTo>
                <a:cubicBezTo>
                  <a:pt x="13148" y="10189"/>
                  <a:pt x="13034" y="10166"/>
                  <a:pt x="12942" y="10189"/>
                </a:cubicBezTo>
                <a:lnTo>
                  <a:pt x="12691" y="10211"/>
                </a:lnTo>
                <a:cubicBezTo>
                  <a:pt x="12440" y="10257"/>
                  <a:pt x="12075" y="10348"/>
                  <a:pt x="11915" y="10440"/>
                </a:cubicBezTo>
                <a:lnTo>
                  <a:pt x="11756" y="10508"/>
                </a:lnTo>
                <a:lnTo>
                  <a:pt x="11276" y="10554"/>
                </a:lnTo>
                <a:cubicBezTo>
                  <a:pt x="11232" y="10534"/>
                  <a:pt x="11192" y="10526"/>
                  <a:pt x="11155" y="10526"/>
                </a:cubicBezTo>
                <a:cubicBezTo>
                  <a:pt x="11019" y="10526"/>
                  <a:pt x="10922" y="10632"/>
                  <a:pt x="10797" y="10668"/>
                </a:cubicBezTo>
                <a:cubicBezTo>
                  <a:pt x="10797" y="10668"/>
                  <a:pt x="10774" y="10645"/>
                  <a:pt x="10774" y="10645"/>
                </a:cubicBezTo>
                <a:cubicBezTo>
                  <a:pt x="10746" y="10631"/>
                  <a:pt x="10719" y="10626"/>
                  <a:pt x="10693" y="10626"/>
                </a:cubicBezTo>
                <a:cubicBezTo>
                  <a:pt x="10599" y="10626"/>
                  <a:pt x="10510" y="10693"/>
                  <a:pt x="10400" y="10693"/>
                </a:cubicBezTo>
                <a:cubicBezTo>
                  <a:pt x="10388" y="10693"/>
                  <a:pt x="10376" y="10693"/>
                  <a:pt x="10363" y="10691"/>
                </a:cubicBezTo>
                <a:cubicBezTo>
                  <a:pt x="10347" y="10688"/>
                  <a:pt x="10330" y="10686"/>
                  <a:pt x="10313" y="10686"/>
                </a:cubicBezTo>
                <a:cubicBezTo>
                  <a:pt x="10205" y="10686"/>
                  <a:pt x="10070" y="10740"/>
                  <a:pt x="9952" y="10759"/>
                </a:cubicBezTo>
                <a:cubicBezTo>
                  <a:pt x="9815" y="10805"/>
                  <a:pt x="9656" y="10805"/>
                  <a:pt x="9541" y="10873"/>
                </a:cubicBezTo>
                <a:cubicBezTo>
                  <a:pt x="9475" y="10913"/>
                  <a:pt x="9417" y="10937"/>
                  <a:pt x="9361" y="10937"/>
                </a:cubicBezTo>
                <a:cubicBezTo>
                  <a:pt x="9321" y="10937"/>
                  <a:pt x="9283" y="10925"/>
                  <a:pt x="9245" y="10896"/>
                </a:cubicBezTo>
                <a:lnTo>
                  <a:pt x="9153" y="10850"/>
                </a:lnTo>
                <a:cubicBezTo>
                  <a:pt x="9108" y="10873"/>
                  <a:pt x="8537" y="11033"/>
                  <a:pt x="8332" y="11056"/>
                </a:cubicBezTo>
                <a:cubicBezTo>
                  <a:pt x="8247" y="11065"/>
                  <a:pt x="8154" y="11071"/>
                  <a:pt x="8066" y="11071"/>
                </a:cubicBezTo>
                <a:cubicBezTo>
                  <a:pt x="7942" y="11071"/>
                  <a:pt x="7828" y="11060"/>
                  <a:pt x="7761" y="11033"/>
                </a:cubicBezTo>
                <a:lnTo>
                  <a:pt x="7693" y="11056"/>
                </a:lnTo>
                <a:cubicBezTo>
                  <a:pt x="7601" y="11056"/>
                  <a:pt x="7533" y="11124"/>
                  <a:pt x="7442" y="11170"/>
                </a:cubicBezTo>
                <a:cubicBezTo>
                  <a:pt x="7436" y="11172"/>
                  <a:pt x="7431" y="11173"/>
                  <a:pt x="7425" y="11173"/>
                </a:cubicBezTo>
                <a:cubicBezTo>
                  <a:pt x="7380" y="11173"/>
                  <a:pt x="7329" y="11124"/>
                  <a:pt x="7280" y="11124"/>
                </a:cubicBezTo>
                <a:cubicBezTo>
                  <a:pt x="7257" y="11124"/>
                  <a:pt x="7234" y="11136"/>
                  <a:pt x="7213" y="11170"/>
                </a:cubicBezTo>
                <a:cubicBezTo>
                  <a:pt x="7213" y="11193"/>
                  <a:pt x="7145" y="11193"/>
                  <a:pt x="7122" y="11193"/>
                </a:cubicBezTo>
                <a:cubicBezTo>
                  <a:pt x="7070" y="11124"/>
                  <a:pt x="7015" y="11101"/>
                  <a:pt x="6961" y="11101"/>
                </a:cubicBezTo>
                <a:cubicBezTo>
                  <a:pt x="6871" y="11101"/>
                  <a:pt x="6782" y="11164"/>
                  <a:pt x="6711" y="11193"/>
                </a:cubicBezTo>
                <a:cubicBezTo>
                  <a:pt x="6654" y="11216"/>
                  <a:pt x="6620" y="11227"/>
                  <a:pt x="6588" y="11227"/>
                </a:cubicBezTo>
                <a:cubicBezTo>
                  <a:pt x="6557" y="11227"/>
                  <a:pt x="6529" y="11216"/>
                  <a:pt x="6483" y="11193"/>
                </a:cubicBezTo>
                <a:cubicBezTo>
                  <a:pt x="6426" y="11170"/>
                  <a:pt x="6357" y="11159"/>
                  <a:pt x="6292" y="11159"/>
                </a:cubicBezTo>
                <a:cubicBezTo>
                  <a:pt x="6226" y="11159"/>
                  <a:pt x="6163" y="11170"/>
                  <a:pt x="6118" y="11193"/>
                </a:cubicBezTo>
                <a:cubicBezTo>
                  <a:pt x="5983" y="11260"/>
                  <a:pt x="5840" y="11280"/>
                  <a:pt x="5693" y="11280"/>
                </a:cubicBezTo>
                <a:cubicBezTo>
                  <a:pt x="5592" y="11280"/>
                  <a:pt x="5490" y="11271"/>
                  <a:pt x="5387" y="11261"/>
                </a:cubicBezTo>
                <a:lnTo>
                  <a:pt x="5136" y="11239"/>
                </a:lnTo>
                <a:cubicBezTo>
                  <a:pt x="4862" y="11261"/>
                  <a:pt x="4520" y="11307"/>
                  <a:pt x="4337" y="11375"/>
                </a:cubicBezTo>
                <a:lnTo>
                  <a:pt x="4155" y="11307"/>
                </a:lnTo>
                <a:cubicBezTo>
                  <a:pt x="4127" y="11298"/>
                  <a:pt x="4097" y="11294"/>
                  <a:pt x="4065" y="11294"/>
                </a:cubicBezTo>
                <a:cubicBezTo>
                  <a:pt x="3937" y="11294"/>
                  <a:pt x="3780" y="11353"/>
                  <a:pt x="3653" y="11353"/>
                </a:cubicBezTo>
                <a:lnTo>
                  <a:pt x="3516" y="11353"/>
                </a:lnTo>
                <a:cubicBezTo>
                  <a:pt x="3435" y="11326"/>
                  <a:pt x="3324" y="11315"/>
                  <a:pt x="3218" y="11315"/>
                </a:cubicBezTo>
                <a:cubicBezTo>
                  <a:pt x="3143" y="11315"/>
                  <a:pt x="3070" y="11320"/>
                  <a:pt x="3013" y="11330"/>
                </a:cubicBezTo>
                <a:lnTo>
                  <a:pt x="2945" y="11284"/>
                </a:lnTo>
                <a:cubicBezTo>
                  <a:pt x="2937" y="11283"/>
                  <a:pt x="2930" y="11282"/>
                  <a:pt x="2922" y="11282"/>
                </a:cubicBezTo>
                <a:cubicBezTo>
                  <a:pt x="2853" y="11282"/>
                  <a:pt x="2809" y="11349"/>
                  <a:pt x="2760" y="11349"/>
                </a:cubicBezTo>
                <a:cubicBezTo>
                  <a:pt x="2740" y="11349"/>
                  <a:pt x="2718" y="11338"/>
                  <a:pt x="2694" y="11307"/>
                </a:cubicBezTo>
                <a:cubicBezTo>
                  <a:pt x="2671" y="11261"/>
                  <a:pt x="2534" y="11261"/>
                  <a:pt x="2443" y="11239"/>
                </a:cubicBezTo>
                <a:cubicBezTo>
                  <a:pt x="2352" y="11216"/>
                  <a:pt x="2283" y="11193"/>
                  <a:pt x="2192" y="11193"/>
                </a:cubicBezTo>
                <a:lnTo>
                  <a:pt x="2032" y="11193"/>
                </a:lnTo>
                <a:cubicBezTo>
                  <a:pt x="1920" y="11156"/>
                  <a:pt x="1626" y="11118"/>
                  <a:pt x="1472" y="11118"/>
                </a:cubicBezTo>
                <a:cubicBezTo>
                  <a:pt x="1437" y="11118"/>
                  <a:pt x="1410" y="11120"/>
                  <a:pt x="1393" y="11124"/>
                </a:cubicBezTo>
                <a:cubicBezTo>
                  <a:pt x="1383" y="11126"/>
                  <a:pt x="1373" y="11127"/>
                  <a:pt x="1363" y="11127"/>
                </a:cubicBezTo>
                <a:cubicBezTo>
                  <a:pt x="1259" y="11127"/>
                  <a:pt x="1165" y="11027"/>
                  <a:pt x="1165" y="10965"/>
                </a:cubicBezTo>
                <a:cubicBezTo>
                  <a:pt x="1161" y="10953"/>
                  <a:pt x="1155" y="10948"/>
                  <a:pt x="1150" y="10948"/>
                </a:cubicBezTo>
                <a:cubicBezTo>
                  <a:pt x="1120" y="10948"/>
                  <a:pt x="1073" y="11068"/>
                  <a:pt x="1073" y="11124"/>
                </a:cubicBezTo>
                <a:cubicBezTo>
                  <a:pt x="1071" y="11128"/>
                  <a:pt x="1069" y="11130"/>
                  <a:pt x="1065" y="11130"/>
                </a:cubicBezTo>
                <a:cubicBezTo>
                  <a:pt x="1025" y="11130"/>
                  <a:pt x="883" y="10913"/>
                  <a:pt x="799" y="10850"/>
                </a:cubicBezTo>
                <a:cubicBezTo>
                  <a:pt x="782" y="10842"/>
                  <a:pt x="768" y="10838"/>
                  <a:pt x="757" y="10838"/>
                </a:cubicBezTo>
                <a:cubicBezTo>
                  <a:pt x="709" y="10838"/>
                  <a:pt x="712" y="10905"/>
                  <a:pt x="731" y="10942"/>
                </a:cubicBezTo>
                <a:cubicBezTo>
                  <a:pt x="754" y="10987"/>
                  <a:pt x="708" y="11010"/>
                  <a:pt x="617" y="11033"/>
                </a:cubicBezTo>
                <a:lnTo>
                  <a:pt x="617" y="11010"/>
                </a:lnTo>
                <a:lnTo>
                  <a:pt x="525" y="10850"/>
                </a:lnTo>
                <a:cubicBezTo>
                  <a:pt x="434" y="10691"/>
                  <a:pt x="274" y="10531"/>
                  <a:pt x="183" y="10508"/>
                </a:cubicBezTo>
                <a:lnTo>
                  <a:pt x="160" y="10508"/>
                </a:lnTo>
                <a:cubicBezTo>
                  <a:pt x="115" y="10599"/>
                  <a:pt x="0" y="10691"/>
                  <a:pt x="69" y="10805"/>
                </a:cubicBezTo>
                <a:lnTo>
                  <a:pt x="115" y="10919"/>
                </a:lnTo>
                <a:cubicBezTo>
                  <a:pt x="160" y="11010"/>
                  <a:pt x="434" y="11079"/>
                  <a:pt x="503" y="11124"/>
                </a:cubicBezTo>
                <a:cubicBezTo>
                  <a:pt x="571" y="11170"/>
                  <a:pt x="731" y="11239"/>
                  <a:pt x="845" y="11261"/>
                </a:cubicBezTo>
                <a:lnTo>
                  <a:pt x="708" y="11375"/>
                </a:lnTo>
                <a:cubicBezTo>
                  <a:pt x="640" y="11421"/>
                  <a:pt x="640" y="11512"/>
                  <a:pt x="777" y="11512"/>
                </a:cubicBezTo>
                <a:cubicBezTo>
                  <a:pt x="822" y="11535"/>
                  <a:pt x="868" y="11581"/>
                  <a:pt x="936" y="11604"/>
                </a:cubicBezTo>
                <a:lnTo>
                  <a:pt x="1096" y="11604"/>
                </a:lnTo>
                <a:cubicBezTo>
                  <a:pt x="1210" y="11604"/>
                  <a:pt x="1187" y="11649"/>
                  <a:pt x="1119" y="11695"/>
                </a:cubicBezTo>
                <a:cubicBezTo>
                  <a:pt x="1119" y="11718"/>
                  <a:pt x="1165" y="11809"/>
                  <a:pt x="1187" y="11809"/>
                </a:cubicBezTo>
                <a:cubicBezTo>
                  <a:pt x="1345" y="11868"/>
                  <a:pt x="1417" y="12028"/>
                  <a:pt x="1594" y="12028"/>
                </a:cubicBezTo>
                <a:cubicBezTo>
                  <a:pt x="1623" y="12028"/>
                  <a:pt x="1655" y="12024"/>
                  <a:pt x="1690" y="12015"/>
                </a:cubicBezTo>
                <a:cubicBezTo>
                  <a:pt x="1735" y="12015"/>
                  <a:pt x="1804" y="12060"/>
                  <a:pt x="1827" y="12083"/>
                </a:cubicBezTo>
                <a:lnTo>
                  <a:pt x="1895" y="12243"/>
                </a:lnTo>
                <a:cubicBezTo>
                  <a:pt x="2078" y="12243"/>
                  <a:pt x="2329" y="12174"/>
                  <a:pt x="2443" y="12083"/>
                </a:cubicBezTo>
                <a:lnTo>
                  <a:pt x="2534" y="12266"/>
                </a:lnTo>
                <a:lnTo>
                  <a:pt x="2580" y="12357"/>
                </a:lnTo>
                <a:cubicBezTo>
                  <a:pt x="2740" y="12425"/>
                  <a:pt x="2968" y="12540"/>
                  <a:pt x="3036" y="12562"/>
                </a:cubicBezTo>
                <a:cubicBezTo>
                  <a:pt x="3042" y="12565"/>
                  <a:pt x="3048" y="12567"/>
                  <a:pt x="3055" y="12567"/>
                </a:cubicBezTo>
                <a:cubicBezTo>
                  <a:pt x="3099" y="12567"/>
                  <a:pt x="3153" y="12502"/>
                  <a:pt x="3173" y="12403"/>
                </a:cubicBezTo>
                <a:lnTo>
                  <a:pt x="3310" y="12448"/>
                </a:lnTo>
                <a:lnTo>
                  <a:pt x="3401" y="12471"/>
                </a:lnTo>
                <a:cubicBezTo>
                  <a:pt x="3516" y="12517"/>
                  <a:pt x="3904" y="12722"/>
                  <a:pt x="4041" y="12745"/>
                </a:cubicBezTo>
                <a:lnTo>
                  <a:pt x="4360" y="12745"/>
                </a:lnTo>
                <a:lnTo>
                  <a:pt x="4383" y="12722"/>
                </a:lnTo>
                <a:lnTo>
                  <a:pt x="4497" y="12585"/>
                </a:lnTo>
                <a:cubicBezTo>
                  <a:pt x="4657" y="12654"/>
                  <a:pt x="4976" y="12631"/>
                  <a:pt x="5091" y="12654"/>
                </a:cubicBezTo>
                <a:cubicBezTo>
                  <a:pt x="5182" y="12677"/>
                  <a:pt x="5456" y="12745"/>
                  <a:pt x="5707" y="12813"/>
                </a:cubicBezTo>
                <a:lnTo>
                  <a:pt x="5889" y="12768"/>
                </a:lnTo>
                <a:lnTo>
                  <a:pt x="6118" y="12699"/>
                </a:lnTo>
                <a:cubicBezTo>
                  <a:pt x="6346" y="12745"/>
                  <a:pt x="6665" y="12768"/>
                  <a:pt x="6848" y="12768"/>
                </a:cubicBezTo>
                <a:lnTo>
                  <a:pt x="6985" y="12768"/>
                </a:lnTo>
                <a:cubicBezTo>
                  <a:pt x="7107" y="12768"/>
                  <a:pt x="7218" y="12778"/>
                  <a:pt x="7333" y="12778"/>
                </a:cubicBezTo>
                <a:cubicBezTo>
                  <a:pt x="7391" y="12778"/>
                  <a:pt x="7449" y="12775"/>
                  <a:pt x="7510" y="12768"/>
                </a:cubicBezTo>
                <a:lnTo>
                  <a:pt x="7647" y="12768"/>
                </a:lnTo>
                <a:cubicBezTo>
                  <a:pt x="7807" y="12722"/>
                  <a:pt x="8058" y="12677"/>
                  <a:pt x="8218" y="12677"/>
                </a:cubicBezTo>
                <a:lnTo>
                  <a:pt x="8355" y="12699"/>
                </a:lnTo>
                <a:lnTo>
                  <a:pt x="8857" y="12745"/>
                </a:lnTo>
                <a:cubicBezTo>
                  <a:pt x="9405" y="12677"/>
                  <a:pt x="10066" y="12585"/>
                  <a:pt x="10135" y="12562"/>
                </a:cubicBezTo>
                <a:cubicBezTo>
                  <a:pt x="10203" y="12562"/>
                  <a:pt x="10386" y="12517"/>
                  <a:pt x="10523" y="12494"/>
                </a:cubicBezTo>
                <a:lnTo>
                  <a:pt x="10660" y="12517"/>
                </a:lnTo>
                <a:lnTo>
                  <a:pt x="10774" y="12517"/>
                </a:lnTo>
                <a:cubicBezTo>
                  <a:pt x="10911" y="12471"/>
                  <a:pt x="11710" y="12380"/>
                  <a:pt x="11961" y="12334"/>
                </a:cubicBezTo>
                <a:cubicBezTo>
                  <a:pt x="12212" y="12311"/>
                  <a:pt x="12646" y="12220"/>
                  <a:pt x="12920" y="12174"/>
                </a:cubicBezTo>
                <a:lnTo>
                  <a:pt x="13171" y="12174"/>
                </a:lnTo>
                <a:lnTo>
                  <a:pt x="13239" y="12197"/>
                </a:lnTo>
                <a:cubicBezTo>
                  <a:pt x="13308" y="12152"/>
                  <a:pt x="13878" y="12083"/>
                  <a:pt x="14061" y="12037"/>
                </a:cubicBezTo>
                <a:cubicBezTo>
                  <a:pt x="14221" y="11969"/>
                  <a:pt x="14905" y="11809"/>
                  <a:pt x="15111" y="11764"/>
                </a:cubicBezTo>
                <a:cubicBezTo>
                  <a:pt x="15316" y="11718"/>
                  <a:pt x="15933" y="11558"/>
                  <a:pt x="16092" y="11490"/>
                </a:cubicBezTo>
                <a:cubicBezTo>
                  <a:pt x="16275" y="11444"/>
                  <a:pt x="16754" y="11284"/>
                  <a:pt x="17188" y="11147"/>
                </a:cubicBezTo>
                <a:lnTo>
                  <a:pt x="17553" y="11010"/>
                </a:lnTo>
                <a:lnTo>
                  <a:pt x="17736" y="10942"/>
                </a:lnTo>
                <a:cubicBezTo>
                  <a:pt x="17922" y="10905"/>
                  <a:pt x="18108" y="10867"/>
                  <a:pt x="18195" y="10867"/>
                </a:cubicBezTo>
                <a:cubicBezTo>
                  <a:pt x="18215" y="10867"/>
                  <a:pt x="18230" y="10869"/>
                  <a:pt x="18238" y="10873"/>
                </a:cubicBezTo>
                <a:lnTo>
                  <a:pt x="18284" y="10896"/>
                </a:lnTo>
                <a:lnTo>
                  <a:pt x="18375" y="10965"/>
                </a:lnTo>
                <a:cubicBezTo>
                  <a:pt x="18403" y="10909"/>
                  <a:pt x="18439" y="10879"/>
                  <a:pt x="18473" y="10879"/>
                </a:cubicBezTo>
                <a:cubicBezTo>
                  <a:pt x="18495" y="10879"/>
                  <a:pt x="18517" y="10892"/>
                  <a:pt x="18535" y="10919"/>
                </a:cubicBezTo>
                <a:lnTo>
                  <a:pt x="18557" y="10965"/>
                </a:lnTo>
                <a:cubicBezTo>
                  <a:pt x="18672" y="11239"/>
                  <a:pt x="18694" y="11284"/>
                  <a:pt x="18923" y="11353"/>
                </a:cubicBezTo>
                <a:lnTo>
                  <a:pt x="19014" y="11375"/>
                </a:lnTo>
                <a:cubicBezTo>
                  <a:pt x="19128" y="11421"/>
                  <a:pt x="19288" y="11512"/>
                  <a:pt x="19334" y="11535"/>
                </a:cubicBezTo>
                <a:cubicBezTo>
                  <a:pt x="19338" y="11544"/>
                  <a:pt x="19344" y="11548"/>
                  <a:pt x="19351" y="11548"/>
                </a:cubicBezTo>
                <a:cubicBezTo>
                  <a:pt x="19380" y="11548"/>
                  <a:pt x="19425" y="11485"/>
                  <a:pt x="19425" y="11467"/>
                </a:cubicBezTo>
                <a:cubicBezTo>
                  <a:pt x="19428" y="11461"/>
                  <a:pt x="19432" y="11459"/>
                  <a:pt x="19437" y="11459"/>
                </a:cubicBezTo>
                <a:cubicBezTo>
                  <a:pt x="19474" y="11459"/>
                  <a:pt x="19565" y="11589"/>
                  <a:pt x="19585" y="11649"/>
                </a:cubicBezTo>
                <a:cubicBezTo>
                  <a:pt x="19622" y="11706"/>
                  <a:pt x="19691" y="11747"/>
                  <a:pt x="19726" y="11747"/>
                </a:cubicBezTo>
                <a:cubicBezTo>
                  <a:pt x="19734" y="11747"/>
                  <a:pt x="19740" y="11745"/>
                  <a:pt x="19744" y="11741"/>
                </a:cubicBezTo>
                <a:cubicBezTo>
                  <a:pt x="19749" y="11736"/>
                  <a:pt x="19754" y="11735"/>
                  <a:pt x="19759" y="11735"/>
                </a:cubicBezTo>
                <a:cubicBezTo>
                  <a:pt x="19783" y="11735"/>
                  <a:pt x="19817" y="11772"/>
                  <a:pt x="19836" y="11809"/>
                </a:cubicBezTo>
                <a:lnTo>
                  <a:pt x="19881" y="11855"/>
                </a:lnTo>
                <a:lnTo>
                  <a:pt x="19950" y="11923"/>
                </a:lnTo>
                <a:cubicBezTo>
                  <a:pt x="19986" y="11950"/>
                  <a:pt x="20043" y="11959"/>
                  <a:pt x="20101" y="11959"/>
                </a:cubicBezTo>
                <a:cubicBezTo>
                  <a:pt x="20192" y="11959"/>
                  <a:pt x="20287" y="11937"/>
                  <a:pt x="20315" y="11923"/>
                </a:cubicBezTo>
                <a:cubicBezTo>
                  <a:pt x="20361" y="11878"/>
                  <a:pt x="20429" y="11878"/>
                  <a:pt x="20429" y="11878"/>
                </a:cubicBezTo>
                <a:lnTo>
                  <a:pt x="20429" y="11878"/>
                </a:lnTo>
                <a:cubicBezTo>
                  <a:pt x="20429" y="11878"/>
                  <a:pt x="20406" y="11969"/>
                  <a:pt x="20383" y="12015"/>
                </a:cubicBezTo>
                <a:cubicBezTo>
                  <a:pt x="20361" y="12060"/>
                  <a:pt x="20406" y="12106"/>
                  <a:pt x="20475" y="12106"/>
                </a:cubicBezTo>
                <a:lnTo>
                  <a:pt x="20520" y="12129"/>
                </a:lnTo>
                <a:cubicBezTo>
                  <a:pt x="20772" y="12197"/>
                  <a:pt x="21000" y="12311"/>
                  <a:pt x="21228" y="12357"/>
                </a:cubicBezTo>
                <a:cubicBezTo>
                  <a:pt x="21411" y="12380"/>
                  <a:pt x="21570" y="12357"/>
                  <a:pt x="21685" y="12494"/>
                </a:cubicBezTo>
                <a:cubicBezTo>
                  <a:pt x="21706" y="12516"/>
                  <a:pt x="21728" y="12524"/>
                  <a:pt x="21750" y="12524"/>
                </a:cubicBezTo>
                <a:cubicBezTo>
                  <a:pt x="21796" y="12524"/>
                  <a:pt x="21843" y="12487"/>
                  <a:pt x="21890" y="12471"/>
                </a:cubicBezTo>
                <a:lnTo>
                  <a:pt x="21981" y="12471"/>
                </a:lnTo>
                <a:cubicBezTo>
                  <a:pt x="22095" y="12471"/>
                  <a:pt x="22210" y="12540"/>
                  <a:pt x="22255" y="12608"/>
                </a:cubicBezTo>
                <a:lnTo>
                  <a:pt x="22369" y="12608"/>
                </a:lnTo>
                <a:cubicBezTo>
                  <a:pt x="22445" y="12608"/>
                  <a:pt x="22542" y="12588"/>
                  <a:pt x="22618" y="12588"/>
                </a:cubicBezTo>
                <a:cubicBezTo>
                  <a:pt x="22656" y="12588"/>
                  <a:pt x="22689" y="12593"/>
                  <a:pt x="22712" y="12608"/>
                </a:cubicBezTo>
                <a:lnTo>
                  <a:pt x="22871" y="12699"/>
                </a:lnTo>
                <a:cubicBezTo>
                  <a:pt x="23054" y="12699"/>
                  <a:pt x="23328" y="12722"/>
                  <a:pt x="23488" y="12791"/>
                </a:cubicBezTo>
                <a:lnTo>
                  <a:pt x="23648" y="12722"/>
                </a:lnTo>
                <a:lnTo>
                  <a:pt x="23807" y="12631"/>
                </a:lnTo>
                <a:cubicBezTo>
                  <a:pt x="23967" y="12722"/>
                  <a:pt x="24287" y="12813"/>
                  <a:pt x="24515" y="12836"/>
                </a:cubicBezTo>
                <a:lnTo>
                  <a:pt x="24606" y="12768"/>
                </a:lnTo>
                <a:cubicBezTo>
                  <a:pt x="24660" y="12720"/>
                  <a:pt x="24707" y="12704"/>
                  <a:pt x="24752" y="12704"/>
                </a:cubicBezTo>
                <a:cubicBezTo>
                  <a:pt x="24851" y="12704"/>
                  <a:pt x="24933" y="12787"/>
                  <a:pt x="25030" y="12787"/>
                </a:cubicBezTo>
                <a:cubicBezTo>
                  <a:pt x="25055" y="12787"/>
                  <a:pt x="25081" y="12782"/>
                  <a:pt x="25108" y="12768"/>
                </a:cubicBezTo>
                <a:cubicBezTo>
                  <a:pt x="25124" y="12768"/>
                  <a:pt x="25149" y="12778"/>
                  <a:pt x="25171" y="12778"/>
                </a:cubicBezTo>
                <a:cubicBezTo>
                  <a:pt x="25182" y="12778"/>
                  <a:pt x="25192" y="12775"/>
                  <a:pt x="25200" y="12768"/>
                </a:cubicBezTo>
                <a:cubicBezTo>
                  <a:pt x="25283" y="12705"/>
                  <a:pt x="25376" y="12690"/>
                  <a:pt x="25471" y="12690"/>
                </a:cubicBezTo>
                <a:cubicBezTo>
                  <a:pt x="25560" y="12690"/>
                  <a:pt x="25651" y="12703"/>
                  <a:pt x="25740" y="12703"/>
                </a:cubicBezTo>
                <a:cubicBezTo>
                  <a:pt x="25765" y="12703"/>
                  <a:pt x="25791" y="12702"/>
                  <a:pt x="25816" y="12699"/>
                </a:cubicBezTo>
                <a:cubicBezTo>
                  <a:pt x="26044" y="12677"/>
                  <a:pt x="26250" y="12631"/>
                  <a:pt x="26455" y="12608"/>
                </a:cubicBezTo>
                <a:lnTo>
                  <a:pt x="26775" y="12585"/>
                </a:lnTo>
                <a:cubicBezTo>
                  <a:pt x="27140" y="12540"/>
                  <a:pt x="27459" y="12517"/>
                  <a:pt x="27505" y="12494"/>
                </a:cubicBezTo>
                <a:lnTo>
                  <a:pt x="27528" y="12494"/>
                </a:lnTo>
                <a:cubicBezTo>
                  <a:pt x="27893" y="12425"/>
                  <a:pt x="28281" y="12334"/>
                  <a:pt x="28646" y="12266"/>
                </a:cubicBezTo>
                <a:cubicBezTo>
                  <a:pt x="28852" y="12243"/>
                  <a:pt x="29080" y="12266"/>
                  <a:pt x="29217" y="12174"/>
                </a:cubicBezTo>
                <a:cubicBezTo>
                  <a:pt x="29399" y="12037"/>
                  <a:pt x="29628" y="12129"/>
                  <a:pt x="29833" y="12060"/>
                </a:cubicBezTo>
                <a:lnTo>
                  <a:pt x="30061" y="11992"/>
                </a:lnTo>
                <a:cubicBezTo>
                  <a:pt x="30335" y="11923"/>
                  <a:pt x="30860" y="11809"/>
                  <a:pt x="30952" y="11764"/>
                </a:cubicBezTo>
                <a:cubicBezTo>
                  <a:pt x="31043" y="11718"/>
                  <a:pt x="31317" y="11649"/>
                  <a:pt x="31522" y="11627"/>
                </a:cubicBezTo>
                <a:lnTo>
                  <a:pt x="31728" y="11535"/>
                </a:lnTo>
                <a:lnTo>
                  <a:pt x="31956" y="11398"/>
                </a:lnTo>
                <a:cubicBezTo>
                  <a:pt x="32275" y="11330"/>
                  <a:pt x="33006" y="11147"/>
                  <a:pt x="33166" y="11079"/>
                </a:cubicBezTo>
                <a:cubicBezTo>
                  <a:pt x="33348" y="11033"/>
                  <a:pt x="34056" y="10691"/>
                  <a:pt x="34284" y="10622"/>
                </a:cubicBezTo>
                <a:cubicBezTo>
                  <a:pt x="34512" y="10577"/>
                  <a:pt x="35083" y="10462"/>
                  <a:pt x="35197" y="10394"/>
                </a:cubicBezTo>
                <a:cubicBezTo>
                  <a:pt x="35311" y="10348"/>
                  <a:pt x="35608" y="10211"/>
                  <a:pt x="35882" y="10120"/>
                </a:cubicBezTo>
                <a:lnTo>
                  <a:pt x="36110" y="10029"/>
                </a:lnTo>
                <a:cubicBezTo>
                  <a:pt x="36110" y="10029"/>
                  <a:pt x="36133" y="10006"/>
                  <a:pt x="36156" y="10006"/>
                </a:cubicBezTo>
                <a:lnTo>
                  <a:pt x="36521" y="9960"/>
                </a:lnTo>
                <a:cubicBezTo>
                  <a:pt x="36909" y="9801"/>
                  <a:pt x="37320" y="9618"/>
                  <a:pt x="37434" y="9549"/>
                </a:cubicBezTo>
                <a:lnTo>
                  <a:pt x="37571" y="9595"/>
                </a:lnTo>
                <a:cubicBezTo>
                  <a:pt x="37617" y="9595"/>
                  <a:pt x="37685" y="9572"/>
                  <a:pt x="37708" y="9549"/>
                </a:cubicBezTo>
                <a:lnTo>
                  <a:pt x="37845" y="9481"/>
                </a:lnTo>
                <a:cubicBezTo>
                  <a:pt x="37982" y="9390"/>
                  <a:pt x="38324" y="9253"/>
                  <a:pt x="38415" y="9230"/>
                </a:cubicBezTo>
                <a:cubicBezTo>
                  <a:pt x="38484" y="9207"/>
                  <a:pt x="38781" y="9139"/>
                  <a:pt x="38849" y="9093"/>
                </a:cubicBezTo>
                <a:cubicBezTo>
                  <a:pt x="38918" y="9047"/>
                  <a:pt x="39420" y="8796"/>
                  <a:pt x="39580" y="8728"/>
                </a:cubicBezTo>
                <a:cubicBezTo>
                  <a:pt x="39762" y="8659"/>
                  <a:pt x="40219" y="8431"/>
                  <a:pt x="40584" y="8203"/>
                </a:cubicBezTo>
                <a:lnTo>
                  <a:pt x="41018" y="8134"/>
                </a:lnTo>
                <a:cubicBezTo>
                  <a:pt x="41109" y="8111"/>
                  <a:pt x="41200" y="8043"/>
                  <a:pt x="41291" y="7997"/>
                </a:cubicBezTo>
                <a:cubicBezTo>
                  <a:pt x="41347" y="7960"/>
                  <a:pt x="41419" y="7923"/>
                  <a:pt x="41480" y="7923"/>
                </a:cubicBezTo>
                <a:cubicBezTo>
                  <a:pt x="41494" y="7923"/>
                  <a:pt x="41507" y="7925"/>
                  <a:pt x="41520" y="7929"/>
                </a:cubicBezTo>
                <a:cubicBezTo>
                  <a:pt x="41680" y="7929"/>
                  <a:pt x="41771" y="7860"/>
                  <a:pt x="41862" y="7792"/>
                </a:cubicBezTo>
                <a:lnTo>
                  <a:pt x="41908" y="7746"/>
                </a:lnTo>
                <a:cubicBezTo>
                  <a:pt x="41999" y="7701"/>
                  <a:pt x="42296" y="7655"/>
                  <a:pt x="42364" y="7609"/>
                </a:cubicBezTo>
                <a:cubicBezTo>
                  <a:pt x="42433" y="7564"/>
                  <a:pt x="42661" y="7495"/>
                  <a:pt x="42821" y="7427"/>
                </a:cubicBezTo>
                <a:lnTo>
                  <a:pt x="42958" y="7313"/>
                </a:lnTo>
                <a:cubicBezTo>
                  <a:pt x="43003" y="7290"/>
                  <a:pt x="43072" y="7267"/>
                  <a:pt x="43118" y="7244"/>
                </a:cubicBezTo>
                <a:lnTo>
                  <a:pt x="43620" y="7084"/>
                </a:lnTo>
                <a:cubicBezTo>
                  <a:pt x="44145" y="6902"/>
                  <a:pt x="44852" y="6673"/>
                  <a:pt x="44966" y="6628"/>
                </a:cubicBezTo>
                <a:cubicBezTo>
                  <a:pt x="45058" y="6605"/>
                  <a:pt x="45491" y="6491"/>
                  <a:pt x="45628" y="6422"/>
                </a:cubicBezTo>
                <a:cubicBezTo>
                  <a:pt x="45742" y="6377"/>
                  <a:pt x="46199" y="6194"/>
                  <a:pt x="46336" y="6171"/>
                </a:cubicBezTo>
                <a:cubicBezTo>
                  <a:pt x="46473" y="6148"/>
                  <a:pt x="46747" y="6034"/>
                  <a:pt x="46929" y="5920"/>
                </a:cubicBezTo>
                <a:lnTo>
                  <a:pt x="47135" y="5920"/>
                </a:lnTo>
                <a:cubicBezTo>
                  <a:pt x="47386" y="5920"/>
                  <a:pt x="47591" y="5829"/>
                  <a:pt x="47820" y="5738"/>
                </a:cubicBezTo>
                <a:cubicBezTo>
                  <a:pt x="47863" y="5723"/>
                  <a:pt x="47925" y="5671"/>
                  <a:pt x="47988" y="5671"/>
                </a:cubicBezTo>
                <a:cubicBezTo>
                  <a:pt x="48024" y="5671"/>
                  <a:pt x="48060" y="5688"/>
                  <a:pt x="48093" y="5738"/>
                </a:cubicBezTo>
                <a:cubicBezTo>
                  <a:pt x="48093" y="5738"/>
                  <a:pt x="48185" y="5738"/>
                  <a:pt x="48230" y="5692"/>
                </a:cubicBezTo>
                <a:cubicBezTo>
                  <a:pt x="48413" y="5555"/>
                  <a:pt x="48664" y="5532"/>
                  <a:pt x="48892" y="5487"/>
                </a:cubicBezTo>
                <a:lnTo>
                  <a:pt x="49212" y="5418"/>
                </a:lnTo>
                <a:cubicBezTo>
                  <a:pt x="49577" y="5350"/>
                  <a:pt x="50741" y="5076"/>
                  <a:pt x="51061" y="5007"/>
                </a:cubicBezTo>
                <a:cubicBezTo>
                  <a:pt x="51403" y="4962"/>
                  <a:pt x="51814" y="4847"/>
                  <a:pt x="51974" y="4779"/>
                </a:cubicBezTo>
                <a:lnTo>
                  <a:pt x="52156" y="4825"/>
                </a:lnTo>
                <a:cubicBezTo>
                  <a:pt x="52186" y="4830"/>
                  <a:pt x="52216" y="4832"/>
                  <a:pt x="52247" y="4832"/>
                </a:cubicBezTo>
                <a:cubicBezTo>
                  <a:pt x="52359" y="4832"/>
                  <a:pt x="52473" y="4795"/>
                  <a:pt x="52544" y="4688"/>
                </a:cubicBezTo>
                <a:cubicBezTo>
                  <a:pt x="52567" y="4665"/>
                  <a:pt x="52636" y="4665"/>
                  <a:pt x="52681" y="4665"/>
                </a:cubicBezTo>
                <a:cubicBezTo>
                  <a:pt x="52738" y="4653"/>
                  <a:pt x="52801" y="4653"/>
                  <a:pt x="52864" y="4653"/>
                </a:cubicBezTo>
                <a:cubicBezTo>
                  <a:pt x="52927" y="4653"/>
                  <a:pt x="52989" y="4653"/>
                  <a:pt x="53047" y="4642"/>
                </a:cubicBezTo>
                <a:cubicBezTo>
                  <a:pt x="53161" y="4642"/>
                  <a:pt x="53298" y="4596"/>
                  <a:pt x="53343" y="4551"/>
                </a:cubicBezTo>
                <a:lnTo>
                  <a:pt x="53435" y="4391"/>
                </a:lnTo>
                <a:cubicBezTo>
                  <a:pt x="53470" y="4418"/>
                  <a:pt x="53569" y="4427"/>
                  <a:pt x="53686" y="4427"/>
                </a:cubicBezTo>
                <a:cubicBezTo>
                  <a:pt x="53867" y="4427"/>
                  <a:pt x="54091" y="4405"/>
                  <a:pt x="54188" y="4391"/>
                </a:cubicBezTo>
                <a:cubicBezTo>
                  <a:pt x="54348" y="4345"/>
                  <a:pt x="54918" y="4254"/>
                  <a:pt x="55078" y="4231"/>
                </a:cubicBezTo>
                <a:cubicBezTo>
                  <a:pt x="55185" y="4204"/>
                  <a:pt x="55276" y="4193"/>
                  <a:pt x="55343" y="4193"/>
                </a:cubicBezTo>
                <a:cubicBezTo>
                  <a:pt x="55390" y="4193"/>
                  <a:pt x="55424" y="4199"/>
                  <a:pt x="55443" y="4208"/>
                </a:cubicBezTo>
                <a:cubicBezTo>
                  <a:pt x="55538" y="4181"/>
                  <a:pt x="55633" y="4146"/>
                  <a:pt x="55729" y="4146"/>
                </a:cubicBezTo>
                <a:cubicBezTo>
                  <a:pt x="55793" y="4146"/>
                  <a:pt x="55858" y="4162"/>
                  <a:pt x="55922" y="4208"/>
                </a:cubicBezTo>
                <a:lnTo>
                  <a:pt x="55968" y="4231"/>
                </a:lnTo>
                <a:cubicBezTo>
                  <a:pt x="56082" y="4163"/>
                  <a:pt x="56288" y="4094"/>
                  <a:pt x="56333" y="4071"/>
                </a:cubicBezTo>
                <a:cubicBezTo>
                  <a:pt x="56360" y="4054"/>
                  <a:pt x="56386" y="4047"/>
                  <a:pt x="56408" y="4047"/>
                </a:cubicBezTo>
                <a:cubicBezTo>
                  <a:pt x="56444" y="4047"/>
                  <a:pt x="56470" y="4066"/>
                  <a:pt x="56470" y="4094"/>
                </a:cubicBezTo>
                <a:cubicBezTo>
                  <a:pt x="56472" y="4096"/>
                  <a:pt x="56475" y="4096"/>
                  <a:pt x="56480" y="4096"/>
                </a:cubicBezTo>
                <a:cubicBezTo>
                  <a:pt x="56562" y="4096"/>
                  <a:pt x="57100" y="3934"/>
                  <a:pt x="57315" y="3934"/>
                </a:cubicBezTo>
                <a:cubicBezTo>
                  <a:pt x="57382" y="3928"/>
                  <a:pt x="57454" y="3925"/>
                  <a:pt x="57527" y="3925"/>
                </a:cubicBezTo>
                <a:cubicBezTo>
                  <a:pt x="57724" y="3925"/>
                  <a:pt x="57922" y="3947"/>
                  <a:pt x="58022" y="3980"/>
                </a:cubicBezTo>
                <a:lnTo>
                  <a:pt x="58091" y="3934"/>
                </a:lnTo>
                <a:lnTo>
                  <a:pt x="58274" y="3820"/>
                </a:lnTo>
                <a:cubicBezTo>
                  <a:pt x="58479" y="3820"/>
                  <a:pt x="58821" y="3797"/>
                  <a:pt x="59004" y="3775"/>
                </a:cubicBezTo>
                <a:lnTo>
                  <a:pt x="59187" y="3820"/>
                </a:lnTo>
                <a:lnTo>
                  <a:pt x="59369" y="3866"/>
                </a:lnTo>
                <a:cubicBezTo>
                  <a:pt x="59385" y="3788"/>
                  <a:pt x="59411" y="3742"/>
                  <a:pt x="59440" y="3742"/>
                </a:cubicBezTo>
                <a:cubicBezTo>
                  <a:pt x="59454" y="3742"/>
                  <a:pt x="59469" y="3753"/>
                  <a:pt x="59483" y="3775"/>
                </a:cubicBezTo>
                <a:lnTo>
                  <a:pt x="59575" y="3820"/>
                </a:lnTo>
                <a:lnTo>
                  <a:pt x="59711" y="3866"/>
                </a:lnTo>
                <a:cubicBezTo>
                  <a:pt x="59894" y="3843"/>
                  <a:pt x="60191" y="3797"/>
                  <a:pt x="60396" y="3775"/>
                </a:cubicBezTo>
                <a:lnTo>
                  <a:pt x="60579" y="3729"/>
                </a:lnTo>
                <a:lnTo>
                  <a:pt x="60739" y="3706"/>
                </a:lnTo>
                <a:cubicBezTo>
                  <a:pt x="60895" y="3706"/>
                  <a:pt x="61186" y="3756"/>
                  <a:pt x="61309" y="3756"/>
                </a:cubicBezTo>
                <a:cubicBezTo>
                  <a:pt x="61329" y="3756"/>
                  <a:pt x="61345" y="3755"/>
                  <a:pt x="61355" y="3752"/>
                </a:cubicBezTo>
                <a:cubicBezTo>
                  <a:pt x="61415" y="3732"/>
                  <a:pt x="61633" y="3607"/>
                  <a:pt x="61747" y="3607"/>
                </a:cubicBezTo>
                <a:cubicBezTo>
                  <a:pt x="61763" y="3607"/>
                  <a:pt x="61777" y="3609"/>
                  <a:pt x="61789" y="3615"/>
                </a:cubicBezTo>
                <a:cubicBezTo>
                  <a:pt x="61880" y="3661"/>
                  <a:pt x="63112" y="3661"/>
                  <a:pt x="63546" y="3661"/>
                </a:cubicBezTo>
                <a:cubicBezTo>
                  <a:pt x="63918" y="3661"/>
                  <a:pt x="64390" y="3761"/>
                  <a:pt x="64575" y="3761"/>
                </a:cubicBezTo>
                <a:cubicBezTo>
                  <a:pt x="64606" y="3761"/>
                  <a:pt x="64629" y="3758"/>
                  <a:pt x="64642" y="3752"/>
                </a:cubicBezTo>
                <a:cubicBezTo>
                  <a:pt x="64716" y="3733"/>
                  <a:pt x="64849" y="3700"/>
                  <a:pt x="64970" y="3700"/>
                </a:cubicBezTo>
                <a:cubicBezTo>
                  <a:pt x="64999" y="3700"/>
                  <a:pt x="65026" y="3702"/>
                  <a:pt x="65053" y="3706"/>
                </a:cubicBezTo>
                <a:lnTo>
                  <a:pt x="65144" y="3729"/>
                </a:lnTo>
                <a:cubicBezTo>
                  <a:pt x="65258" y="3775"/>
                  <a:pt x="65372" y="3843"/>
                  <a:pt x="65463" y="3889"/>
                </a:cubicBezTo>
                <a:lnTo>
                  <a:pt x="65578" y="3980"/>
                </a:lnTo>
                <a:cubicBezTo>
                  <a:pt x="65616" y="3957"/>
                  <a:pt x="65677" y="3950"/>
                  <a:pt x="65746" y="3950"/>
                </a:cubicBezTo>
                <a:cubicBezTo>
                  <a:pt x="65884" y="3950"/>
                  <a:pt x="66057" y="3980"/>
                  <a:pt x="66148" y="3980"/>
                </a:cubicBezTo>
                <a:cubicBezTo>
                  <a:pt x="66262" y="4003"/>
                  <a:pt x="66331" y="4026"/>
                  <a:pt x="66285" y="4071"/>
                </a:cubicBezTo>
                <a:lnTo>
                  <a:pt x="66285" y="4094"/>
                </a:lnTo>
                <a:lnTo>
                  <a:pt x="66240" y="4186"/>
                </a:lnTo>
                <a:cubicBezTo>
                  <a:pt x="66163" y="4186"/>
                  <a:pt x="66037" y="4165"/>
                  <a:pt x="65954" y="4165"/>
                </a:cubicBezTo>
                <a:cubicBezTo>
                  <a:pt x="65912" y="4165"/>
                  <a:pt x="65882" y="4170"/>
                  <a:pt x="65874" y="4186"/>
                </a:cubicBezTo>
                <a:cubicBezTo>
                  <a:pt x="65855" y="4225"/>
                  <a:pt x="65751" y="4332"/>
                  <a:pt x="65693" y="4332"/>
                </a:cubicBezTo>
                <a:cubicBezTo>
                  <a:pt x="65683" y="4332"/>
                  <a:pt x="65675" y="4329"/>
                  <a:pt x="65669" y="4322"/>
                </a:cubicBezTo>
                <a:cubicBezTo>
                  <a:pt x="65643" y="4305"/>
                  <a:pt x="65607" y="4298"/>
                  <a:pt x="65566" y="4298"/>
                </a:cubicBezTo>
                <a:cubicBezTo>
                  <a:pt x="65499" y="4298"/>
                  <a:pt x="65420" y="4317"/>
                  <a:pt x="65349" y="4345"/>
                </a:cubicBezTo>
                <a:lnTo>
                  <a:pt x="65258" y="4300"/>
                </a:lnTo>
                <a:cubicBezTo>
                  <a:pt x="65200" y="4261"/>
                  <a:pt x="65159" y="4247"/>
                  <a:pt x="65121" y="4247"/>
                </a:cubicBezTo>
                <a:cubicBezTo>
                  <a:pt x="65070" y="4247"/>
                  <a:pt x="65027" y="4273"/>
                  <a:pt x="64961" y="4300"/>
                </a:cubicBezTo>
                <a:lnTo>
                  <a:pt x="64824" y="4345"/>
                </a:lnTo>
                <a:cubicBezTo>
                  <a:pt x="64642" y="4391"/>
                  <a:pt x="64299" y="4437"/>
                  <a:pt x="64048" y="4459"/>
                </a:cubicBezTo>
                <a:lnTo>
                  <a:pt x="63820" y="4505"/>
                </a:lnTo>
                <a:cubicBezTo>
                  <a:pt x="63592" y="4551"/>
                  <a:pt x="63386" y="4665"/>
                  <a:pt x="63135" y="4665"/>
                </a:cubicBezTo>
                <a:cubicBezTo>
                  <a:pt x="63112" y="4665"/>
                  <a:pt x="63090" y="4710"/>
                  <a:pt x="63067" y="4733"/>
                </a:cubicBezTo>
                <a:lnTo>
                  <a:pt x="63044" y="4756"/>
                </a:lnTo>
                <a:cubicBezTo>
                  <a:pt x="62998" y="4779"/>
                  <a:pt x="62907" y="4779"/>
                  <a:pt x="62793" y="4779"/>
                </a:cubicBezTo>
                <a:lnTo>
                  <a:pt x="62679" y="4802"/>
                </a:lnTo>
                <a:cubicBezTo>
                  <a:pt x="62557" y="4843"/>
                  <a:pt x="62435" y="4920"/>
                  <a:pt x="62280" y="4920"/>
                </a:cubicBezTo>
                <a:cubicBezTo>
                  <a:pt x="62261" y="4920"/>
                  <a:pt x="62242" y="4918"/>
                  <a:pt x="62222" y="4916"/>
                </a:cubicBezTo>
                <a:cubicBezTo>
                  <a:pt x="62209" y="4912"/>
                  <a:pt x="62195" y="4910"/>
                  <a:pt x="62181" y="4910"/>
                </a:cubicBezTo>
                <a:cubicBezTo>
                  <a:pt x="62120" y="4910"/>
                  <a:pt x="62049" y="4943"/>
                  <a:pt x="61994" y="4962"/>
                </a:cubicBezTo>
                <a:lnTo>
                  <a:pt x="61766" y="5076"/>
                </a:lnTo>
                <a:cubicBezTo>
                  <a:pt x="61515" y="5167"/>
                  <a:pt x="61241" y="5304"/>
                  <a:pt x="61127" y="5350"/>
                </a:cubicBezTo>
                <a:lnTo>
                  <a:pt x="61241" y="5487"/>
                </a:lnTo>
                <a:lnTo>
                  <a:pt x="61264" y="5509"/>
                </a:lnTo>
                <a:cubicBezTo>
                  <a:pt x="61286" y="5532"/>
                  <a:pt x="61149" y="5532"/>
                  <a:pt x="61127" y="5532"/>
                </a:cubicBezTo>
                <a:cubicBezTo>
                  <a:pt x="61119" y="5528"/>
                  <a:pt x="61110" y="5526"/>
                  <a:pt x="61102" y="5526"/>
                </a:cubicBezTo>
                <a:cubicBezTo>
                  <a:pt x="61059" y="5526"/>
                  <a:pt x="61009" y="5571"/>
                  <a:pt x="60990" y="5646"/>
                </a:cubicBezTo>
                <a:lnTo>
                  <a:pt x="60898" y="5509"/>
                </a:lnTo>
                <a:cubicBezTo>
                  <a:pt x="60853" y="5441"/>
                  <a:pt x="60830" y="5412"/>
                  <a:pt x="60804" y="5412"/>
                </a:cubicBezTo>
                <a:cubicBezTo>
                  <a:pt x="60779" y="5412"/>
                  <a:pt x="60750" y="5441"/>
                  <a:pt x="60693" y="5487"/>
                </a:cubicBezTo>
                <a:cubicBezTo>
                  <a:pt x="60555" y="5585"/>
                  <a:pt x="60468" y="5751"/>
                  <a:pt x="60257" y="5751"/>
                </a:cubicBezTo>
                <a:cubicBezTo>
                  <a:pt x="60223" y="5751"/>
                  <a:pt x="60186" y="5747"/>
                  <a:pt x="60145" y="5738"/>
                </a:cubicBezTo>
                <a:lnTo>
                  <a:pt x="60008" y="5738"/>
                </a:lnTo>
                <a:cubicBezTo>
                  <a:pt x="59985" y="5760"/>
                  <a:pt x="60031" y="5829"/>
                  <a:pt x="60054" y="5852"/>
                </a:cubicBezTo>
                <a:cubicBezTo>
                  <a:pt x="60077" y="5897"/>
                  <a:pt x="59871" y="5897"/>
                  <a:pt x="59803" y="5897"/>
                </a:cubicBezTo>
                <a:cubicBezTo>
                  <a:pt x="59711" y="5897"/>
                  <a:pt x="59666" y="6080"/>
                  <a:pt x="59666" y="6126"/>
                </a:cubicBezTo>
                <a:cubicBezTo>
                  <a:pt x="59666" y="6171"/>
                  <a:pt x="59575" y="6240"/>
                  <a:pt x="59460" y="6240"/>
                </a:cubicBezTo>
                <a:lnTo>
                  <a:pt x="59369" y="6285"/>
                </a:lnTo>
                <a:lnTo>
                  <a:pt x="59278" y="6308"/>
                </a:lnTo>
                <a:cubicBezTo>
                  <a:pt x="59187" y="6354"/>
                  <a:pt x="58981" y="6468"/>
                  <a:pt x="58935" y="6468"/>
                </a:cubicBezTo>
                <a:cubicBezTo>
                  <a:pt x="58922" y="6475"/>
                  <a:pt x="58901" y="6477"/>
                  <a:pt x="58875" y="6477"/>
                </a:cubicBezTo>
                <a:cubicBezTo>
                  <a:pt x="58813" y="6477"/>
                  <a:pt x="58726" y="6461"/>
                  <a:pt x="58662" y="6445"/>
                </a:cubicBezTo>
                <a:lnTo>
                  <a:pt x="58662" y="6514"/>
                </a:lnTo>
                <a:cubicBezTo>
                  <a:pt x="58662" y="6673"/>
                  <a:pt x="58456" y="6651"/>
                  <a:pt x="58410" y="6719"/>
                </a:cubicBezTo>
                <a:lnTo>
                  <a:pt x="58365" y="6788"/>
                </a:lnTo>
                <a:cubicBezTo>
                  <a:pt x="58342" y="6879"/>
                  <a:pt x="58159" y="7039"/>
                  <a:pt x="58114" y="7084"/>
                </a:cubicBezTo>
                <a:cubicBezTo>
                  <a:pt x="58045" y="7107"/>
                  <a:pt x="57840" y="7221"/>
                  <a:pt x="57817" y="7267"/>
                </a:cubicBezTo>
                <a:cubicBezTo>
                  <a:pt x="57771" y="7313"/>
                  <a:pt x="57726" y="7450"/>
                  <a:pt x="57703" y="7586"/>
                </a:cubicBezTo>
                <a:lnTo>
                  <a:pt x="57703" y="7701"/>
                </a:lnTo>
                <a:cubicBezTo>
                  <a:pt x="57726" y="7906"/>
                  <a:pt x="57771" y="8134"/>
                  <a:pt x="57817" y="8340"/>
                </a:cubicBezTo>
                <a:cubicBezTo>
                  <a:pt x="57840" y="8454"/>
                  <a:pt x="57908" y="8545"/>
                  <a:pt x="57954" y="8659"/>
                </a:cubicBezTo>
                <a:lnTo>
                  <a:pt x="58000" y="8796"/>
                </a:lnTo>
                <a:cubicBezTo>
                  <a:pt x="58068" y="8910"/>
                  <a:pt x="58137" y="9093"/>
                  <a:pt x="58159" y="9161"/>
                </a:cubicBezTo>
                <a:lnTo>
                  <a:pt x="58137" y="9230"/>
                </a:lnTo>
                <a:cubicBezTo>
                  <a:pt x="58137" y="9230"/>
                  <a:pt x="58274" y="9504"/>
                  <a:pt x="58274" y="9504"/>
                </a:cubicBezTo>
                <a:cubicBezTo>
                  <a:pt x="58319" y="9572"/>
                  <a:pt x="58388" y="9641"/>
                  <a:pt x="58433" y="9709"/>
                </a:cubicBezTo>
                <a:lnTo>
                  <a:pt x="58456" y="9755"/>
                </a:lnTo>
                <a:cubicBezTo>
                  <a:pt x="58428" y="9783"/>
                  <a:pt x="58443" y="9803"/>
                  <a:pt x="58486" y="9803"/>
                </a:cubicBezTo>
                <a:cubicBezTo>
                  <a:pt x="58513" y="9803"/>
                  <a:pt x="58549" y="9795"/>
                  <a:pt x="58593" y="9778"/>
                </a:cubicBezTo>
                <a:lnTo>
                  <a:pt x="58639" y="9937"/>
                </a:lnTo>
                <a:cubicBezTo>
                  <a:pt x="58639" y="9983"/>
                  <a:pt x="58707" y="10052"/>
                  <a:pt x="58730" y="10097"/>
                </a:cubicBezTo>
                <a:cubicBezTo>
                  <a:pt x="58753" y="10120"/>
                  <a:pt x="58776" y="10166"/>
                  <a:pt x="58776" y="10166"/>
                </a:cubicBezTo>
                <a:cubicBezTo>
                  <a:pt x="58792" y="10164"/>
                  <a:pt x="58808" y="10164"/>
                  <a:pt x="58823" y="10164"/>
                </a:cubicBezTo>
                <a:cubicBezTo>
                  <a:pt x="59074" y="10164"/>
                  <a:pt x="59270" y="10327"/>
                  <a:pt x="59506" y="10348"/>
                </a:cubicBezTo>
                <a:cubicBezTo>
                  <a:pt x="59639" y="10348"/>
                  <a:pt x="59757" y="10428"/>
                  <a:pt x="59832" y="10428"/>
                </a:cubicBezTo>
                <a:cubicBezTo>
                  <a:pt x="59847" y="10428"/>
                  <a:pt x="59860" y="10424"/>
                  <a:pt x="59871" y="10417"/>
                </a:cubicBezTo>
                <a:cubicBezTo>
                  <a:pt x="59922" y="10385"/>
                  <a:pt x="59963" y="10373"/>
                  <a:pt x="59999" y="10373"/>
                </a:cubicBezTo>
                <a:cubicBezTo>
                  <a:pt x="60093" y="10373"/>
                  <a:pt x="60148" y="10459"/>
                  <a:pt x="60214" y="10508"/>
                </a:cubicBezTo>
                <a:lnTo>
                  <a:pt x="61013" y="10508"/>
                </a:lnTo>
                <a:cubicBezTo>
                  <a:pt x="61195" y="10508"/>
                  <a:pt x="61469" y="10508"/>
                  <a:pt x="61629" y="10485"/>
                </a:cubicBezTo>
                <a:lnTo>
                  <a:pt x="61766" y="10508"/>
                </a:lnTo>
                <a:lnTo>
                  <a:pt x="62017" y="10554"/>
                </a:lnTo>
                <a:cubicBezTo>
                  <a:pt x="62268" y="10531"/>
                  <a:pt x="62998" y="10394"/>
                  <a:pt x="63227" y="10371"/>
                </a:cubicBezTo>
                <a:cubicBezTo>
                  <a:pt x="63432" y="10348"/>
                  <a:pt x="63934" y="10280"/>
                  <a:pt x="64071" y="10234"/>
                </a:cubicBezTo>
                <a:cubicBezTo>
                  <a:pt x="64208" y="10211"/>
                  <a:pt x="64802" y="9983"/>
                  <a:pt x="64984" y="9915"/>
                </a:cubicBezTo>
                <a:cubicBezTo>
                  <a:pt x="65190" y="9846"/>
                  <a:pt x="65463" y="9778"/>
                  <a:pt x="65509" y="9778"/>
                </a:cubicBezTo>
                <a:cubicBezTo>
                  <a:pt x="65517" y="9782"/>
                  <a:pt x="65527" y="9784"/>
                  <a:pt x="65537" y="9784"/>
                </a:cubicBezTo>
                <a:cubicBezTo>
                  <a:pt x="65586" y="9784"/>
                  <a:pt x="65658" y="9743"/>
                  <a:pt x="65715" y="9686"/>
                </a:cubicBezTo>
                <a:lnTo>
                  <a:pt x="65737" y="9595"/>
                </a:lnTo>
                <a:lnTo>
                  <a:pt x="65760" y="9390"/>
                </a:lnTo>
                <a:cubicBezTo>
                  <a:pt x="65782" y="9411"/>
                  <a:pt x="65808" y="9420"/>
                  <a:pt x="65837" y="9420"/>
                </a:cubicBezTo>
                <a:cubicBezTo>
                  <a:pt x="65930" y="9420"/>
                  <a:pt x="66045" y="9328"/>
                  <a:pt x="66080" y="9276"/>
                </a:cubicBezTo>
                <a:cubicBezTo>
                  <a:pt x="66125" y="9184"/>
                  <a:pt x="66171" y="9093"/>
                  <a:pt x="66217" y="9070"/>
                </a:cubicBezTo>
                <a:lnTo>
                  <a:pt x="66262" y="9047"/>
                </a:lnTo>
                <a:lnTo>
                  <a:pt x="66285" y="9024"/>
                </a:lnTo>
                <a:cubicBezTo>
                  <a:pt x="66354" y="9024"/>
                  <a:pt x="66742" y="8910"/>
                  <a:pt x="66833" y="8819"/>
                </a:cubicBezTo>
                <a:cubicBezTo>
                  <a:pt x="66901" y="8728"/>
                  <a:pt x="66993" y="8614"/>
                  <a:pt x="67016" y="8568"/>
                </a:cubicBezTo>
                <a:lnTo>
                  <a:pt x="67061" y="8545"/>
                </a:lnTo>
                <a:lnTo>
                  <a:pt x="67221" y="8499"/>
                </a:lnTo>
                <a:cubicBezTo>
                  <a:pt x="67198" y="8385"/>
                  <a:pt x="67175" y="8248"/>
                  <a:pt x="67198" y="8203"/>
                </a:cubicBezTo>
                <a:lnTo>
                  <a:pt x="67221" y="8180"/>
                </a:lnTo>
                <a:cubicBezTo>
                  <a:pt x="67312" y="8089"/>
                  <a:pt x="67381" y="8020"/>
                  <a:pt x="67381" y="7906"/>
                </a:cubicBezTo>
                <a:lnTo>
                  <a:pt x="67404" y="7769"/>
                </a:lnTo>
                <a:cubicBezTo>
                  <a:pt x="67541" y="7769"/>
                  <a:pt x="67883" y="7495"/>
                  <a:pt x="67929" y="7381"/>
                </a:cubicBezTo>
                <a:cubicBezTo>
                  <a:pt x="67997" y="7267"/>
                  <a:pt x="68020" y="7107"/>
                  <a:pt x="67997" y="7062"/>
                </a:cubicBezTo>
                <a:lnTo>
                  <a:pt x="67997" y="6993"/>
                </a:lnTo>
                <a:lnTo>
                  <a:pt x="67997" y="6970"/>
                </a:lnTo>
                <a:cubicBezTo>
                  <a:pt x="68020" y="6959"/>
                  <a:pt x="68054" y="6953"/>
                  <a:pt x="68091" y="6953"/>
                </a:cubicBezTo>
                <a:cubicBezTo>
                  <a:pt x="68128" y="6953"/>
                  <a:pt x="68168" y="6959"/>
                  <a:pt x="68203" y="6970"/>
                </a:cubicBezTo>
                <a:lnTo>
                  <a:pt x="68203" y="6856"/>
                </a:lnTo>
                <a:cubicBezTo>
                  <a:pt x="68180" y="6833"/>
                  <a:pt x="68134" y="6765"/>
                  <a:pt x="68157" y="6742"/>
                </a:cubicBezTo>
                <a:lnTo>
                  <a:pt x="68248" y="6651"/>
                </a:lnTo>
                <a:cubicBezTo>
                  <a:pt x="68225" y="6537"/>
                  <a:pt x="68294" y="6354"/>
                  <a:pt x="68408" y="6217"/>
                </a:cubicBezTo>
                <a:lnTo>
                  <a:pt x="68522" y="6103"/>
                </a:lnTo>
                <a:cubicBezTo>
                  <a:pt x="68554" y="6077"/>
                  <a:pt x="68582" y="6068"/>
                  <a:pt x="68608" y="6068"/>
                </a:cubicBezTo>
                <a:cubicBezTo>
                  <a:pt x="68674" y="6068"/>
                  <a:pt x="68724" y="6132"/>
                  <a:pt x="68773" y="6148"/>
                </a:cubicBezTo>
                <a:cubicBezTo>
                  <a:pt x="68807" y="6160"/>
                  <a:pt x="68853" y="6166"/>
                  <a:pt x="68893" y="6166"/>
                </a:cubicBezTo>
                <a:cubicBezTo>
                  <a:pt x="68933" y="6166"/>
                  <a:pt x="68967" y="6160"/>
                  <a:pt x="68979" y="6148"/>
                </a:cubicBezTo>
                <a:lnTo>
                  <a:pt x="69093" y="6034"/>
                </a:lnTo>
                <a:cubicBezTo>
                  <a:pt x="69275" y="6057"/>
                  <a:pt x="70211" y="6080"/>
                  <a:pt x="71193" y="6080"/>
                </a:cubicBezTo>
                <a:lnTo>
                  <a:pt x="72174" y="6080"/>
                </a:lnTo>
                <a:cubicBezTo>
                  <a:pt x="72282" y="6080"/>
                  <a:pt x="72854" y="6242"/>
                  <a:pt x="73092" y="6242"/>
                </a:cubicBezTo>
                <a:cubicBezTo>
                  <a:pt x="73107" y="6242"/>
                  <a:pt x="73121" y="6241"/>
                  <a:pt x="73133" y="6240"/>
                </a:cubicBezTo>
                <a:cubicBezTo>
                  <a:pt x="73336" y="6240"/>
                  <a:pt x="73629" y="6168"/>
                  <a:pt x="73739" y="6168"/>
                </a:cubicBezTo>
                <a:cubicBezTo>
                  <a:pt x="73753" y="6168"/>
                  <a:pt x="73764" y="6169"/>
                  <a:pt x="73772" y="6171"/>
                </a:cubicBezTo>
                <a:cubicBezTo>
                  <a:pt x="73827" y="6190"/>
                  <a:pt x="73987" y="6223"/>
                  <a:pt x="74083" y="6223"/>
                </a:cubicBezTo>
                <a:cubicBezTo>
                  <a:pt x="74105" y="6223"/>
                  <a:pt x="74124" y="6221"/>
                  <a:pt x="74137" y="6217"/>
                </a:cubicBezTo>
                <a:cubicBezTo>
                  <a:pt x="74206" y="6217"/>
                  <a:pt x="74959" y="6263"/>
                  <a:pt x="75210" y="6285"/>
                </a:cubicBezTo>
                <a:cubicBezTo>
                  <a:pt x="75484" y="6308"/>
                  <a:pt x="76100" y="6308"/>
                  <a:pt x="76260" y="6331"/>
                </a:cubicBezTo>
                <a:cubicBezTo>
                  <a:pt x="76351" y="6331"/>
                  <a:pt x="76513" y="6341"/>
                  <a:pt x="76672" y="6341"/>
                </a:cubicBezTo>
                <a:cubicBezTo>
                  <a:pt x="76752" y="6341"/>
                  <a:pt x="76830" y="6339"/>
                  <a:pt x="76899" y="6331"/>
                </a:cubicBezTo>
                <a:lnTo>
                  <a:pt x="77036" y="6445"/>
                </a:lnTo>
                <a:cubicBezTo>
                  <a:pt x="77095" y="6479"/>
                  <a:pt x="77157" y="6488"/>
                  <a:pt x="77220" y="6488"/>
                </a:cubicBezTo>
                <a:cubicBezTo>
                  <a:pt x="77289" y="6488"/>
                  <a:pt x="77359" y="6477"/>
                  <a:pt x="77426" y="6477"/>
                </a:cubicBezTo>
                <a:cubicBezTo>
                  <a:pt x="77464" y="6477"/>
                  <a:pt x="77502" y="6481"/>
                  <a:pt x="77538" y="6491"/>
                </a:cubicBezTo>
                <a:cubicBezTo>
                  <a:pt x="77591" y="6514"/>
                  <a:pt x="77645" y="6521"/>
                  <a:pt x="77698" y="6521"/>
                </a:cubicBezTo>
                <a:cubicBezTo>
                  <a:pt x="77804" y="6521"/>
                  <a:pt x="77911" y="6491"/>
                  <a:pt x="78017" y="6491"/>
                </a:cubicBezTo>
                <a:lnTo>
                  <a:pt x="78109" y="6514"/>
                </a:lnTo>
                <a:cubicBezTo>
                  <a:pt x="78223" y="6514"/>
                  <a:pt x="78657" y="6605"/>
                  <a:pt x="78816" y="6628"/>
                </a:cubicBezTo>
                <a:cubicBezTo>
                  <a:pt x="78953" y="6651"/>
                  <a:pt x="79752" y="6719"/>
                  <a:pt x="80026" y="6719"/>
                </a:cubicBezTo>
                <a:cubicBezTo>
                  <a:pt x="80300" y="6742"/>
                  <a:pt x="80551" y="6742"/>
                  <a:pt x="80574" y="6742"/>
                </a:cubicBezTo>
                <a:cubicBezTo>
                  <a:pt x="80595" y="6742"/>
                  <a:pt x="81027" y="6926"/>
                  <a:pt x="81227" y="6926"/>
                </a:cubicBezTo>
                <a:cubicBezTo>
                  <a:pt x="81239" y="6926"/>
                  <a:pt x="81249" y="6926"/>
                  <a:pt x="81259" y="6925"/>
                </a:cubicBezTo>
                <a:cubicBezTo>
                  <a:pt x="81464" y="6925"/>
                  <a:pt x="81715" y="6879"/>
                  <a:pt x="81829" y="6833"/>
                </a:cubicBezTo>
                <a:lnTo>
                  <a:pt x="81852" y="6856"/>
                </a:lnTo>
                <a:cubicBezTo>
                  <a:pt x="81915" y="6907"/>
                  <a:pt x="81978" y="6922"/>
                  <a:pt x="82041" y="6922"/>
                </a:cubicBezTo>
                <a:cubicBezTo>
                  <a:pt x="82092" y="6922"/>
                  <a:pt x="82143" y="6912"/>
                  <a:pt x="82194" y="6902"/>
                </a:cubicBezTo>
                <a:lnTo>
                  <a:pt x="82286" y="6902"/>
                </a:lnTo>
                <a:cubicBezTo>
                  <a:pt x="82377" y="6925"/>
                  <a:pt x="82514" y="6970"/>
                  <a:pt x="82628" y="6993"/>
                </a:cubicBezTo>
                <a:lnTo>
                  <a:pt x="82742" y="6993"/>
                </a:lnTo>
                <a:cubicBezTo>
                  <a:pt x="82818" y="6993"/>
                  <a:pt x="82894" y="7003"/>
                  <a:pt x="82970" y="7003"/>
                </a:cubicBezTo>
                <a:cubicBezTo>
                  <a:pt x="83009" y="7003"/>
                  <a:pt x="83047" y="7001"/>
                  <a:pt x="83085" y="6993"/>
                </a:cubicBezTo>
                <a:cubicBezTo>
                  <a:pt x="83101" y="6991"/>
                  <a:pt x="83117" y="6990"/>
                  <a:pt x="83133" y="6990"/>
                </a:cubicBezTo>
                <a:cubicBezTo>
                  <a:pt x="83258" y="6990"/>
                  <a:pt x="83376" y="7039"/>
                  <a:pt x="83497" y="7039"/>
                </a:cubicBezTo>
                <a:cubicBezTo>
                  <a:pt x="83556" y="7039"/>
                  <a:pt x="83616" y="7027"/>
                  <a:pt x="83678" y="6993"/>
                </a:cubicBezTo>
                <a:cubicBezTo>
                  <a:pt x="83683" y="6991"/>
                  <a:pt x="83689" y="6989"/>
                  <a:pt x="83696" y="6989"/>
                </a:cubicBezTo>
                <a:cubicBezTo>
                  <a:pt x="83753" y="6989"/>
                  <a:pt x="83871" y="7064"/>
                  <a:pt x="83952" y="7084"/>
                </a:cubicBezTo>
                <a:lnTo>
                  <a:pt x="84294" y="7084"/>
                </a:lnTo>
                <a:cubicBezTo>
                  <a:pt x="84408" y="7084"/>
                  <a:pt x="84500" y="7107"/>
                  <a:pt x="84591" y="7130"/>
                </a:cubicBezTo>
                <a:cubicBezTo>
                  <a:pt x="84599" y="7133"/>
                  <a:pt x="84608" y="7134"/>
                  <a:pt x="84616" y="7134"/>
                </a:cubicBezTo>
                <a:cubicBezTo>
                  <a:pt x="84656" y="7134"/>
                  <a:pt x="84702" y="7111"/>
                  <a:pt x="84754" y="7111"/>
                </a:cubicBezTo>
                <a:cubicBezTo>
                  <a:pt x="84788" y="7111"/>
                  <a:pt x="84825" y="7121"/>
                  <a:pt x="84865" y="7153"/>
                </a:cubicBezTo>
                <a:lnTo>
                  <a:pt x="84888" y="7198"/>
                </a:lnTo>
                <a:cubicBezTo>
                  <a:pt x="85001" y="7182"/>
                  <a:pt x="85296" y="7166"/>
                  <a:pt x="85508" y="7166"/>
                </a:cubicBezTo>
                <a:cubicBezTo>
                  <a:pt x="85596" y="7166"/>
                  <a:pt x="85669" y="7169"/>
                  <a:pt x="85710" y="7176"/>
                </a:cubicBezTo>
                <a:cubicBezTo>
                  <a:pt x="85869" y="7176"/>
                  <a:pt x="86257" y="7290"/>
                  <a:pt x="86371" y="7290"/>
                </a:cubicBezTo>
                <a:cubicBezTo>
                  <a:pt x="86384" y="7287"/>
                  <a:pt x="86400" y="7286"/>
                  <a:pt x="86419" y="7286"/>
                </a:cubicBezTo>
                <a:cubicBezTo>
                  <a:pt x="86568" y="7286"/>
                  <a:pt x="86884" y="7358"/>
                  <a:pt x="86965" y="7358"/>
                </a:cubicBezTo>
                <a:cubicBezTo>
                  <a:pt x="87079" y="7335"/>
                  <a:pt x="87307" y="7313"/>
                  <a:pt x="87467" y="7290"/>
                </a:cubicBezTo>
                <a:lnTo>
                  <a:pt x="87558" y="7335"/>
                </a:lnTo>
                <a:cubicBezTo>
                  <a:pt x="87718" y="7427"/>
                  <a:pt x="87878" y="7404"/>
                  <a:pt x="88038" y="7427"/>
                </a:cubicBezTo>
                <a:lnTo>
                  <a:pt x="88220" y="7427"/>
                </a:lnTo>
                <a:cubicBezTo>
                  <a:pt x="88403" y="7472"/>
                  <a:pt x="89042" y="7564"/>
                  <a:pt x="89590" y="7632"/>
                </a:cubicBezTo>
                <a:lnTo>
                  <a:pt x="90115" y="7586"/>
                </a:lnTo>
                <a:lnTo>
                  <a:pt x="90206" y="7586"/>
                </a:lnTo>
                <a:cubicBezTo>
                  <a:pt x="90275" y="7609"/>
                  <a:pt x="90959" y="7746"/>
                  <a:pt x="91210" y="7769"/>
                </a:cubicBezTo>
                <a:cubicBezTo>
                  <a:pt x="91439" y="7792"/>
                  <a:pt x="92260" y="7860"/>
                  <a:pt x="92511" y="7883"/>
                </a:cubicBezTo>
                <a:cubicBezTo>
                  <a:pt x="92711" y="7903"/>
                  <a:pt x="93017" y="8028"/>
                  <a:pt x="93150" y="8028"/>
                </a:cubicBezTo>
                <a:cubicBezTo>
                  <a:pt x="93169" y="8028"/>
                  <a:pt x="93185" y="8026"/>
                  <a:pt x="93196" y="8020"/>
                </a:cubicBezTo>
                <a:cubicBezTo>
                  <a:pt x="93216" y="8015"/>
                  <a:pt x="93243" y="8014"/>
                  <a:pt x="93275" y="8014"/>
                </a:cubicBezTo>
                <a:cubicBezTo>
                  <a:pt x="93364" y="8014"/>
                  <a:pt x="93489" y="8027"/>
                  <a:pt x="93585" y="8027"/>
                </a:cubicBezTo>
                <a:cubicBezTo>
                  <a:pt x="93620" y="8027"/>
                  <a:pt x="93651" y="8025"/>
                  <a:pt x="93676" y="8020"/>
                </a:cubicBezTo>
                <a:cubicBezTo>
                  <a:pt x="93779" y="8020"/>
                  <a:pt x="94147" y="8114"/>
                  <a:pt x="94299" y="8114"/>
                </a:cubicBezTo>
                <a:cubicBezTo>
                  <a:pt x="94314" y="8114"/>
                  <a:pt x="94327" y="8114"/>
                  <a:pt x="94337" y="8111"/>
                </a:cubicBezTo>
                <a:cubicBezTo>
                  <a:pt x="94439" y="8111"/>
                  <a:pt x="94811" y="8184"/>
                  <a:pt x="94988" y="8184"/>
                </a:cubicBezTo>
                <a:cubicBezTo>
                  <a:pt x="95011" y="8184"/>
                  <a:pt x="95030" y="8182"/>
                  <a:pt x="95045" y="8180"/>
                </a:cubicBezTo>
                <a:cubicBezTo>
                  <a:pt x="95182" y="8180"/>
                  <a:pt x="95479" y="8180"/>
                  <a:pt x="95547" y="8157"/>
                </a:cubicBezTo>
                <a:cubicBezTo>
                  <a:pt x="95616" y="8157"/>
                  <a:pt x="96027" y="8134"/>
                  <a:pt x="96049" y="8020"/>
                </a:cubicBezTo>
                <a:cubicBezTo>
                  <a:pt x="96049" y="7883"/>
                  <a:pt x="96072" y="7678"/>
                  <a:pt x="96072" y="7541"/>
                </a:cubicBezTo>
                <a:lnTo>
                  <a:pt x="95981" y="7472"/>
                </a:lnTo>
                <a:cubicBezTo>
                  <a:pt x="95867" y="7358"/>
                  <a:pt x="96004" y="7290"/>
                  <a:pt x="96004" y="7198"/>
                </a:cubicBezTo>
                <a:cubicBezTo>
                  <a:pt x="96004" y="7107"/>
                  <a:pt x="96027" y="6993"/>
                  <a:pt x="95821" y="6970"/>
                </a:cubicBezTo>
                <a:lnTo>
                  <a:pt x="95775" y="6970"/>
                </a:lnTo>
                <a:cubicBezTo>
                  <a:pt x="95707" y="6925"/>
                  <a:pt x="95775" y="6810"/>
                  <a:pt x="95798" y="6788"/>
                </a:cubicBezTo>
                <a:cubicBezTo>
                  <a:pt x="95801" y="6784"/>
                  <a:pt x="95808" y="6783"/>
                  <a:pt x="95817" y="6783"/>
                </a:cubicBezTo>
                <a:cubicBezTo>
                  <a:pt x="95875" y="6783"/>
                  <a:pt x="96039" y="6839"/>
                  <a:pt x="96118" y="6879"/>
                </a:cubicBezTo>
                <a:cubicBezTo>
                  <a:pt x="96122" y="6880"/>
                  <a:pt x="96125" y="6880"/>
                  <a:pt x="96128" y="6880"/>
                </a:cubicBezTo>
                <a:cubicBezTo>
                  <a:pt x="96189" y="6880"/>
                  <a:pt x="95975" y="6651"/>
                  <a:pt x="95844" y="6651"/>
                </a:cubicBezTo>
                <a:cubicBezTo>
                  <a:pt x="95707" y="6651"/>
                  <a:pt x="95593" y="6514"/>
                  <a:pt x="95570" y="6468"/>
                </a:cubicBezTo>
                <a:cubicBezTo>
                  <a:pt x="95570" y="6441"/>
                  <a:pt x="95476" y="6430"/>
                  <a:pt x="95384" y="6430"/>
                </a:cubicBezTo>
                <a:cubicBezTo>
                  <a:pt x="95320" y="6430"/>
                  <a:pt x="95256" y="6436"/>
                  <a:pt x="95228" y="6445"/>
                </a:cubicBezTo>
                <a:cubicBezTo>
                  <a:pt x="95136" y="6445"/>
                  <a:pt x="94908" y="6468"/>
                  <a:pt x="94703" y="6491"/>
                </a:cubicBezTo>
                <a:lnTo>
                  <a:pt x="94566" y="6308"/>
                </a:lnTo>
                <a:lnTo>
                  <a:pt x="94520" y="6217"/>
                </a:lnTo>
                <a:cubicBezTo>
                  <a:pt x="94383" y="6148"/>
                  <a:pt x="94155" y="6057"/>
                  <a:pt x="93995" y="6034"/>
                </a:cubicBezTo>
                <a:lnTo>
                  <a:pt x="93927" y="6080"/>
                </a:lnTo>
                <a:cubicBezTo>
                  <a:pt x="93860" y="6130"/>
                  <a:pt x="93805" y="6150"/>
                  <a:pt x="93755" y="6150"/>
                </a:cubicBezTo>
                <a:cubicBezTo>
                  <a:pt x="93671" y="6150"/>
                  <a:pt x="93602" y="6092"/>
                  <a:pt x="93516" y="6034"/>
                </a:cubicBezTo>
                <a:lnTo>
                  <a:pt x="93424" y="5966"/>
                </a:lnTo>
                <a:cubicBezTo>
                  <a:pt x="93288" y="5943"/>
                  <a:pt x="93014" y="5897"/>
                  <a:pt x="92945" y="5897"/>
                </a:cubicBezTo>
                <a:cubicBezTo>
                  <a:pt x="92911" y="5897"/>
                  <a:pt x="92848" y="5903"/>
                  <a:pt x="92780" y="5903"/>
                </a:cubicBezTo>
                <a:cubicBezTo>
                  <a:pt x="92711" y="5903"/>
                  <a:pt x="92637" y="5897"/>
                  <a:pt x="92580" y="5875"/>
                </a:cubicBezTo>
                <a:cubicBezTo>
                  <a:pt x="92489" y="5852"/>
                  <a:pt x="91781" y="5760"/>
                  <a:pt x="91553" y="5738"/>
                </a:cubicBezTo>
                <a:cubicBezTo>
                  <a:pt x="91302" y="5692"/>
                  <a:pt x="91028" y="5624"/>
                  <a:pt x="90914" y="5578"/>
                </a:cubicBezTo>
                <a:lnTo>
                  <a:pt x="90777" y="5760"/>
                </a:lnTo>
                <a:cubicBezTo>
                  <a:pt x="90640" y="5646"/>
                  <a:pt x="90343" y="5555"/>
                  <a:pt x="90275" y="5555"/>
                </a:cubicBezTo>
                <a:cubicBezTo>
                  <a:pt x="90219" y="5573"/>
                  <a:pt x="90059" y="5607"/>
                  <a:pt x="89964" y="5607"/>
                </a:cubicBezTo>
                <a:cubicBezTo>
                  <a:pt x="89941" y="5607"/>
                  <a:pt x="89922" y="5605"/>
                  <a:pt x="89909" y="5601"/>
                </a:cubicBezTo>
                <a:cubicBezTo>
                  <a:pt x="89841" y="5555"/>
                  <a:pt x="89658" y="5555"/>
                  <a:pt x="89590" y="5532"/>
                </a:cubicBezTo>
                <a:cubicBezTo>
                  <a:pt x="89499" y="5509"/>
                  <a:pt x="88837" y="5441"/>
                  <a:pt x="88608" y="5418"/>
                </a:cubicBezTo>
                <a:lnTo>
                  <a:pt x="87924" y="5418"/>
                </a:lnTo>
                <a:lnTo>
                  <a:pt x="87832" y="5395"/>
                </a:lnTo>
                <a:cubicBezTo>
                  <a:pt x="87739" y="5358"/>
                  <a:pt x="87661" y="5321"/>
                  <a:pt x="87574" y="5321"/>
                </a:cubicBezTo>
                <a:cubicBezTo>
                  <a:pt x="87554" y="5321"/>
                  <a:pt x="87534" y="5323"/>
                  <a:pt x="87513" y="5327"/>
                </a:cubicBezTo>
                <a:cubicBezTo>
                  <a:pt x="87504" y="5329"/>
                  <a:pt x="87495" y="5329"/>
                  <a:pt x="87486" y="5329"/>
                </a:cubicBezTo>
                <a:cubicBezTo>
                  <a:pt x="87412" y="5329"/>
                  <a:pt x="87346" y="5272"/>
                  <a:pt x="87268" y="5272"/>
                </a:cubicBezTo>
                <a:cubicBezTo>
                  <a:pt x="87237" y="5272"/>
                  <a:pt x="87205" y="5281"/>
                  <a:pt x="87170" y="5304"/>
                </a:cubicBezTo>
                <a:cubicBezTo>
                  <a:pt x="87161" y="5313"/>
                  <a:pt x="87148" y="5317"/>
                  <a:pt x="87132" y="5317"/>
                </a:cubicBezTo>
                <a:cubicBezTo>
                  <a:pt x="87064" y="5317"/>
                  <a:pt x="86943" y="5254"/>
                  <a:pt x="86851" y="5235"/>
                </a:cubicBezTo>
                <a:cubicBezTo>
                  <a:pt x="86845" y="5234"/>
                  <a:pt x="86839" y="5233"/>
                  <a:pt x="86833" y="5233"/>
                </a:cubicBezTo>
                <a:cubicBezTo>
                  <a:pt x="86776" y="5233"/>
                  <a:pt x="86735" y="5300"/>
                  <a:pt x="86670" y="5300"/>
                </a:cubicBezTo>
                <a:cubicBezTo>
                  <a:pt x="86644" y="5300"/>
                  <a:pt x="86614" y="5289"/>
                  <a:pt x="86577" y="5258"/>
                </a:cubicBezTo>
                <a:lnTo>
                  <a:pt x="86486" y="5190"/>
                </a:lnTo>
                <a:cubicBezTo>
                  <a:pt x="86454" y="5186"/>
                  <a:pt x="86417" y="5185"/>
                  <a:pt x="86377" y="5185"/>
                </a:cubicBezTo>
                <a:cubicBezTo>
                  <a:pt x="86252" y="5185"/>
                  <a:pt x="86098" y="5198"/>
                  <a:pt x="85979" y="5198"/>
                </a:cubicBezTo>
                <a:cubicBezTo>
                  <a:pt x="85893" y="5198"/>
                  <a:pt x="85825" y="5191"/>
                  <a:pt x="85801" y="5167"/>
                </a:cubicBezTo>
                <a:cubicBezTo>
                  <a:pt x="85732" y="5121"/>
                  <a:pt x="85481" y="5007"/>
                  <a:pt x="85276" y="4939"/>
                </a:cubicBezTo>
                <a:lnTo>
                  <a:pt x="85139" y="5144"/>
                </a:lnTo>
                <a:cubicBezTo>
                  <a:pt x="85127" y="5156"/>
                  <a:pt x="85105" y="5161"/>
                  <a:pt x="85085" y="5161"/>
                </a:cubicBezTo>
                <a:cubicBezTo>
                  <a:pt x="85065" y="5161"/>
                  <a:pt x="85048" y="5156"/>
                  <a:pt x="85048" y="5144"/>
                </a:cubicBezTo>
                <a:cubicBezTo>
                  <a:pt x="84984" y="5081"/>
                  <a:pt x="84914" y="5067"/>
                  <a:pt x="84840" y="5067"/>
                </a:cubicBezTo>
                <a:cubicBezTo>
                  <a:pt x="84781" y="5067"/>
                  <a:pt x="84720" y="5076"/>
                  <a:pt x="84660" y="5076"/>
                </a:cubicBezTo>
                <a:lnTo>
                  <a:pt x="84523" y="5053"/>
                </a:lnTo>
                <a:cubicBezTo>
                  <a:pt x="84412" y="5035"/>
                  <a:pt x="84184" y="4972"/>
                  <a:pt x="84075" y="4972"/>
                </a:cubicBezTo>
                <a:cubicBezTo>
                  <a:pt x="84049" y="4972"/>
                  <a:pt x="84029" y="4975"/>
                  <a:pt x="84020" y="4984"/>
                </a:cubicBezTo>
                <a:cubicBezTo>
                  <a:pt x="83975" y="5030"/>
                  <a:pt x="83884" y="5076"/>
                  <a:pt x="83838" y="5076"/>
                </a:cubicBezTo>
                <a:lnTo>
                  <a:pt x="83815" y="5076"/>
                </a:lnTo>
                <a:cubicBezTo>
                  <a:pt x="83750" y="4994"/>
                  <a:pt x="83661" y="4983"/>
                  <a:pt x="83566" y="4983"/>
                </a:cubicBezTo>
                <a:cubicBezTo>
                  <a:pt x="83528" y="4983"/>
                  <a:pt x="83489" y="4984"/>
                  <a:pt x="83450" y="4984"/>
                </a:cubicBezTo>
                <a:cubicBezTo>
                  <a:pt x="83370" y="4984"/>
                  <a:pt x="83313" y="4896"/>
                  <a:pt x="83232" y="4896"/>
                </a:cubicBezTo>
                <a:cubicBezTo>
                  <a:pt x="83196" y="4896"/>
                  <a:pt x="83156" y="4913"/>
                  <a:pt x="83107" y="4962"/>
                </a:cubicBezTo>
                <a:lnTo>
                  <a:pt x="82970" y="5099"/>
                </a:lnTo>
                <a:cubicBezTo>
                  <a:pt x="82856" y="4984"/>
                  <a:pt x="82491" y="4893"/>
                  <a:pt x="82172" y="4870"/>
                </a:cubicBezTo>
                <a:lnTo>
                  <a:pt x="81898" y="4870"/>
                </a:lnTo>
                <a:lnTo>
                  <a:pt x="81806" y="4847"/>
                </a:lnTo>
                <a:cubicBezTo>
                  <a:pt x="81723" y="4847"/>
                  <a:pt x="81544" y="4896"/>
                  <a:pt x="81461" y="4896"/>
                </a:cubicBezTo>
                <a:cubicBezTo>
                  <a:pt x="81430" y="4896"/>
                  <a:pt x="81412" y="4889"/>
                  <a:pt x="81418" y="4870"/>
                </a:cubicBezTo>
                <a:cubicBezTo>
                  <a:pt x="81429" y="4829"/>
                  <a:pt x="81406" y="4816"/>
                  <a:pt x="81376" y="4816"/>
                </a:cubicBezTo>
                <a:cubicBezTo>
                  <a:pt x="81341" y="4816"/>
                  <a:pt x="81294" y="4835"/>
                  <a:pt x="81281" y="4847"/>
                </a:cubicBezTo>
                <a:cubicBezTo>
                  <a:pt x="81271" y="4858"/>
                  <a:pt x="81250" y="4863"/>
                  <a:pt x="81224" y="4863"/>
                </a:cubicBezTo>
                <a:cubicBezTo>
                  <a:pt x="81138" y="4863"/>
                  <a:pt x="80992" y="4814"/>
                  <a:pt x="80939" y="4779"/>
                </a:cubicBezTo>
                <a:cubicBezTo>
                  <a:pt x="80931" y="4776"/>
                  <a:pt x="80921" y="4775"/>
                  <a:pt x="80909" y="4775"/>
                </a:cubicBezTo>
                <a:cubicBezTo>
                  <a:pt x="80824" y="4775"/>
                  <a:pt x="80641" y="4828"/>
                  <a:pt x="80543" y="4828"/>
                </a:cubicBezTo>
                <a:cubicBezTo>
                  <a:pt x="80528" y="4828"/>
                  <a:pt x="80516" y="4827"/>
                  <a:pt x="80505" y="4825"/>
                </a:cubicBezTo>
                <a:cubicBezTo>
                  <a:pt x="80414" y="4779"/>
                  <a:pt x="80209" y="4710"/>
                  <a:pt x="80049" y="4688"/>
                </a:cubicBezTo>
                <a:lnTo>
                  <a:pt x="79912" y="4802"/>
                </a:lnTo>
                <a:cubicBezTo>
                  <a:pt x="79907" y="4806"/>
                  <a:pt x="79898" y="4808"/>
                  <a:pt x="79887" y="4808"/>
                </a:cubicBezTo>
                <a:cubicBezTo>
                  <a:pt x="79840" y="4808"/>
                  <a:pt x="79752" y="4779"/>
                  <a:pt x="79752" y="4779"/>
                </a:cubicBezTo>
                <a:cubicBezTo>
                  <a:pt x="79739" y="4670"/>
                  <a:pt x="79685" y="4643"/>
                  <a:pt x="79614" y="4643"/>
                </a:cubicBezTo>
                <a:cubicBezTo>
                  <a:pt x="79567" y="4643"/>
                  <a:pt x="79511" y="4656"/>
                  <a:pt x="79455" y="4665"/>
                </a:cubicBezTo>
                <a:lnTo>
                  <a:pt x="79410" y="4688"/>
                </a:lnTo>
                <a:cubicBezTo>
                  <a:pt x="79375" y="4699"/>
                  <a:pt x="79318" y="4705"/>
                  <a:pt x="79253" y="4705"/>
                </a:cubicBezTo>
                <a:cubicBezTo>
                  <a:pt x="79187" y="4705"/>
                  <a:pt x="79113" y="4699"/>
                  <a:pt x="79045" y="4688"/>
                </a:cubicBezTo>
                <a:lnTo>
                  <a:pt x="78930" y="4619"/>
                </a:lnTo>
                <a:cubicBezTo>
                  <a:pt x="78898" y="4600"/>
                  <a:pt x="78869" y="4593"/>
                  <a:pt x="78842" y="4593"/>
                </a:cubicBezTo>
                <a:cubicBezTo>
                  <a:pt x="78754" y="4593"/>
                  <a:pt x="78690" y="4672"/>
                  <a:pt x="78594" y="4672"/>
                </a:cubicBezTo>
                <a:cubicBezTo>
                  <a:pt x="78578" y="4672"/>
                  <a:pt x="78561" y="4670"/>
                  <a:pt x="78542" y="4665"/>
                </a:cubicBezTo>
                <a:lnTo>
                  <a:pt x="78246" y="4574"/>
                </a:lnTo>
                <a:cubicBezTo>
                  <a:pt x="77943" y="4574"/>
                  <a:pt x="77312" y="4389"/>
                  <a:pt x="77092" y="4389"/>
                </a:cubicBezTo>
                <a:cubicBezTo>
                  <a:pt x="77079" y="4389"/>
                  <a:pt x="77068" y="4390"/>
                  <a:pt x="77059" y="4391"/>
                </a:cubicBezTo>
                <a:cubicBezTo>
                  <a:pt x="76876" y="4391"/>
                  <a:pt x="76534" y="4368"/>
                  <a:pt x="76420" y="4368"/>
                </a:cubicBezTo>
                <a:cubicBezTo>
                  <a:pt x="76328" y="4391"/>
                  <a:pt x="76009" y="4414"/>
                  <a:pt x="75917" y="4414"/>
                </a:cubicBezTo>
                <a:cubicBezTo>
                  <a:pt x="75826" y="4391"/>
                  <a:pt x="75621" y="4368"/>
                  <a:pt x="75438" y="4345"/>
                </a:cubicBezTo>
                <a:lnTo>
                  <a:pt x="75278" y="4322"/>
                </a:lnTo>
                <a:lnTo>
                  <a:pt x="75141" y="4300"/>
                </a:lnTo>
                <a:cubicBezTo>
                  <a:pt x="75004" y="4277"/>
                  <a:pt x="74708" y="4254"/>
                  <a:pt x="74639" y="4254"/>
                </a:cubicBezTo>
                <a:cubicBezTo>
                  <a:pt x="74619" y="4247"/>
                  <a:pt x="74591" y="4245"/>
                  <a:pt x="74559" y="4245"/>
                </a:cubicBezTo>
                <a:cubicBezTo>
                  <a:pt x="74481" y="4245"/>
                  <a:pt x="74378" y="4261"/>
                  <a:pt x="74297" y="4277"/>
                </a:cubicBezTo>
                <a:lnTo>
                  <a:pt x="74046" y="4277"/>
                </a:lnTo>
                <a:cubicBezTo>
                  <a:pt x="73946" y="4237"/>
                  <a:pt x="73705" y="4109"/>
                  <a:pt x="73601" y="4109"/>
                </a:cubicBezTo>
                <a:cubicBezTo>
                  <a:pt x="73587" y="4109"/>
                  <a:pt x="73575" y="4111"/>
                  <a:pt x="73566" y="4117"/>
                </a:cubicBezTo>
                <a:cubicBezTo>
                  <a:pt x="73498" y="4140"/>
                  <a:pt x="73384" y="4231"/>
                  <a:pt x="73315" y="4300"/>
                </a:cubicBezTo>
                <a:lnTo>
                  <a:pt x="73224" y="4186"/>
                </a:lnTo>
                <a:cubicBezTo>
                  <a:pt x="73178" y="4140"/>
                  <a:pt x="73019" y="4163"/>
                  <a:pt x="72927" y="4140"/>
                </a:cubicBezTo>
                <a:lnTo>
                  <a:pt x="72813" y="4140"/>
                </a:lnTo>
                <a:cubicBezTo>
                  <a:pt x="72722" y="4140"/>
                  <a:pt x="72516" y="4163"/>
                  <a:pt x="72402" y="4163"/>
                </a:cubicBezTo>
                <a:lnTo>
                  <a:pt x="72288" y="4094"/>
                </a:lnTo>
                <a:cubicBezTo>
                  <a:pt x="72235" y="4067"/>
                  <a:pt x="72150" y="4056"/>
                  <a:pt x="72066" y="4056"/>
                </a:cubicBezTo>
                <a:cubicBezTo>
                  <a:pt x="72007" y="4056"/>
                  <a:pt x="71947" y="4062"/>
                  <a:pt x="71900" y="4071"/>
                </a:cubicBezTo>
                <a:cubicBezTo>
                  <a:pt x="71862" y="4087"/>
                  <a:pt x="71829" y="4092"/>
                  <a:pt x="71798" y="4092"/>
                </a:cubicBezTo>
                <a:cubicBezTo>
                  <a:pt x="71735" y="4092"/>
                  <a:pt x="71680" y="4071"/>
                  <a:pt x="71603" y="4071"/>
                </a:cubicBezTo>
                <a:lnTo>
                  <a:pt x="71284" y="4049"/>
                </a:lnTo>
                <a:cubicBezTo>
                  <a:pt x="70942" y="4071"/>
                  <a:pt x="70531" y="4071"/>
                  <a:pt x="70485" y="4071"/>
                </a:cubicBezTo>
                <a:cubicBezTo>
                  <a:pt x="70439" y="4071"/>
                  <a:pt x="70302" y="4003"/>
                  <a:pt x="70257" y="4003"/>
                </a:cubicBezTo>
                <a:cubicBezTo>
                  <a:pt x="70201" y="3984"/>
                  <a:pt x="69982" y="3951"/>
                  <a:pt x="69839" y="3951"/>
                </a:cubicBezTo>
                <a:cubicBezTo>
                  <a:pt x="69806" y="3951"/>
                  <a:pt x="69776" y="3953"/>
                  <a:pt x="69755" y="3957"/>
                </a:cubicBezTo>
                <a:cubicBezTo>
                  <a:pt x="69641" y="3980"/>
                  <a:pt x="69526" y="3980"/>
                  <a:pt x="69481" y="3980"/>
                </a:cubicBezTo>
                <a:lnTo>
                  <a:pt x="69481" y="4003"/>
                </a:lnTo>
                <a:lnTo>
                  <a:pt x="69321" y="4117"/>
                </a:lnTo>
                <a:cubicBezTo>
                  <a:pt x="69252" y="4083"/>
                  <a:pt x="69150" y="4077"/>
                  <a:pt x="69056" y="4077"/>
                </a:cubicBezTo>
                <a:cubicBezTo>
                  <a:pt x="69009" y="4077"/>
                  <a:pt x="68964" y="4079"/>
                  <a:pt x="68926" y="4079"/>
                </a:cubicBezTo>
                <a:cubicBezTo>
                  <a:pt x="68889" y="4079"/>
                  <a:pt x="68859" y="4077"/>
                  <a:pt x="68842" y="4071"/>
                </a:cubicBezTo>
                <a:cubicBezTo>
                  <a:pt x="68766" y="4071"/>
                  <a:pt x="68444" y="3963"/>
                  <a:pt x="68255" y="3963"/>
                </a:cubicBezTo>
                <a:cubicBezTo>
                  <a:pt x="68215" y="3963"/>
                  <a:pt x="68181" y="3968"/>
                  <a:pt x="68157" y="3980"/>
                </a:cubicBezTo>
                <a:cubicBezTo>
                  <a:pt x="68096" y="4029"/>
                  <a:pt x="68002" y="4052"/>
                  <a:pt x="67907" y="4052"/>
                </a:cubicBezTo>
                <a:cubicBezTo>
                  <a:pt x="67824" y="4052"/>
                  <a:pt x="67741" y="4035"/>
                  <a:pt x="67678" y="4003"/>
                </a:cubicBezTo>
                <a:lnTo>
                  <a:pt x="67678" y="3866"/>
                </a:lnTo>
                <a:lnTo>
                  <a:pt x="67678" y="3843"/>
                </a:lnTo>
                <a:cubicBezTo>
                  <a:pt x="67609" y="3820"/>
                  <a:pt x="67381" y="3775"/>
                  <a:pt x="67358" y="3729"/>
                </a:cubicBezTo>
                <a:cubicBezTo>
                  <a:pt x="67358" y="3683"/>
                  <a:pt x="67358" y="3546"/>
                  <a:pt x="67358" y="3524"/>
                </a:cubicBezTo>
                <a:cubicBezTo>
                  <a:pt x="67335" y="3501"/>
                  <a:pt x="67107" y="3295"/>
                  <a:pt x="67038" y="3250"/>
                </a:cubicBezTo>
                <a:cubicBezTo>
                  <a:pt x="66947" y="3181"/>
                  <a:pt x="66742" y="2999"/>
                  <a:pt x="66559" y="2862"/>
                </a:cubicBezTo>
                <a:lnTo>
                  <a:pt x="66376" y="2816"/>
                </a:lnTo>
                <a:cubicBezTo>
                  <a:pt x="66217" y="2770"/>
                  <a:pt x="66057" y="2702"/>
                  <a:pt x="65897" y="2656"/>
                </a:cubicBezTo>
                <a:lnTo>
                  <a:pt x="65509" y="2565"/>
                </a:lnTo>
                <a:cubicBezTo>
                  <a:pt x="65053" y="2451"/>
                  <a:pt x="64231" y="2314"/>
                  <a:pt x="64071" y="2245"/>
                </a:cubicBezTo>
                <a:cubicBezTo>
                  <a:pt x="64008" y="2219"/>
                  <a:pt x="63928" y="2209"/>
                  <a:pt x="63851" y="2209"/>
                </a:cubicBezTo>
                <a:cubicBezTo>
                  <a:pt x="63732" y="2209"/>
                  <a:pt x="63620" y="2232"/>
                  <a:pt x="63592" y="2245"/>
                </a:cubicBezTo>
                <a:cubicBezTo>
                  <a:pt x="63580" y="2251"/>
                  <a:pt x="63565" y="2254"/>
                  <a:pt x="63546" y="2254"/>
                </a:cubicBezTo>
                <a:cubicBezTo>
                  <a:pt x="63491" y="2254"/>
                  <a:pt x="63409" y="2228"/>
                  <a:pt x="63341" y="2177"/>
                </a:cubicBezTo>
                <a:lnTo>
                  <a:pt x="63227" y="2154"/>
                </a:lnTo>
                <a:cubicBezTo>
                  <a:pt x="63157" y="2138"/>
                  <a:pt x="63086" y="2133"/>
                  <a:pt x="63013" y="2133"/>
                </a:cubicBezTo>
                <a:cubicBezTo>
                  <a:pt x="62903" y="2133"/>
                  <a:pt x="62789" y="2144"/>
                  <a:pt x="62677" y="2144"/>
                </a:cubicBezTo>
                <a:cubicBezTo>
                  <a:pt x="62545" y="2144"/>
                  <a:pt x="62414" y="2129"/>
                  <a:pt x="62291" y="2063"/>
                </a:cubicBezTo>
                <a:cubicBezTo>
                  <a:pt x="62245" y="2086"/>
                  <a:pt x="62131" y="2131"/>
                  <a:pt x="61994" y="2131"/>
                </a:cubicBezTo>
                <a:lnTo>
                  <a:pt x="61880" y="2063"/>
                </a:lnTo>
                <a:lnTo>
                  <a:pt x="61766" y="1994"/>
                </a:lnTo>
                <a:cubicBezTo>
                  <a:pt x="61623" y="2035"/>
                  <a:pt x="61263" y="2112"/>
                  <a:pt x="61090" y="2112"/>
                </a:cubicBezTo>
                <a:cubicBezTo>
                  <a:pt x="61068" y="2112"/>
                  <a:pt x="61050" y="2111"/>
                  <a:pt x="61035" y="2108"/>
                </a:cubicBezTo>
                <a:cubicBezTo>
                  <a:pt x="61005" y="2102"/>
                  <a:pt x="60968" y="2099"/>
                  <a:pt x="60927" y="2099"/>
                </a:cubicBezTo>
                <a:cubicBezTo>
                  <a:pt x="60818" y="2099"/>
                  <a:pt x="60685" y="2121"/>
                  <a:pt x="60602" y="2154"/>
                </a:cubicBezTo>
                <a:lnTo>
                  <a:pt x="60488" y="2131"/>
                </a:lnTo>
                <a:lnTo>
                  <a:pt x="60305" y="2108"/>
                </a:lnTo>
                <a:cubicBezTo>
                  <a:pt x="60270" y="2105"/>
                  <a:pt x="60228" y="2103"/>
                  <a:pt x="60183" y="2103"/>
                </a:cubicBezTo>
                <a:cubicBezTo>
                  <a:pt x="59962" y="2103"/>
                  <a:pt x="59638" y="2147"/>
                  <a:pt x="59392" y="2223"/>
                </a:cubicBezTo>
                <a:lnTo>
                  <a:pt x="59072" y="2177"/>
                </a:lnTo>
                <a:lnTo>
                  <a:pt x="58935" y="2154"/>
                </a:lnTo>
                <a:cubicBezTo>
                  <a:pt x="58730" y="2223"/>
                  <a:pt x="58388" y="2337"/>
                  <a:pt x="58296" y="2359"/>
                </a:cubicBezTo>
                <a:cubicBezTo>
                  <a:pt x="58287" y="2363"/>
                  <a:pt x="58275" y="2364"/>
                  <a:pt x="58260" y="2364"/>
                </a:cubicBezTo>
                <a:cubicBezTo>
                  <a:pt x="58174" y="2364"/>
                  <a:pt x="58016" y="2311"/>
                  <a:pt x="57977" y="2291"/>
                </a:cubicBezTo>
                <a:cubicBezTo>
                  <a:pt x="57968" y="2287"/>
                  <a:pt x="57955" y="2285"/>
                  <a:pt x="57940" y="2285"/>
                </a:cubicBezTo>
                <a:cubicBezTo>
                  <a:pt x="57875" y="2285"/>
                  <a:pt x="57767" y="2318"/>
                  <a:pt x="57749" y="2337"/>
                </a:cubicBezTo>
                <a:cubicBezTo>
                  <a:pt x="57703" y="2359"/>
                  <a:pt x="57520" y="2359"/>
                  <a:pt x="57452" y="2359"/>
                </a:cubicBezTo>
                <a:cubicBezTo>
                  <a:pt x="57447" y="2362"/>
                  <a:pt x="57439" y="2363"/>
                  <a:pt x="57429" y="2363"/>
                </a:cubicBezTo>
                <a:cubicBezTo>
                  <a:pt x="57369" y="2363"/>
                  <a:pt x="57233" y="2324"/>
                  <a:pt x="57137" y="2324"/>
                </a:cubicBezTo>
                <a:cubicBezTo>
                  <a:pt x="57108" y="2324"/>
                  <a:pt x="57083" y="2327"/>
                  <a:pt x="57064" y="2337"/>
                </a:cubicBezTo>
                <a:cubicBezTo>
                  <a:pt x="56995" y="2359"/>
                  <a:pt x="56790" y="2428"/>
                  <a:pt x="56607" y="2451"/>
                </a:cubicBezTo>
                <a:lnTo>
                  <a:pt x="56447" y="2405"/>
                </a:lnTo>
                <a:lnTo>
                  <a:pt x="56379" y="2382"/>
                </a:lnTo>
                <a:cubicBezTo>
                  <a:pt x="56288" y="2405"/>
                  <a:pt x="56014" y="2428"/>
                  <a:pt x="55763" y="2428"/>
                </a:cubicBezTo>
                <a:lnTo>
                  <a:pt x="55649" y="2656"/>
                </a:lnTo>
                <a:lnTo>
                  <a:pt x="55626" y="2702"/>
                </a:lnTo>
                <a:cubicBezTo>
                  <a:pt x="55534" y="2702"/>
                  <a:pt x="55466" y="2679"/>
                  <a:pt x="55443" y="2633"/>
                </a:cubicBezTo>
                <a:lnTo>
                  <a:pt x="55443" y="2611"/>
                </a:lnTo>
                <a:lnTo>
                  <a:pt x="55466" y="2565"/>
                </a:lnTo>
                <a:cubicBezTo>
                  <a:pt x="55506" y="2525"/>
                  <a:pt x="55476" y="2501"/>
                  <a:pt x="55400" y="2501"/>
                </a:cubicBezTo>
                <a:cubicBezTo>
                  <a:pt x="55344" y="2501"/>
                  <a:pt x="55265" y="2513"/>
                  <a:pt x="55169" y="2542"/>
                </a:cubicBezTo>
                <a:lnTo>
                  <a:pt x="55032" y="2633"/>
                </a:lnTo>
                <a:cubicBezTo>
                  <a:pt x="54987" y="2656"/>
                  <a:pt x="54987" y="2725"/>
                  <a:pt x="54873" y="2725"/>
                </a:cubicBezTo>
                <a:cubicBezTo>
                  <a:pt x="54840" y="2725"/>
                  <a:pt x="54808" y="2793"/>
                  <a:pt x="54760" y="2793"/>
                </a:cubicBezTo>
                <a:cubicBezTo>
                  <a:pt x="54740" y="2793"/>
                  <a:pt x="54717" y="2781"/>
                  <a:pt x="54690" y="2748"/>
                </a:cubicBezTo>
                <a:lnTo>
                  <a:pt x="54667" y="2725"/>
                </a:lnTo>
                <a:cubicBezTo>
                  <a:pt x="54553" y="2679"/>
                  <a:pt x="54690" y="2633"/>
                  <a:pt x="54736" y="2633"/>
                </a:cubicBezTo>
                <a:cubicBezTo>
                  <a:pt x="54781" y="2611"/>
                  <a:pt x="54576" y="2542"/>
                  <a:pt x="54302" y="2474"/>
                </a:cubicBezTo>
                <a:lnTo>
                  <a:pt x="54096" y="2702"/>
                </a:lnTo>
                <a:lnTo>
                  <a:pt x="54005" y="2702"/>
                </a:lnTo>
                <a:cubicBezTo>
                  <a:pt x="53937" y="2656"/>
                  <a:pt x="53863" y="2633"/>
                  <a:pt x="53785" y="2633"/>
                </a:cubicBezTo>
                <a:cubicBezTo>
                  <a:pt x="53708" y="2633"/>
                  <a:pt x="53629" y="2656"/>
                  <a:pt x="53549" y="2702"/>
                </a:cubicBezTo>
                <a:lnTo>
                  <a:pt x="53412" y="2793"/>
                </a:lnTo>
                <a:cubicBezTo>
                  <a:pt x="53206" y="2793"/>
                  <a:pt x="52795" y="2907"/>
                  <a:pt x="52704" y="2953"/>
                </a:cubicBezTo>
                <a:cubicBezTo>
                  <a:pt x="52613" y="2999"/>
                  <a:pt x="52499" y="3044"/>
                  <a:pt x="52430" y="3067"/>
                </a:cubicBezTo>
                <a:lnTo>
                  <a:pt x="52362" y="3067"/>
                </a:lnTo>
                <a:cubicBezTo>
                  <a:pt x="52293" y="3044"/>
                  <a:pt x="52248" y="2976"/>
                  <a:pt x="52202" y="2976"/>
                </a:cubicBezTo>
                <a:cubicBezTo>
                  <a:pt x="52155" y="2991"/>
                  <a:pt x="52130" y="3038"/>
                  <a:pt x="52090" y="3038"/>
                </a:cubicBezTo>
                <a:cubicBezTo>
                  <a:pt x="52071" y="3038"/>
                  <a:pt x="52049" y="3028"/>
                  <a:pt x="52019" y="2999"/>
                </a:cubicBezTo>
                <a:cubicBezTo>
                  <a:pt x="52013" y="2992"/>
                  <a:pt x="51996" y="2989"/>
                  <a:pt x="51976" y="2989"/>
                </a:cubicBezTo>
                <a:cubicBezTo>
                  <a:pt x="51926" y="2989"/>
                  <a:pt x="51853" y="3005"/>
                  <a:pt x="51837" y="3021"/>
                </a:cubicBezTo>
                <a:lnTo>
                  <a:pt x="51814" y="3204"/>
                </a:lnTo>
                <a:cubicBezTo>
                  <a:pt x="51700" y="3136"/>
                  <a:pt x="51540" y="3067"/>
                  <a:pt x="51494" y="3067"/>
                </a:cubicBezTo>
                <a:cubicBezTo>
                  <a:pt x="51472" y="3067"/>
                  <a:pt x="51494" y="3204"/>
                  <a:pt x="51494" y="3227"/>
                </a:cubicBezTo>
                <a:cubicBezTo>
                  <a:pt x="51517" y="3273"/>
                  <a:pt x="51494" y="3318"/>
                  <a:pt x="51472" y="3318"/>
                </a:cubicBezTo>
                <a:cubicBezTo>
                  <a:pt x="51472" y="3318"/>
                  <a:pt x="51380" y="3250"/>
                  <a:pt x="51357" y="3227"/>
                </a:cubicBezTo>
                <a:cubicBezTo>
                  <a:pt x="51341" y="3211"/>
                  <a:pt x="51200" y="3195"/>
                  <a:pt x="51013" y="3195"/>
                </a:cubicBezTo>
                <a:cubicBezTo>
                  <a:pt x="50936" y="3195"/>
                  <a:pt x="50851" y="3197"/>
                  <a:pt x="50764" y="3204"/>
                </a:cubicBezTo>
                <a:lnTo>
                  <a:pt x="50513" y="3227"/>
                </a:lnTo>
                <a:cubicBezTo>
                  <a:pt x="50444" y="3227"/>
                  <a:pt x="50307" y="3250"/>
                  <a:pt x="50307" y="3273"/>
                </a:cubicBezTo>
                <a:lnTo>
                  <a:pt x="50285" y="3409"/>
                </a:lnTo>
                <a:cubicBezTo>
                  <a:pt x="50216" y="3364"/>
                  <a:pt x="50056" y="3295"/>
                  <a:pt x="49965" y="3295"/>
                </a:cubicBezTo>
                <a:lnTo>
                  <a:pt x="49874" y="3318"/>
                </a:lnTo>
                <a:cubicBezTo>
                  <a:pt x="49760" y="3364"/>
                  <a:pt x="49646" y="3409"/>
                  <a:pt x="49531" y="3455"/>
                </a:cubicBezTo>
                <a:cubicBezTo>
                  <a:pt x="49417" y="3524"/>
                  <a:pt x="49326" y="3615"/>
                  <a:pt x="49212" y="3638"/>
                </a:cubicBezTo>
                <a:cubicBezTo>
                  <a:pt x="49199" y="3640"/>
                  <a:pt x="49186" y="3641"/>
                  <a:pt x="49174" y="3641"/>
                </a:cubicBezTo>
                <a:cubicBezTo>
                  <a:pt x="49072" y="3641"/>
                  <a:pt x="48968" y="3569"/>
                  <a:pt x="48847" y="3569"/>
                </a:cubicBezTo>
                <a:lnTo>
                  <a:pt x="48618" y="3546"/>
                </a:lnTo>
                <a:cubicBezTo>
                  <a:pt x="48322" y="3683"/>
                  <a:pt x="48071" y="3797"/>
                  <a:pt x="48025" y="3820"/>
                </a:cubicBezTo>
                <a:lnTo>
                  <a:pt x="48002" y="3820"/>
                </a:lnTo>
                <a:cubicBezTo>
                  <a:pt x="47963" y="3791"/>
                  <a:pt x="47928" y="3783"/>
                  <a:pt x="47892" y="3783"/>
                </a:cubicBezTo>
                <a:cubicBezTo>
                  <a:pt x="47844" y="3783"/>
                  <a:pt x="47793" y="3797"/>
                  <a:pt x="47728" y="3797"/>
                </a:cubicBezTo>
                <a:lnTo>
                  <a:pt x="47500" y="3843"/>
                </a:lnTo>
                <a:cubicBezTo>
                  <a:pt x="47534" y="3928"/>
                  <a:pt x="47404" y="3975"/>
                  <a:pt x="47298" y="3975"/>
                </a:cubicBezTo>
                <a:cubicBezTo>
                  <a:pt x="47261" y="3975"/>
                  <a:pt x="47227" y="3969"/>
                  <a:pt x="47203" y="3957"/>
                </a:cubicBezTo>
                <a:cubicBezTo>
                  <a:pt x="47188" y="3953"/>
                  <a:pt x="47169" y="3951"/>
                  <a:pt x="47149" y="3951"/>
                </a:cubicBezTo>
                <a:cubicBezTo>
                  <a:pt x="47051" y="3951"/>
                  <a:pt x="46910" y="3996"/>
                  <a:pt x="46815" y="4071"/>
                </a:cubicBezTo>
                <a:lnTo>
                  <a:pt x="46336" y="4071"/>
                </a:lnTo>
                <a:cubicBezTo>
                  <a:pt x="46085" y="4186"/>
                  <a:pt x="45765" y="4300"/>
                  <a:pt x="45628" y="4300"/>
                </a:cubicBezTo>
                <a:lnTo>
                  <a:pt x="45514" y="4368"/>
                </a:lnTo>
                <a:lnTo>
                  <a:pt x="45423" y="4437"/>
                </a:lnTo>
                <a:cubicBezTo>
                  <a:pt x="45263" y="4459"/>
                  <a:pt x="44829" y="4596"/>
                  <a:pt x="44738" y="4619"/>
                </a:cubicBezTo>
                <a:cubicBezTo>
                  <a:pt x="44624" y="4665"/>
                  <a:pt x="44647" y="4733"/>
                  <a:pt x="44692" y="4756"/>
                </a:cubicBezTo>
                <a:cubicBezTo>
                  <a:pt x="44701" y="4760"/>
                  <a:pt x="44696" y="4762"/>
                  <a:pt x="44680" y="4762"/>
                </a:cubicBezTo>
                <a:cubicBezTo>
                  <a:pt x="44608" y="4762"/>
                  <a:pt x="44308" y="4725"/>
                  <a:pt x="43916" y="4688"/>
                </a:cubicBezTo>
                <a:lnTo>
                  <a:pt x="43620" y="4984"/>
                </a:lnTo>
                <a:cubicBezTo>
                  <a:pt x="43597" y="4984"/>
                  <a:pt x="43506" y="4916"/>
                  <a:pt x="43460" y="4916"/>
                </a:cubicBezTo>
                <a:cubicBezTo>
                  <a:pt x="43438" y="4911"/>
                  <a:pt x="43419" y="4908"/>
                  <a:pt x="43402" y="4908"/>
                </a:cubicBezTo>
                <a:cubicBezTo>
                  <a:pt x="43347" y="4908"/>
                  <a:pt x="43312" y="4937"/>
                  <a:pt x="43277" y="5007"/>
                </a:cubicBezTo>
                <a:lnTo>
                  <a:pt x="43232" y="5144"/>
                </a:lnTo>
                <a:cubicBezTo>
                  <a:pt x="43391" y="5213"/>
                  <a:pt x="43346" y="5213"/>
                  <a:pt x="43300" y="5213"/>
                </a:cubicBezTo>
                <a:cubicBezTo>
                  <a:pt x="43241" y="5213"/>
                  <a:pt x="43032" y="5162"/>
                  <a:pt x="42916" y="5162"/>
                </a:cubicBezTo>
                <a:cubicBezTo>
                  <a:pt x="42896" y="5162"/>
                  <a:pt x="42879" y="5164"/>
                  <a:pt x="42866" y="5167"/>
                </a:cubicBezTo>
                <a:cubicBezTo>
                  <a:pt x="42752" y="5190"/>
                  <a:pt x="42456" y="5350"/>
                  <a:pt x="42341" y="5372"/>
                </a:cubicBezTo>
                <a:cubicBezTo>
                  <a:pt x="42250" y="5395"/>
                  <a:pt x="41953" y="5555"/>
                  <a:pt x="41862" y="5578"/>
                </a:cubicBezTo>
                <a:cubicBezTo>
                  <a:pt x="41771" y="5624"/>
                  <a:pt x="40972" y="5760"/>
                  <a:pt x="40744" y="5897"/>
                </a:cubicBezTo>
                <a:cubicBezTo>
                  <a:pt x="40515" y="6012"/>
                  <a:pt x="39876" y="6263"/>
                  <a:pt x="39717" y="6354"/>
                </a:cubicBezTo>
                <a:cubicBezTo>
                  <a:pt x="39557" y="6422"/>
                  <a:pt x="39306" y="6514"/>
                  <a:pt x="39192" y="6537"/>
                </a:cubicBezTo>
                <a:lnTo>
                  <a:pt x="39077" y="6582"/>
                </a:lnTo>
                <a:cubicBezTo>
                  <a:pt x="38963" y="6628"/>
                  <a:pt x="38781" y="6651"/>
                  <a:pt x="38781" y="6696"/>
                </a:cubicBezTo>
                <a:cubicBezTo>
                  <a:pt x="38790" y="6782"/>
                  <a:pt x="38764" y="6804"/>
                  <a:pt x="38725" y="6804"/>
                </a:cubicBezTo>
                <a:cubicBezTo>
                  <a:pt x="38684" y="6804"/>
                  <a:pt x="38628" y="6779"/>
                  <a:pt x="38586" y="6779"/>
                </a:cubicBezTo>
                <a:cubicBezTo>
                  <a:pt x="38573" y="6779"/>
                  <a:pt x="38562" y="6781"/>
                  <a:pt x="38552" y="6788"/>
                </a:cubicBezTo>
                <a:lnTo>
                  <a:pt x="38370" y="6879"/>
                </a:lnTo>
                <a:cubicBezTo>
                  <a:pt x="38187" y="6970"/>
                  <a:pt x="37868" y="7130"/>
                  <a:pt x="37662" y="7221"/>
                </a:cubicBezTo>
                <a:lnTo>
                  <a:pt x="37457" y="7267"/>
                </a:lnTo>
                <a:lnTo>
                  <a:pt x="37206" y="7313"/>
                </a:lnTo>
                <a:cubicBezTo>
                  <a:pt x="36955" y="7404"/>
                  <a:pt x="36612" y="7564"/>
                  <a:pt x="36453" y="7632"/>
                </a:cubicBezTo>
                <a:lnTo>
                  <a:pt x="36316" y="7723"/>
                </a:lnTo>
                <a:cubicBezTo>
                  <a:pt x="36316" y="7726"/>
                  <a:pt x="36315" y="7727"/>
                  <a:pt x="36313" y="7727"/>
                </a:cubicBezTo>
                <a:cubicBezTo>
                  <a:pt x="36304" y="7727"/>
                  <a:pt x="36265" y="7687"/>
                  <a:pt x="36235" y="7687"/>
                </a:cubicBezTo>
                <a:cubicBezTo>
                  <a:pt x="36221" y="7687"/>
                  <a:pt x="36208" y="7697"/>
                  <a:pt x="36201" y="7723"/>
                </a:cubicBezTo>
                <a:cubicBezTo>
                  <a:pt x="36156" y="7883"/>
                  <a:pt x="36019" y="7929"/>
                  <a:pt x="35836" y="7929"/>
                </a:cubicBezTo>
                <a:cubicBezTo>
                  <a:pt x="35791" y="7929"/>
                  <a:pt x="35699" y="7929"/>
                  <a:pt x="35699" y="7952"/>
                </a:cubicBezTo>
                <a:cubicBezTo>
                  <a:pt x="35682" y="8076"/>
                  <a:pt x="35595" y="8090"/>
                  <a:pt x="35493" y="8090"/>
                </a:cubicBezTo>
                <a:cubicBezTo>
                  <a:pt x="35463" y="8090"/>
                  <a:pt x="35433" y="8089"/>
                  <a:pt x="35403" y="8089"/>
                </a:cubicBezTo>
                <a:lnTo>
                  <a:pt x="35357" y="8089"/>
                </a:lnTo>
                <a:cubicBezTo>
                  <a:pt x="35288" y="8134"/>
                  <a:pt x="35015" y="8226"/>
                  <a:pt x="34741" y="8294"/>
                </a:cubicBezTo>
                <a:lnTo>
                  <a:pt x="34581" y="8499"/>
                </a:lnTo>
                <a:cubicBezTo>
                  <a:pt x="34529" y="8569"/>
                  <a:pt x="34356" y="8599"/>
                  <a:pt x="34197" y="8599"/>
                </a:cubicBezTo>
                <a:cubicBezTo>
                  <a:pt x="34147" y="8599"/>
                  <a:pt x="34099" y="8596"/>
                  <a:pt x="34056" y="8591"/>
                </a:cubicBezTo>
                <a:cubicBezTo>
                  <a:pt x="34010" y="8591"/>
                  <a:pt x="33942" y="8636"/>
                  <a:pt x="33919" y="8682"/>
                </a:cubicBezTo>
                <a:lnTo>
                  <a:pt x="33873" y="8773"/>
                </a:lnTo>
                <a:cubicBezTo>
                  <a:pt x="33782" y="8796"/>
                  <a:pt x="33599" y="8819"/>
                  <a:pt x="33485" y="8819"/>
                </a:cubicBezTo>
                <a:lnTo>
                  <a:pt x="33394" y="8842"/>
                </a:lnTo>
                <a:cubicBezTo>
                  <a:pt x="33310" y="8863"/>
                  <a:pt x="33186" y="8981"/>
                  <a:pt x="33150" y="8981"/>
                </a:cubicBezTo>
                <a:cubicBezTo>
                  <a:pt x="33147" y="8981"/>
                  <a:pt x="33145" y="8981"/>
                  <a:pt x="33143" y="8979"/>
                </a:cubicBezTo>
                <a:lnTo>
                  <a:pt x="32960" y="8842"/>
                </a:lnTo>
                <a:cubicBezTo>
                  <a:pt x="32919" y="8944"/>
                  <a:pt x="32842" y="9028"/>
                  <a:pt x="32777" y="9028"/>
                </a:cubicBezTo>
                <a:cubicBezTo>
                  <a:pt x="32769" y="9028"/>
                  <a:pt x="32762" y="9027"/>
                  <a:pt x="32755" y="9024"/>
                </a:cubicBezTo>
                <a:lnTo>
                  <a:pt x="32686" y="9047"/>
                </a:lnTo>
                <a:cubicBezTo>
                  <a:pt x="32618" y="9070"/>
                  <a:pt x="32527" y="9161"/>
                  <a:pt x="32458" y="9161"/>
                </a:cubicBezTo>
                <a:cubicBezTo>
                  <a:pt x="32438" y="9159"/>
                  <a:pt x="32419" y="9158"/>
                  <a:pt x="32400" y="9158"/>
                </a:cubicBezTo>
                <a:cubicBezTo>
                  <a:pt x="32246" y="9158"/>
                  <a:pt x="32124" y="9235"/>
                  <a:pt x="32002" y="9276"/>
                </a:cubicBezTo>
                <a:lnTo>
                  <a:pt x="31796" y="9344"/>
                </a:lnTo>
                <a:cubicBezTo>
                  <a:pt x="31580" y="9431"/>
                  <a:pt x="31097" y="9620"/>
                  <a:pt x="30911" y="9620"/>
                </a:cubicBezTo>
                <a:cubicBezTo>
                  <a:pt x="30901" y="9620"/>
                  <a:pt x="30891" y="9619"/>
                  <a:pt x="30883" y="9618"/>
                </a:cubicBezTo>
                <a:cubicBezTo>
                  <a:pt x="30753" y="9618"/>
                  <a:pt x="30581" y="9825"/>
                  <a:pt x="30525" y="9825"/>
                </a:cubicBezTo>
                <a:cubicBezTo>
                  <a:pt x="30523" y="9825"/>
                  <a:pt x="30520" y="9824"/>
                  <a:pt x="30518" y="9823"/>
                </a:cubicBezTo>
                <a:cubicBezTo>
                  <a:pt x="30449" y="9801"/>
                  <a:pt x="30335" y="9778"/>
                  <a:pt x="30313" y="9778"/>
                </a:cubicBezTo>
                <a:cubicBezTo>
                  <a:pt x="30267" y="9778"/>
                  <a:pt x="29947" y="9801"/>
                  <a:pt x="29559" y="9823"/>
                </a:cubicBezTo>
                <a:lnTo>
                  <a:pt x="29445" y="10166"/>
                </a:lnTo>
                <a:cubicBezTo>
                  <a:pt x="29445" y="10166"/>
                  <a:pt x="29375" y="10108"/>
                  <a:pt x="29285" y="10108"/>
                </a:cubicBezTo>
                <a:cubicBezTo>
                  <a:pt x="29249" y="10108"/>
                  <a:pt x="29210" y="10117"/>
                  <a:pt x="29171" y="10143"/>
                </a:cubicBezTo>
                <a:lnTo>
                  <a:pt x="29034" y="10211"/>
                </a:lnTo>
                <a:cubicBezTo>
                  <a:pt x="28852" y="10234"/>
                  <a:pt x="28213" y="10440"/>
                  <a:pt x="28030" y="10485"/>
                </a:cubicBezTo>
                <a:cubicBezTo>
                  <a:pt x="27847" y="10554"/>
                  <a:pt x="27596" y="10622"/>
                  <a:pt x="27482" y="10668"/>
                </a:cubicBezTo>
                <a:lnTo>
                  <a:pt x="27345" y="10577"/>
                </a:lnTo>
                <a:lnTo>
                  <a:pt x="27140" y="10417"/>
                </a:lnTo>
                <a:lnTo>
                  <a:pt x="27140" y="10417"/>
                </a:lnTo>
                <a:cubicBezTo>
                  <a:pt x="27185" y="10554"/>
                  <a:pt x="26569" y="10759"/>
                  <a:pt x="26318" y="10805"/>
                </a:cubicBezTo>
                <a:cubicBezTo>
                  <a:pt x="26090" y="10850"/>
                  <a:pt x="25839" y="10919"/>
                  <a:pt x="25770" y="10942"/>
                </a:cubicBezTo>
                <a:lnTo>
                  <a:pt x="25747" y="10919"/>
                </a:lnTo>
                <a:cubicBezTo>
                  <a:pt x="25674" y="10859"/>
                  <a:pt x="25602" y="10838"/>
                  <a:pt x="25531" y="10838"/>
                </a:cubicBezTo>
                <a:cubicBezTo>
                  <a:pt x="25371" y="10838"/>
                  <a:pt x="25215" y="10943"/>
                  <a:pt x="25050" y="10943"/>
                </a:cubicBezTo>
                <a:cubicBezTo>
                  <a:pt x="25039" y="10943"/>
                  <a:pt x="25028" y="10943"/>
                  <a:pt x="25017" y="10942"/>
                </a:cubicBezTo>
                <a:cubicBezTo>
                  <a:pt x="24971" y="10942"/>
                  <a:pt x="24926" y="10965"/>
                  <a:pt x="24857" y="10965"/>
                </a:cubicBezTo>
                <a:cubicBezTo>
                  <a:pt x="24812" y="10987"/>
                  <a:pt x="24287" y="11056"/>
                  <a:pt x="24218" y="11079"/>
                </a:cubicBezTo>
                <a:cubicBezTo>
                  <a:pt x="24195" y="11079"/>
                  <a:pt x="24172" y="11079"/>
                  <a:pt x="24150" y="11056"/>
                </a:cubicBezTo>
                <a:cubicBezTo>
                  <a:pt x="24126" y="11037"/>
                  <a:pt x="24107" y="11030"/>
                  <a:pt x="24089" y="11030"/>
                </a:cubicBezTo>
                <a:cubicBezTo>
                  <a:pt x="24032" y="11030"/>
                  <a:pt x="24000" y="11109"/>
                  <a:pt x="23934" y="11109"/>
                </a:cubicBezTo>
                <a:cubicBezTo>
                  <a:pt x="23924" y="11109"/>
                  <a:pt x="23912" y="11107"/>
                  <a:pt x="23899" y="11102"/>
                </a:cubicBezTo>
                <a:lnTo>
                  <a:pt x="23830" y="11079"/>
                </a:lnTo>
                <a:cubicBezTo>
                  <a:pt x="23811" y="11074"/>
                  <a:pt x="23778" y="11072"/>
                  <a:pt x="23738" y="11072"/>
                </a:cubicBezTo>
                <a:cubicBezTo>
                  <a:pt x="23628" y="11072"/>
                  <a:pt x="23461" y="11085"/>
                  <a:pt x="23352" y="11085"/>
                </a:cubicBezTo>
                <a:cubicBezTo>
                  <a:pt x="23311" y="11085"/>
                  <a:pt x="23279" y="11084"/>
                  <a:pt x="23259" y="11079"/>
                </a:cubicBezTo>
                <a:cubicBezTo>
                  <a:pt x="23193" y="11052"/>
                  <a:pt x="23071" y="11041"/>
                  <a:pt x="22936" y="11041"/>
                </a:cubicBezTo>
                <a:cubicBezTo>
                  <a:pt x="22840" y="11041"/>
                  <a:pt x="22738" y="11046"/>
                  <a:pt x="22643" y="11056"/>
                </a:cubicBezTo>
                <a:lnTo>
                  <a:pt x="22415" y="11010"/>
                </a:lnTo>
                <a:lnTo>
                  <a:pt x="22073" y="10942"/>
                </a:lnTo>
                <a:cubicBezTo>
                  <a:pt x="21685" y="10873"/>
                  <a:pt x="20589" y="10554"/>
                  <a:pt x="20338" y="10440"/>
                </a:cubicBezTo>
                <a:cubicBezTo>
                  <a:pt x="20064" y="10303"/>
                  <a:pt x="19950" y="10166"/>
                  <a:pt x="20110" y="10120"/>
                </a:cubicBezTo>
                <a:lnTo>
                  <a:pt x="20224" y="10052"/>
                </a:lnTo>
                <a:cubicBezTo>
                  <a:pt x="20886" y="9709"/>
                  <a:pt x="21570" y="9367"/>
                  <a:pt x="22210" y="9002"/>
                </a:cubicBezTo>
                <a:lnTo>
                  <a:pt x="22735" y="8705"/>
                </a:lnTo>
                <a:cubicBezTo>
                  <a:pt x="23282" y="8340"/>
                  <a:pt x="23899" y="7701"/>
                  <a:pt x="24036" y="7632"/>
                </a:cubicBezTo>
                <a:cubicBezTo>
                  <a:pt x="24172" y="7564"/>
                  <a:pt x="24538" y="7495"/>
                  <a:pt x="24492" y="7450"/>
                </a:cubicBezTo>
                <a:cubicBezTo>
                  <a:pt x="24446" y="7381"/>
                  <a:pt x="24720" y="7198"/>
                  <a:pt x="24812" y="7130"/>
                </a:cubicBezTo>
                <a:cubicBezTo>
                  <a:pt x="24880" y="7039"/>
                  <a:pt x="25291" y="6719"/>
                  <a:pt x="25428" y="6628"/>
                </a:cubicBezTo>
                <a:cubicBezTo>
                  <a:pt x="25565" y="6537"/>
                  <a:pt x="25770" y="6331"/>
                  <a:pt x="25884" y="6171"/>
                </a:cubicBezTo>
                <a:lnTo>
                  <a:pt x="26044" y="6103"/>
                </a:lnTo>
                <a:lnTo>
                  <a:pt x="26227" y="6012"/>
                </a:lnTo>
                <a:cubicBezTo>
                  <a:pt x="26341" y="5875"/>
                  <a:pt x="26592" y="5578"/>
                  <a:pt x="26820" y="5372"/>
                </a:cubicBezTo>
                <a:lnTo>
                  <a:pt x="26912" y="5144"/>
                </a:lnTo>
                <a:lnTo>
                  <a:pt x="27003" y="4825"/>
                </a:lnTo>
                <a:cubicBezTo>
                  <a:pt x="27140" y="4482"/>
                  <a:pt x="27277" y="4003"/>
                  <a:pt x="27322" y="3775"/>
                </a:cubicBezTo>
                <a:lnTo>
                  <a:pt x="27322" y="3569"/>
                </a:lnTo>
                <a:cubicBezTo>
                  <a:pt x="27322" y="3364"/>
                  <a:pt x="27254" y="3181"/>
                  <a:pt x="27208" y="2999"/>
                </a:cubicBezTo>
                <a:cubicBezTo>
                  <a:pt x="27185" y="2930"/>
                  <a:pt x="27185" y="2816"/>
                  <a:pt x="27117" y="2793"/>
                </a:cubicBezTo>
                <a:cubicBezTo>
                  <a:pt x="27003" y="2702"/>
                  <a:pt x="27140" y="2611"/>
                  <a:pt x="27094" y="2565"/>
                </a:cubicBezTo>
                <a:cubicBezTo>
                  <a:pt x="27026" y="2519"/>
                  <a:pt x="26912" y="2496"/>
                  <a:pt x="26843" y="2451"/>
                </a:cubicBezTo>
                <a:cubicBezTo>
                  <a:pt x="26820" y="2428"/>
                  <a:pt x="26820" y="2382"/>
                  <a:pt x="26797" y="2337"/>
                </a:cubicBezTo>
                <a:cubicBezTo>
                  <a:pt x="26752" y="2200"/>
                  <a:pt x="26683" y="2063"/>
                  <a:pt x="26615" y="1949"/>
                </a:cubicBezTo>
                <a:lnTo>
                  <a:pt x="26546" y="1812"/>
                </a:lnTo>
                <a:cubicBezTo>
                  <a:pt x="26478" y="1698"/>
                  <a:pt x="26318" y="1515"/>
                  <a:pt x="26204" y="1401"/>
                </a:cubicBezTo>
                <a:lnTo>
                  <a:pt x="26181" y="1241"/>
                </a:lnTo>
                <a:lnTo>
                  <a:pt x="26158" y="1058"/>
                </a:lnTo>
                <a:cubicBezTo>
                  <a:pt x="25862" y="807"/>
                  <a:pt x="25245" y="419"/>
                  <a:pt x="25086" y="374"/>
                </a:cubicBezTo>
                <a:cubicBezTo>
                  <a:pt x="24926" y="328"/>
                  <a:pt x="24583" y="123"/>
                  <a:pt x="24469" y="123"/>
                </a:cubicBezTo>
                <a:cubicBezTo>
                  <a:pt x="24355" y="123"/>
                  <a:pt x="24081" y="100"/>
                  <a:pt x="23853" y="54"/>
                </a:cubicBezTo>
                <a:lnTo>
                  <a:pt x="23648" y="54"/>
                </a:lnTo>
                <a:lnTo>
                  <a:pt x="23419" y="31"/>
                </a:lnTo>
                <a:cubicBezTo>
                  <a:pt x="23332" y="14"/>
                  <a:pt x="23225" y="6"/>
                  <a:pt x="23113" y="6"/>
                </a:cubicBezTo>
                <a:cubicBezTo>
                  <a:pt x="22932" y="6"/>
                  <a:pt x="22739" y="26"/>
                  <a:pt x="22598" y="54"/>
                </a:cubicBezTo>
                <a:lnTo>
                  <a:pt x="22278" y="54"/>
                </a:lnTo>
                <a:cubicBezTo>
                  <a:pt x="22215" y="15"/>
                  <a:pt x="22155" y="0"/>
                  <a:pt x="220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44"/>
          <p:cNvSpPr/>
          <p:nvPr/>
        </p:nvSpPr>
        <p:spPr>
          <a:xfrm>
            <a:off x="678449" y="3634649"/>
            <a:ext cx="933476" cy="933476"/>
          </a:xfrm>
          <a:custGeom>
            <a:avLst/>
            <a:gdLst/>
            <a:ahLst/>
            <a:cxnLst/>
            <a:rect l="l" t="t" r="r" b="b"/>
            <a:pathLst>
              <a:path w="86333" h="86333" extrusionOk="0">
                <a:moveTo>
                  <a:pt x="42541" y="0"/>
                </a:moveTo>
                <a:lnTo>
                  <a:pt x="42541" y="38448"/>
                </a:lnTo>
                <a:lnTo>
                  <a:pt x="32584" y="1310"/>
                </a:lnTo>
                <a:lnTo>
                  <a:pt x="31393" y="1623"/>
                </a:lnTo>
                <a:lnTo>
                  <a:pt x="41336" y="38776"/>
                </a:lnTo>
                <a:lnTo>
                  <a:pt x="22120" y="5463"/>
                </a:lnTo>
                <a:lnTo>
                  <a:pt x="21048" y="6088"/>
                </a:lnTo>
                <a:lnTo>
                  <a:pt x="40264" y="39386"/>
                </a:lnTo>
                <a:lnTo>
                  <a:pt x="13070" y="12206"/>
                </a:lnTo>
                <a:lnTo>
                  <a:pt x="12206" y="13084"/>
                </a:lnTo>
                <a:lnTo>
                  <a:pt x="39386" y="40264"/>
                </a:lnTo>
                <a:lnTo>
                  <a:pt x="6089" y="21048"/>
                </a:lnTo>
                <a:lnTo>
                  <a:pt x="5463" y="22119"/>
                </a:lnTo>
                <a:lnTo>
                  <a:pt x="38776" y="41351"/>
                </a:lnTo>
                <a:lnTo>
                  <a:pt x="1623" y="31393"/>
                </a:lnTo>
                <a:lnTo>
                  <a:pt x="1311" y="32583"/>
                </a:lnTo>
                <a:lnTo>
                  <a:pt x="38448" y="42541"/>
                </a:lnTo>
                <a:lnTo>
                  <a:pt x="1" y="42541"/>
                </a:lnTo>
                <a:lnTo>
                  <a:pt x="1" y="43777"/>
                </a:lnTo>
                <a:lnTo>
                  <a:pt x="38448" y="43777"/>
                </a:lnTo>
                <a:lnTo>
                  <a:pt x="1311" y="53735"/>
                </a:lnTo>
                <a:lnTo>
                  <a:pt x="1623" y="54941"/>
                </a:lnTo>
                <a:lnTo>
                  <a:pt x="38776" y="44983"/>
                </a:lnTo>
                <a:lnTo>
                  <a:pt x="38776" y="44983"/>
                </a:lnTo>
                <a:lnTo>
                  <a:pt x="5463" y="64214"/>
                </a:lnTo>
                <a:lnTo>
                  <a:pt x="6089" y="65286"/>
                </a:lnTo>
                <a:lnTo>
                  <a:pt x="39386" y="46054"/>
                </a:lnTo>
                <a:lnTo>
                  <a:pt x="39386" y="46054"/>
                </a:lnTo>
                <a:lnTo>
                  <a:pt x="12206" y="73249"/>
                </a:lnTo>
                <a:lnTo>
                  <a:pt x="13070" y="74127"/>
                </a:lnTo>
                <a:lnTo>
                  <a:pt x="40264" y="46933"/>
                </a:lnTo>
                <a:lnTo>
                  <a:pt x="21048" y="80230"/>
                </a:lnTo>
                <a:lnTo>
                  <a:pt x="22120" y="80855"/>
                </a:lnTo>
                <a:lnTo>
                  <a:pt x="41336" y="47558"/>
                </a:lnTo>
                <a:lnTo>
                  <a:pt x="31393" y="84696"/>
                </a:lnTo>
                <a:lnTo>
                  <a:pt x="32584" y="85023"/>
                </a:lnTo>
                <a:lnTo>
                  <a:pt x="42541" y="47870"/>
                </a:lnTo>
                <a:lnTo>
                  <a:pt x="42541" y="86333"/>
                </a:lnTo>
                <a:lnTo>
                  <a:pt x="43777" y="86333"/>
                </a:lnTo>
                <a:lnTo>
                  <a:pt x="43777" y="47870"/>
                </a:lnTo>
                <a:lnTo>
                  <a:pt x="53735" y="85023"/>
                </a:lnTo>
                <a:lnTo>
                  <a:pt x="54926" y="84696"/>
                </a:lnTo>
                <a:lnTo>
                  <a:pt x="44983" y="47558"/>
                </a:lnTo>
                <a:lnTo>
                  <a:pt x="64214" y="80855"/>
                </a:lnTo>
                <a:lnTo>
                  <a:pt x="65286" y="80230"/>
                </a:lnTo>
                <a:lnTo>
                  <a:pt x="46054" y="46933"/>
                </a:lnTo>
                <a:lnTo>
                  <a:pt x="73249" y="74127"/>
                </a:lnTo>
                <a:lnTo>
                  <a:pt x="74127" y="73249"/>
                </a:lnTo>
                <a:lnTo>
                  <a:pt x="46933" y="46054"/>
                </a:lnTo>
                <a:lnTo>
                  <a:pt x="46933" y="46054"/>
                </a:lnTo>
                <a:lnTo>
                  <a:pt x="80230" y="65286"/>
                </a:lnTo>
                <a:lnTo>
                  <a:pt x="80855" y="64214"/>
                </a:lnTo>
                <a:lnTo>
                  <a:pt x="47558" y="44983"/>
                </a:lnTo>
                <a:lnTo>
                  <a:pt x="84695" y="54941"/>
                </a:lnTo>
                <a:lnTo>
                  <a:pt x="85023" y="53735"/>
                </a:lnTo>
                <a:lnTo>
                  <a:pt x="47870" y="43777"/>
                </a:lnTo>
                <a:lnTo>
                  <a:pt x="86333" y="43777"/>
                </a:lnTo>
                <a:lnTo>
                  <a:pt x="86333" y="42541"/>
                </a:lnTo>
                <a:lnTo>
                  <a:pt x="47870" y="42541"/>
                </a:lnTo>
                <a:lnTo>
                  <a:pt x="85023" y="32583"/>
                </a:lnTo>
                <a:lnTo>
                  <a:pt x="84695" y="31393"/>
                </a:lnTo>
                <a:lnTo>
                  <a:pt x="47558" y="41351"/>
                </a:lnTo>
                <a:lnTo>
                  <a:pt x="80855" y="22119"/>
                </a:lnTo>
                <a:lnTo>
                  <a:pt x="80230" y="21048"/>
                </a:lnTo>
                <a:lnTo>
                  <a:pt x="46933" y="40264"/>
                </a:lnTo>
                <a:lnTo>
                  <a:pt x="74127" y="13084"/>
                </a:lnTo>
                <a:lnTo>
                  <a:pt x="73249" y="12206"/>
                </a:lnTo>
                <a:lnTo>
                  <a:pt x="46054" y="39401"/>
                </a:lnTo>
                <a:lnTo>
                  <a:pt x="65286" y="6088"/>
                </a:lnTo>
                <a:lnTo>
                  <a:pt x="64214" y="5463"/>
                </a:lnTo>
                <a:lnTo>
                  <a:pt x="44983" y="38776"/>
                </a:lnTo>
                <a:lnTo>
                  <a:pt x="54926" y="1623"/>
                </a:lnTo>
                <a:lnTo>
                  <a:pt x="53735" y="1310"/>
                </a:lnTo>
                <a:lnTo>
                  <a:pt x="43777" y="38448"/>
                </a:lnTo>
                <a:lnTo>
                  <a:pt x="437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1"/>
          <p:cNvSpPr txBox="1">
            <a:spLocks noGrp="1"/>
          </p:cNvSpPr>
          <p:nvPr>
            <p:ph type="subTitle" idx="1"/>
          </p:nvPr>
        </p:nvSpPr>
        <p:spPr>
          <a:xfrm>
            <a:off x="1226400" y="1428752"/>
            <a:ext cx="6691200" cy="148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 </a:t>
            </a:r>
            <a:r>
              <a:rPr lang="en-ID" dirty="0" err="1"/>
              <a:t>ilmu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baik</a:t>
            </a:r>
            <a:r>
              <a:rPr lang="en-ID" dirty="0"/>
              <a:t> dan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buruk</a:t>
            </a:r>
            <a:r>
              <a:rPr lang="en-ID" dirty="0"/>
              <a:t> dan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dan </a:t>
            </a:r>
            <a:r>
              <a:rPr lang="en-ID" dirty="0" err="1"/>
              <a:t>kewajiban</a:t>
            </a:r>
            <a:r>
              <a:rPr lang="en-ID" dirty="0"/>
              <a:t> moral (</a:t>
            </a:r>
            <a:r>
              <a:rPr lang="en-ID" dirty="0" err="1"/>
              <a:t>akhlak</a:t>
            </a:r>
            <a:r>
              <a:rPr lang="en-ID" dirty="0"/>
              <a:t>)</a:t>
            </a:r>
            <a:endParaRPr lang="en-US" dirty="0"/>
          </a:p>
        </p:txBody>
      </p:sp>
      <p:sp>
        <p:nvSpPr>
          <p:cNvPr id="786" name="Google Shape;786;p51"/>
          <p:cNvSpPr txBox="1">
            <a:spLocks noGrp="1"/>
          </p:cNvSpPr>
          <p:nvPr>
            <p:ph type="title"/>
          </p:nvPr>
        </p:nvSpPr>
        <p:spPr>
          <a:xfrm>
            <a:off x="4152900" y="3176500"/>
            <a:ext cx="3764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—kata KBBI</a:t>
            </a:r>
            <a:endParaRPr dirty="0"/>
          </a:p>
        </p:txBody>
      </p:sp>
      <p:sp>
        <p:nvSpPr>
          <p:cNvPr id="787" name="Google Shape;787;p51"/>
          <p:cNvSpPr/>
          <p:nvPr/>
        </p:nvSpPr>
        <p:spPr>
          <a:xfrm rot="9390640">
            <a:off x="107347" y="731524"/>
            <a:ext cx="3021308" cy="548722"/>
          </a:xfrm>
          <a:custGeom>
            <a:avLst/>
            <a:gdLst/>
            <a:ahLst/>
            <a:cxnLst/>
            <a:rect l="l" t="t" r="r" b="b"/>
            <a:pathLst>
              <a:path w="88791" h="16126" extrusionOk="0">
                <a:moveTo>
                  <a:pt x="30814" y="1"/>
                </a:moveTo>
                <a:cubicBezTo>
                  <a:pt x="30723" y="1"/>
                  <a:pt x="30661" y="118"/>
                  <a:pt x="30558" y="118"/>
                </a:cubicBezTo>
                <a:cubicBezTo>
                  <a:pt x="30532" y="118"/>
                  <a:pt x="30504" y="111"/>
                  <a:pt x="30472" y="92"/>
                </a:cubicBezTo>
                <a:cubicBezTo>
                  <a:pt x="30426" y="69"/>
                  <a:pt x="30386" y="61"/>
                  <a:pt x="30350" y="61"/>
                </a:cubicBezTo>
                <a:cubicBezTo>
                  <a:pt x="30241" y="61"/>
                  <a:pt x="30164" y="138"/>
                  <a:pt x="30061" y="138"/>
                </a:cubicBezTo>
                <a:cubicBezTo>
                  <a:pt x="29696" y="138"/>
                  <a:pt x="29376" y="252"/>
                  <a:pt x="29057" y="321"/>
                </a:cubicBezTo>
                <a:cubicBezTo>
                  <a:pt x="28943" y="343"/>
                  <a:pt x="28783" y="366"/>
                  <a:pt x="28760" y="435"/>
                </a:cubicBezTo>
                <a:lnTo>
                  <a:pt x="28714" y="572"/>
                </a:lnTo>
                <a:cubicBezTo>
                  <a:pt x="28577" y="572"/>
                  <a:pt x="28212" y="572"/>
                  <a:pt x="28121" y="594"/>
                </a:cubicBezTo>
                <a:cubicBezTo>
                  <a:pt x="28030" y="640"/>
                  <a:pt x="27664" y="777"/>
                  <a:pt x="27550" y="823"/>
                </a:cubicBezTo>
                <a:cubicBezTo>
                  <a:pt x="27436" y="868"/>
                  <a:pt x="27048" y="982"/>
                  <a:pt x="26980" y="1051"/>
                </a:cubicBezTo>
                <a:cubicBezTo>
                  <a:pt x="26888" y="1097"/>
                  <a:pt x="26820" y="1142"/>
                  <a:pt x="26797" y="1142"/>
                </a:cubicBezTo>
                <a:lnTo>
                  <a:pt x="26797" y="1119"/>
                </a:lnTo>
                <a:cubicBezTo>
                  <a:pt x="26760" y="1104"/>
                  <a:pt x="26724" y="1098"/>
                  <a:pt x="26689" y="1098"/>
                </a:cubicBezTo>
                <a:cubicBezTo>
                  <a:pt x="26573" y="1098"/>
                  <a:pt x="26463" y="1165"/>
                  <a:pt x="26341" y="1165"/>
                </a:cubicBezTo>
                <a:cubicBezTo>
                  <a:pt x="26249" y="1188"/>
                  <a:pt x="26158" y="1348"/>
                  <a:pt x="25975" y="1348"/>
                </a:cubicBezTo>
                <a:lnTo>
                  <a:pt x="25952" y="1348"/>
                </a:lnTo>
                <a:cubicBezTo>
                  <a:pt x="25934" y="1404"/>
                  <a:pt x="25869" y="1445"/>
                  <a:pt x="25833" y="1445"/>
                </a:cubicBezTo>
                <a:cubicBezTo>
                  <a:pt x="25826" y="1445"/>
                  <a:pt x="25820" y="1443"/>
                  <a:pt x="25816" y="1439"/>
                </a:cubicBezTo>
                <a:cubicBezTo>
                  <a:pt x="25793" y="1439"/>
                  <a:pt x="25724" y="1507"/>
                  <a:pt x="25679" y="1599"/>
                </a:cubicBezTo>
                <a:lnTo>
                  <a:pt x="25542" y="1576"/>
                </a:lnTo>
                <a:cubicBezTo>
                  <a:pt x="25521" y="1572"/>
                  <a:pt x="25502" y="1570"/>
                  <a:pt x="25483" y="1570"/>
                </a:cubicBezTo>
                <a:cubicBezTo>
                  <a:pt x="25396" y="1570"/>
                  <a:pt x="25324" y="1611"/>
                  <a:pt x="25268" y="1667"/>
                </a:cubicBezTo>
                <a:lnTo>
                  <a:pt x="25199" y="1713"/>
                </a:lnTo>
                <a:cubicBezTo>
                  <a:pt x="25108" y="1781"/>
                  <a:pt x="24674" y="1987"/>
                  <a:pt x="24537" y="2032"/>
                </a:cubicBezTo>
                <a:cubicBezTo>
                  <a:pt x="24400" y="2078"/>
                  <a:pt x="23898" y="2306"/>
                  <a:pt x="23784" y="2398"/>
                </a:cubicBezTo>
                <a:cubicBezTo>
                  <a:pt x="23670" y="2489"/>
                  <a:pt x="22962" y="2831"/>
                  <a:pt x="22757" y="2945"/>
                </a:cubicBezTo>
                <a:cubicBezTo>
                  <a:pt x="22529" y="3060"/>
                  <a:pt x="22209" y="3242"/>
                  <a:pt x="22027" y="3356"/>
                </a:cubicBezTo>
                <a:lnTo>
                  <a:pt x="21867" y="3425"/>
                </a:lnTo>
                <a:cubicBezTo>
                  <a:pt x="21684" y="3539"/>
                  <a:pt x="21502" y="3585"/>
                  <a:pt x="21319" y="3676"/>
                </a:cubicBezTo>
                <a:cubicBezTo>
                  <a:pt x="21114" y="3790"/>
                  <a:pt x="21045" y="3927"/>
                  <a:pt x="20885" y="4041"/>
                </a:cubicBezTo>
                <a:lnTo>
                  <a:pt x="20862" y="4064"/>
                </a:lnTo>
                <a:cubicBezTo>
                  <a:pt x="20858" y="4062"/>
                  <a:pt x="20852" y="4062"/>
                  <a:pt x="20846" y="4062"/>
                </a:cubicBezTo>
                <a:cubicBezTo>
                  <a:pt x="20756" y="4062"/>
                  <a:pt x="20491" y="4205"/>
                  <a:pt x="20406" y="4269"/>
                </a:cubicBezTo>
                <a:cubicBezTo>
                  <a:pt x="20345" y="4330"/>
                  <a:pt x="20274" y="4361"/>
                  <a:pt x="20220" y="4361"/>
                </a:cubicBezTo>
                <a:cubicBezTo>
                  <a:pt x="20193" y="4361"/>
                  <a:pt x="20170" y="4353"/>
                  <a:pt x="20155" y="4338"/>
                </a:cubicBezTo>
                <a:lnTo>
                  <a:pt x="20132" y="4338"/>
                </a:lnTo>
                <a:lnTo>
                  <a:pt x="19949" y="4452"/>
                </a:lnTo>
                <a:cubicBezTo>
                  <a:pt x="19744" y="4589"/>
                  <a:pt x="18922" y="5091"/>
                  <a:pt x="18671" y="5228"/>
                </a:cubicBezTo>
                <a:cubicBezTo>
                  <a:pt x="18420" y="5388"/>
                  <a:pt x="17553" y="5890"/>
                  <a:pt x="17325" y="6050"/>
                </a:cubicBezTo>
                <a:cubicBezTo>
                  <a:pt x="17073" y="6209"/>
                  <a:pt x="16252" y="6689"/>
                  <a:pt x="16001" y="6849"/>
                </a:cubicBezTo>
                <a:cubicBezTo>
                  <a:pt x="15750" y="6985"/>
                  <a:pt x="15225" y="7305"/>
                  <a:pt x="15110" y="7396"/>
                </a:cubicBezTo>
                <a:cubicBezTo>
                  <a:pt x="14974" y="7465"/>
                  <a:pt x="14700" y="7647"/>
                  <a:pt x="14631" y="7670"/>
                </a:cubicBezTo>
                <a:cubicBezTo>
                  <a:pt x="14540" y="7670"/>
                  <a:pt x="14380" y="7716"/>
                  <a:pt x="14243" y="7762"/>
                </a:cubicBezTo>
                <a:lnTo>
                  <a:pt x="14243" y="7807"/>
                </a:lnTo>
                <a:lnTo>
                  <a:pt x="14243" y="7944"/>
                </a:lnTo>
                <a:cubicBezTo>
                  <a:pt x="14106" y="7967"/>
                  <a:pt x="13764" y="8127"/>
                  <a:pt x="13672" y="8172"/>
                </a:cubicBezTo>
                <a:cubicBezTo>
                  <a:pt x="13581" y="8241"/>
                  <a:pt x="13330" y="8355"/>
                  <a:pt x="13102" y="8423"/>
                </a:cubicBezTo>
                <a:lnTo>
                  <a:pt x="12965" y="8606"/>
                </a:lnTo>
                <a:cubicBezTo>
                  <a:pt x="12874" y="8743"/>
                  <a:pt x="12600" y="8743"/>
                  <a:pt x="12463" y="8857"/>
                </a:cubicBezTo>
                <a:cubicBezTo>
                  <a:pt x="12394" y="8903"/>
                  <a:pt x="12326" y="8971"/>
                  <a:pt x="12257" y="9017"/>
                </a:cubicBezTo>
                <a:lnTo>
                  <a:pt x="12212" y="9040"/>
                </a:lnTo>
                <a:cubicBezTo>
                  <a:pt x="12166" y="9085"/>
                  <a:pt x="11983" y="9131"/>
                  <a:pt x="11961" y="9154"/>
                </a:cubicBezTo>
                <a:cubicBezTo>
                  <a:pt x="11915" y="9177"/>
                  <a:pt x="11664" y="9359"/>
                  <a:pt x="11573" y="9405"/>
                </a:cubicBezTo>
                <a:cubicBezTo>
                  <a:pt x="11481" y="9428"/>
                  <a:pt x="11162" y="9588"/>
                  <a:pt x="11070" y="9633"/>
                </a:cubicBezTo>
                <a:cubicBezTo>
                  <a:pt x="10979" y="9679"/>
                  <a:pt x="10865" y="9702"/>
                  <a:pt x="10842" y="9725"/>
                </a:cubicBezTo>
                <a:cubicBezTo>
                  <a:pt x="10842" y="9725"/>
                  <a:pt x="10523" y="9998"/>
                  <a:pt x="10386" y="10044"/>
                </a:cubicBezTo>
                <a:cubicBezTo>
                  <a:pt x="10226" y="10113"/>
                  <a:pt x="9701" y="10364"/>
                  <a:pt x="9541" y="10455"/>
                </a:cubicBezTo>
                <a:cubicBezTo>
                  <a:pt x="9381" y="10546"/>
                  <a:pt x="9039" y="10774"/>
                  <a:pt x="8948" y="10820"/>
                </a:cubicBezTo>
                <a:cubicBezTo>
                  <a:pt x="8833" y="10866"/>
                  <a:pt x="8742" y="10934"/>
                  <a:pt x="8719" y="10934"/>
                </a:cubicBezTo>
                <a:cubicBezTo>
                  <a:pt x="8697" y="10934"/>
                  <a:pt x="8194" y="11094"/>
                  <a:pt x="8103" y="11163"/>
                </a:cubicBezTo>
                <a:cubicBezTo>
                  <a:pt x="7989" y="11231"/>
                  <a:pt x="7715" y="11391"/>
                  <a:pt x="7464" y="11551"/>
                </a:cubicBezTo>
                <a:lnTo>
                  <a:pt x="7213" y="11665"/>
                </a:lnTo>
                <a:lnTo>
                  <a:pt x="7167" y="11687"/>
                </a:lnTo>
                <a:cubicBezTo>
                  <a:pt x="7076" y="11687"/>
                  <a:pt x="7076" y="11619"/>
                  <a:pt x="7167" y="11505"/>
                </a:cubicBezTo>
                <a:lnTo>
                  <a:pt x="7190" y="11436"/>
                </a:lnTo>
                <a:cubicBezTo>
                  <a:pt x="7190" y="11345"/>
                  <a:pt x="7373" y="11277"/>
                  <a:pt x="7236" y="11163"/>
                </a:cubicBezTo>
                <a:cubicBezTo>
                  <a:pt x="7213" y="11163"/>
                  <a:pt x="7373" y="11026"/>
                  <a:pt x="7418" y="10957"/>
                </a:cubicBezTo>
                <a:lnTo>
                  <a:pt x="7510" y="10820"/>
                </a:lnTo>
                <a:cubicBezTo>
                  <a:pt x="7601" y="10660"/>
                  <a:pt x="7806" y="10318"/>
                  <a:pt x="7852" y="10227"/>
                </a:cubicBezTo>
                <a:cubicBezTo>
                  <a:pt x="7898" y="10135"/>
                  <a:pt x="8035" y="9953"/>
                  <a:pt x="8126" y="9816"/>
                </a:cubicBezTo>
                <a:lnTo>
                  <a:pt x="8217" y="9679"/>
                </a:lnTo>
                <a:cubicBezTo>
                  <a:pt x="8309" y="9542"/>
                  <a:pt x="8377" y="9382"/>
                  <a:pt x="8445" y="9245"/>
                </a:cubicBezTo>
                <a:lnTo>
                  <a:pt x="8537" y="9108"/>
                </a:lnTo>
                <a:cubicBezTo>
                  <a:pt x="8651" y="8948"/>
                  <a:pt x="8833" y="8697"/>
                  <a:pt x="8948" y="8583"/>
                </a:cubicBezTo>
                <a:lnTo>
                  <a:pt x="8925" y="8423"/>
                </a:lnTo>
                <a:cubicBezTo>
                  <a:pt x="8925" y="8423"/>
                  <a:pt x="8970" y="8401"/>
                  <a:pt x="8970" y="8401"/>
                </a:cubicBezTo>
                <a:lnTo>
                  <a:pt x="9016" y="7990"/>
                </a:lnTo>
                <a:cubicBezTo>
                  <a:pt x="9290" y="7602"/>
                  <a:pt x="9632" y="7031"/>
                  <a:pt x="9792" y="6712"/>
                </a:cubicBezTo>
                <a:lnTo>
                  <a:pt x="9610" y="6415"/>
                </a:lnTo>
                <a:lnTo>
                  <a:pt x="9587" y="6346"/>
                </a:lnTo>
                <a:cubicBezTo>
                  <a:pt x="9564" y="6278"/>
                  <a:pt x="9381" y="6050"/>
                  <a:pt x="9153" y="5890"/>
                </a:cubicBezTo>
                <a:lnTo>
                  <a:pt x="9085" y="5707"/>
                </a:lnTo>
                <a:cubicBezTo>
                  <a:pt x="9016" y="5433"/>
                  <a:pt x="8651" y="5274"/>
                  <a:pt x="8765" y="4977"/>
                </a:cubicBezTo>
                <a:lnTo>
                  <a:pt x="8765" y="4954"/>
                </a:lnTo>
                <a:cubicBezTo>
                  <a:pt x="8719" y="4931"/>
                  <a:pt x="8560" y="4794"/>
                  <a:pt x="8400" y="4680"/>
                </a:cubicBezTo>
                <a:lnTo>
                  <a:pt x="8263" y="4543"/>
                </a:lnTo>
                <a:cubicBezTo>
                  <a:pt x="8238" y="4525"/>
                  <a:pt x="8216" y="4518"/>
                  <a:pt x="8198" y="4518"/>
                </a:cubicBezTo>
                <a:cubicBezTo>
                  <a:pt x="8148" y="4518"/>
                  <a:pt x="8120" y="4566"/>
                  <a:pt x="8103" y="4566"/>
                </a:cubicBezTo>
                <a:lnTo>
                  <a:pt x="7943" y="4452"/>
                </a:lnTo>
                <a:cubicBezTo>
                  <a:pt x="7715" y="4498"/>
                  <a:pt x="7213" y="4498"/>
                  <a:pt x="7099" y="4498"/>
                </a:cubicBezTo>
                <a:cubicBezTo>
                  <a:pt x="6962" y="4498"/>
                  <a:pt x="6711" y="4520"/>
                  <a:pt x="6528" y="4520"/>
                </a:cubicBezTo>
                <a:lnTo>
                  <a:pt x="6346" y="4520"/>
                </a:lnTo>
                <a:lnTo>
                  <a:pt x="5912" y="4498"/>
                </a:lnTo>
                <a:cubicBezTo>
                  <a:pt x="5501" y="4680"/>
                  <a:pt x="5067" y="4863"/>
                  <a:pt x="4953" y="4931"/>
                </a:cubicBezTo>
                <a:lnTo>
                  <a:pt x="4793" y="4931"/>
                </a:lnTo>
                <a:cubicBezTo>
                  <a:pt x="4725" y="4931"/>
                  <a:pt x="4656" y="4977"/>
                  <a:pt x="4588" y="5000"/>
                </a:cubicBezTo>
                <a:cubicBezTo>
                  <a:pt x="4497" y="5091"/>
                  <a:pt x="4360" y="5159"/>
                  <a:pt x="4314" y="5251"/>
                </a:cubicBezTo>
                <a:lnTo>
                  <a:pt x="4223" y="5388"/>
                </a:lnTo>
                <a:cubicBezTo>
                  <a:pt x="4216" y="5387"/>
                  <a:pt x="4208" y="5386"/>
                  <a:pt x="4199" y="5386"/>
                </a:cubicBezTo>
                <a:cubicBezTo>
                  <a:pt x="4046" y="5386"/>
                  <a:pt x="3692" y="5574"/>
                  <a:pt x="3584" y="5639"/>
                </a:cubicBezTo>
                <a:cubicBezTo>
                  <a:pt x="3470" y="5707"/>
                  <a:pt x="3196" y="5844"/>
                  <a:pt x="2967" y="5936"/>
                </a:cubicBezTo>
                <a:lnTo>
                  <a:pt x="2785" y="6050"/>
                </a:lnTo>
                <a:cubicBezTo>
                  <a:pt x="2693" y="6095"/>
                  <a:pt x="2602" y="6141"/>
                  <a:pt x="2511" y="6187"/>
                </a:cubicBezTo>
                <a:lnTo>
                  <a:pt x="2442" y="6232"/>
                </a:lnTo>
                <a:cubicBezTo>
                  <a:pt x="2351" y="6278"/>
                  <a:pt x="2260" y="6369"/>
                  <a:pt x="2214" y="6415"/>
                </a:cubicBezTo>
                <a:lnTo>
                  <a:pt x="2169" y="6460"/>
                </a:lnTo>
                <a:cubicBezTo>
                  <a:pt x="2077" y="6597"/>
                  <a:pt x="1689" y="6529"/>
                  <a:pt x="1758" y="6803"/>
                </a:cubicBezTo>
                <a:cubicBezTo>
                  <a:pt x="1758" y="6826"/>
                  <a:pt x="1666" y="6849"/>
                  <a:pt x="1621" y="6849"/>
                </a:cubicBezTo>
                <a:cubicBezTo>
                  <a:pt x="1484" y="6849"/>
                  <a:pt x="1438" y="6871"/>
                  <a:pt x="1438" y="6985"/>
                </a:cubicBezTo>
                <a:lnTo>
                  <a:pt x="1461" y="7077"/>
                </a:lnTo>
                <a:cubicBezTo>
                  <a:pt x="1370" y="7100"/>
                  <a:pt x="1233" y="7122"/>
                  <a:pt x="1141" y="7145"/>
                </a:cubicBezTo>
                <a:lnTo>
                  <a:pt x="1096" y="7191"/>
                </a:lnTo>
                <a:lnTo>
                  <a:pt x="959" y="7351"/>
                </a:lnTo>
                <a:cubicBezTo>
                  <a:pt x="822" y="7556"/>
                  <a:pt x="731" y="7739"/>
                  <a:pt x="753" y="7762"/>
                </a:cubicBezTo>
                <a:lnTo>
                  <a:pt x="776" y="7762"/>
                </a:lnTo>
                <a:lnTo>
                  <a:pt x="822" y="7784"/>
                </a:lnTo>
                <a:cubicBezTo>
                  <a:pt x="890" y="7807"/>
                  <a:pt x="913" y="7853"/>
                  <a:pt x="890" y="7921"/>
                </a:cubicBezTo>
                <a:lnTo>
                  <a:pt x="845" y="7944"/>
                </a:lnTo>
                <a:lnTo>
                  <a:pt x="753" y="7967"/>
                </a:lnTo>
                <a:cubicBezTo>
                  <a:pt x="736" y="7976"/>
                  <a:pt x="717" y="7979"/>
                  <a:pt x="697" y="7979"/>
                </a:cubicBezTo>
                <a:cubicBezTo>
                  <a:pt x="613" y="7979"/>
                  <a:pt x="516" y="7913"/>
                  <a:pt x="479" y="7876"/>
                </a:cubicBezTo>
                <a:cubicBezTo>
                  <a:pt x="475" y="7866"/>
                  <a:pt x="468" y="7862"/>
                  <a:pt x="459" y="7862"/>
                </a:cubicBezTo>
                <a:cubicBezTo>
                  <a:pt x="427" y="7862"/>
                  <a:pt x="369" y="7927"/>
                  <a:pt x="297" y="8035"/>
                </a:cubicBezTo>
                <a:lnTo>
                  <a:pt x="320" y="8104"/>
                </a:lnTo>
                <a:cubicBezTo>
                  <a:pt x="388" y="8218"/>
                  <a:pt x="388" y="8264"/>
                  <a:pt x="274" y="8355"/>
                </a:cubicBezTo>
                <a:lnTo>
                  <a:pt x="0" y="8560"/>
                </a:lnTo>
                <a:cubicBezTo>
                  <a:pt x="251" y="8766"/>
                  <a:pt x="525" y="8948"/>
                  <a:pt x="616" y="8948"/>
                </a:cubicBezTo>
                <a:lnTo>
                  <a:pt x="616" y="8857"/>
                </a:lnTo>
                <a:cubicBezTo>
                  <a:pt x="630" y="8790"/>
                  <a:pt x="667" y="8770"/>
                  <a:pt x="710" y="8770"/>
                </a:cubicBezTo>
                <a:cubicBezTo>
                  <a:pt x="739" y="8770"/>
                  <a:pt x="771" y="8779"/>
                  <a:pt x="799" y="8789"/>
                </a:cubicBezTo>
                <a:lnTo>
                  <a:pt x="890" y="8834"/>
                </a:lnTo>
                <a:cubicBezTo>
                  <a:pt x="1004" y="8903"/>
                  <a:pt x="525" y="8994"/>
                  <a:pt x="411" y="9108"/>
                </a:cubicBezTo>
                <a:cubicBezTo>
                  <a:pt x="311" y="9209"/>
                  <a:pt x="458" y="9344"/>
                  <a:pt x="557" y="9344"/>
                </a:cubicBezTo>
                <a:cubicBezTo>
                  <a:pt x="570" y="9344"/>
                  <a:pt x="583" y="9342"/>
                  <a:pt x="594" y="9336"/>
                </a:cubicBezTo>
                <a:cubicBezTo>
                  <a:pt x="669" y="9280"/>
                  <a:pt x="898" y="9239"/>
                  <a:pt x="1041" y="9239"/>
                </a:cubicBezTo>
                <a:cubicBezTo>
                  <a:pt x="1072" y="9239"/>
                  <a:pt x="1098" y="9241"/>
                  <a:pt x="1119" y="9245"/>
                </a:cubicBezTo>
                <a:cubicBezTo>
                  <a:pt x="1126" y="9247"/>
                  <a:pt x="1134" y="9248"/>
                  <a:pt x="1142" y="9248"/>
                </a:cubicBezTo>
                <a:cubicBezTo>
                  <a:pt x="1229" y="9248"/>
                  <a:pt x="1328" y="9137"/>
                  <a:pt x="1370" y="8948"/>
                </a:cubicBezTo>
                <a:lnTo>
                  <a:pt x="1644" y="9108"/>
                </a:lnTo>
                <a:lnTo>
                  <a:pt x="1689" y="9131"/>
                </a:lnTo>
                <a:cubicBezTo>
                  <a:pt x="1780" y="9085"/>
                  <a:pt x="2305" y="8857"/>
                  <a:pt x="2465" y="8789"/>
                </a:cubicBezTo>
                <a:cubicBezTo>
                  <a:pt x="2625" y="8720"/>
                  <a:pt x="2739" y="8606"/>
                  <a:pt x="2716" y="8538"/>
                </a:cubicBezTo>
                <a:lnTo>
                  <a:pt x="2739" y="8538"/>
                </a:lnTo>
                <a:lnTo>
                  <a:pt x="2899" y="8469"/>
                </a:lnTo>
                <a:cubicBezTo>
                  <a:pt x="3082" y="8423"/>
                  <a:pt x="3972" y="7944"/>
                  <a:pt x="4268" y="7784"/>
                </a:cubicBezTo>
                <a:cubicBezTo>
                  <a:pt x="4565" y="7647"/>
                  <a:pt x="5090" y="7396"/>
                  <a:pt x="5433" y="7214"/>
                </a:cubicBezTo>
                <a:lnTo>
                  <a:pt x="5752" y="7077"/>
                </a:lnTo>
                <a:lnTo>
                  <a:pt x="5821" y="7054"/>
                </a:lnTo>
                <a:cubicBezTo>
                  <a:pt x="5823" y="7053"/>
                  <a:pt x="5825" y="7053"/>
                  <a:pt x="5827" y="7053"/>
                </a:cubicBezTo>
                <a:cubicBezTo>
                  <a:pt x="5882" y="7053"/>
                  <a:pt x="5796" y="7332"/>
                  <a:pt x="5752" y="7442"/>
                </a:cubicBezTo>
                <a:cubicBezTo>
                  <a:pt x="5706" y="7556"/>
                  <a:pt x="5478" y="7876"/>
                  <a:pt x="5296" y="8172"/>
                </a:cubicBezTo>
                <a:lnTo>
                  <a:pt x="5113" y="8423"/>
                </a:lnTo>
                <a:lnTo>
                  <a:pt x="5044" y="8560"/>
                </a:lnTo>
                <a:cubicBezTo>
                  <a:pt x="4976" y="8697"/>
                  <a:pt x="4793" y="8971"/>
                  <a:pt x="4634" y="9177"/>
                </a:cubicBezTo>
                <a:lnTo>
                  <a:pt x="4542" y="9359"/>
                </a:lnTo>
                <a:cubicBezTo>
                  <a:pt x="4474" y="9451"/>
                  <a:pt x="4428" y="9542"/>
                  <a:pt x="4360" y="9633"/>
                </a:cubicBezTo>
                <a:lnTo>
                  <a:pt x="4291" y="9702"/>
                </a:lnTo>
                <a:cubicBezTo>
                  <a:pt x="4223" y="9793"/>
                  <a:pt x="4154" y="9953"/>
                  <a:pt x="4131" y="10067"/>
                </a:cubicBezTo>
                <a:lnTo>
                  <a:pt x="4109" y="10181"/>
                </a:lnTo>
                <a:cubicBezTo>
                  <a:pt x="4086" y="10204"/>
                  <a:pt x="3880" y="10592"/>
                  <a:pt x="3675" y="11071"/>
                </a:cubicBezTo>
                <a:lnTo>
                  <a:pt x="3698" y="11551"/>
                </a:lnTo>
                <a:lnTo>
                  <a:pt x="3743" y="11870"/>
                </a:lnTo>
                <a:cubicBezTo>
                  <a:pt x="3903" y="12190"/>
                  <a:pt x="4177" y="12715"/>
                  <a:pt x="4246" y="12829"/>
                </a:cubicBezTo>
                <a:cubicBezTo>
                  <a:pt x="4291" y="12920"/>
                  <a:pt x="4360" y="13034"/>
                  <a:pt x="4360" y="13034"/>
                </a:cubicBezTo>
                <a:cubicBezTo>
                  <a:pt x="4360" y="13034"/>
                  <a:pt x="4451" y="13103"/>
                  <a:pt x="4520" y="13194"/>
                </a:cubicBezTo>
                <a:lnTo>
                  <a:pt x="4611" y="13262"/>
                </a:lnTo>
                <a:lnTo>
                  <a:pt x="4725" y="13308"/>
                </a:lnTo>
                <a:cubicBezTo>
                  <a:pt x="4771" y="13422"/>
                  <a:pt x="4725" y="13559"/>
                  <a:pt x="4702" y="13559"/>
                </a:cubicBezTo>
                <a:cubicBezTo>
                  <a:pt x="4679" y="13582"/>
                  <a:pt x="4771" y="13673"/>
                  <a:pt x="4930" y="13765"/>
                </a:cubicBezTo>
                <a:lnTo>
                  <a:pt x="4930" y="13879"/>
                </a:lnTo>
                <a:lnTo>
                  <a:pt x="4976" y="14107"/>
                </a:lnTo>
                <a:cubicBezTo>
                  <a:pt x="5181" y="14198"/>
                  <a:pt x="5661" y="14404"/>
                  <a:pt x="5798" y="14427"/>
                </a:cubicBezTo>
                <a:cubicBezTo>
                  <a:pt x="5935" y="14449"/>
                  <a:pt x="6163" y="14472"/>
                  <a:pt x="6300" y="14472"/>
                </a:cubicBezTo>
                <a:lnTo>
                  <a:pt x="6437" y="14472"/>
                </a:lnTo>
                <a:cubicBezTo>
                  <a:pt x="6528" y="14472"/>
                  <a:pt x="6609" y="14482"/>
                  <a:pt x="6687" y="14482"/>
                </a:cubicBezTo>
                <a:cubicBezTo>
                  <a:pt x="6726" y="14482"/>
                  <a:pt x="6764" y="14480"/>
                  <a:pt x="6802" y="14472"/>
                </a:cubicBezTo>
                <a:cubicBezTo>
                  <a:pt x="6916" y="14427"/>
                  <a:pt x="7030" y="14449"/>
                  <a:pt x="7099" y="14427"/>
                </a:cubicBezTo>
                <a:cubicBezTo>
                  <a:pt x="7169" y="14397"/>
                  <a:pt x="7225" y="14380"/>
                  <a:pt x="7276" y="14380"/>
                </a:cubicBezTo>
                <a:cubicBezTo>
                  <a:pt x="7343" y="14380"/>
                  <a:pt x="7400" y="14408"/>
                  <a:pt x="7464" y="14472"/>
                </a:cubicBezTo>
                <a:cubicBezTo>
                  <a:pt x="7510" y="14449"/>
                  <a:pt x="7715" y="14358"/>
                  <a:pt x="7806" y="14358"/>
                </a:cubicBezTo>
                <a:cubicBezTo>
                  <a:pt x="7875" y="14358"/>
                  <a:pt x="8057" y="14312"/>
                  <a:pt x="8240" y="14267"/>
                </a:cubicBezTo>
                <a:lnTo>
                  <a:pt x="8377" y="14221"/>
                </a:lnTo>
                <a:lnTo>
                  <a:pt x="8514" y="14198"/>
                </a:lnTo>
                <a:cubicBezTo>
                  <a:pt x="8674" y="14175"/>
                  <a:pt x="9062" y="14130"/>
                  <a:pt x="9085" y="14084"/>
                </a:cubicBezTo>
                <a:cubicBezTo>
                  <a:pt x="9130" y="14016"/>
                  <a:pt x="9313" y="13924"/>
                  <a:pt x="9473" y="13879"/>
                </a:cubicBezTo>
                <a:lnTo>
                  <a:pt x="9610" y="13810"/>
                </a:lnTo>
                <a:lnTo>
                  <a:pt x="9769" y="13742"/>
                </a:lnTo>
                <a:cubicBezTo>
                  <a:pt x="9929" y="13673"/>
                  <a:pt x="10523" y="13399"/>
                  <a:pt x="10705" y="13308"/>
                </a:cubicBezTo>
                <a:cubicBezTo>
                  <a:pt x="10865" y="13217"/>
                  <a:pt x="11824" y="12760"/>
                  <a:pt x="12120" y="12600"/>
                </a:cubicBezTo>
                <a:cubicBezTo>
                  <a:pt x="12417" y="12464"/>
                  <a:pt x="12782" y="12258"/>
                  <a:pt x="12942" y="12167"/>
                </a:cubicBezTo>
                <a:lnTo>
                  <a:pt x="13102" y="12076"/>
                </a:lnTo>
                <a:lnTo>
                  <a:pt x="13239" y="12007"/>
                </a:lnTo>
                <a:cubicBezTo>
                  <a:pt x="13376" y="11939"/>
                  <a:pt x="13718" y="11756"/>
                  <a:pt x="13809" y="11710"/>
                </a:cubicBezTo>
                <a:cubicBezTo>
                  <a:pt x="13878" y="11665"/>
                  <a:pt x="14083" y="11528"/>
                  <a:pt x="14220" y="11436"/>
                </a:cubicBezTo>
                <a:lnTo>
                  <a:pt x="14380" y="11391"/>
                </a:lnTo>
                <a:lnTo>
                  <a:pt x="14563" y="11322"/>
                </a:lnTo>
                <a:cubicBezTo>
                  <a:pt x="14677" y="11231"/>
                  <a:pt x="15042" y="11117"/>
                  <a:pt x="15110" y="11071"/>
                </a:cubicBezTo>
                <a:cubicBezTo>
                  <a:pt x="15156" y="11003"/>
                  <a:pt x="15978" y="10478"/>
                  <a:pt x="16275" y="10318"/>
                </a:cubicBezTo>
                <a:cubicBezTo>
                  <a:pt x="16571" y="10135"/>
                  <a:pt x="17119" y="9793"/>
                  <a:pt x="17484" y="9565"/>
                </a:cubicBezTo>
                <a:lnTo>
                  <a:pt x="17849" y="9382"/>
                </a:lnTo>
                <a:lnTo>
                  <a:pt x="18215" y="9200"/>
                </a:lnTo>
                <a:cubicBezTo>
                  <a:pt x="18603" y="8948"/>
                  <a:pt x="19607" y="8287"/>
                  <a:pt x="19904" y="8150"/>
                </a:cubicBezTo>
                <a:cubicBezTo>
                  <a:pt x="20178" y="7990"/>
                  <a:pt x="21114" y="7419"/>
                  <a:pt x="21410" y="7259"/>
                </a:cubicBezTo>
                <a:cubicBezTo>
                  <a:pt x="21684" y="7122"/>
                  <a:pt x="22118" y="6871"/>
                  <a:pt x="22369" y="6712"/>
                </a:cubicBezTo>
                <a:lnTo>
                  <a:pt x="22597" y="6597"/>
                </a:lnTo>
                <a:cubicBezTo>
                  <a:pt x="22962" y="6392"/>
                  <a:pt x="23305" y="6187"/>
                  <a:pt x="23670" y="5981"/>
                </a:cubicBezTo>
                <a:lnTo>
                  <a:pt x="24058" y="5776"/>
                </a:lnTo>
                <a:cubicBezTo>
                  <a:pt x="24492" y="5547"/>
                  <a:pt x="25816" y="4886"/>
                  <a:pt x="26181" y="4680"/>
                </a:cubicBezTo>
                <a:cubicBezTo>
                  <a:pt x="26546" y="4498"/>
                  <a:pt x="27025" y="4224"/>
                  <a:pt x="27231" y="4087"/>
                </a:cubicBezTo>
                <a:lnTo>
                  <a:pt x="27459" y="3995"/>
                </a:lnTo>
                <a:lnTo>
                  <a:pt x="27687" y="3927"/>
                </a:lnTo>
                <a:cubicBezTo>
                  <a:pt x="27938" y="3813"/>
                  <a:pt x="28395" y="3653"/>
                  <a:pt x="28486" y="3630"/>
                </a:cubicBezTo>
                <a:cubicBezTo>
                  <a:pt x="28600" y="3607"/>
                  <a:pt x="28943" y="3333"/>
                  <a:pt x="29102" y="3311"/>
                </a:cubicBezTo>
                <a:cubicBezTo>
                  <a:pt x="29262" y="3288"/>
                  <a:pt x="29536" y="3196"/>
                  <a:pt x="29650" y="3196"/>
                </a:cubicBezTo>
                <a:cubicBezTo>
                  <a:pt x="29657" y="3195"/>
                  <a:pt x="29663" y="3195"/>
                  <a:pt x="29668" y="3195"/>
                </a:cubicBezTo>
                <a:cubicBezTo>
                  <a:pt x="29751" y="3195"/>
                  <a:pt x="29646" y="3360"/>
                  <a:pt x="29582" y="3425"/>
                </a:cubicBezTo>
                <a:cubicBezTo>
                  <a:pt x="29536" y="3470"/>
                  <a:pt x="29239" y="3630"/>
                  <a:pt x="29194" y="3699"/>
                </a:cubicBezTo>
                <a:cubicBezTo>
                  <a:pt x="29148" y="3767"/>
                  <a:pt x="28920" y="3995"/>
                  <a:pt x="28851" y="4087"/>
                </a:cubicBezTo>
                <a:cubicBezTo>
                  <a:pt x="28783" y="4155"/>
                  <a:pt x="28600" y="4383"/>
                  <a:pt x="28555" y="4452"/>
                </a:cubicBezTo>
                <a:cubicBezTo>
                  <a:pt x="28509" y="4520"/>
                  <a:pt x="28121" y="4680"/>
                  <a:pt x="28030" y="4771"/>
                </a:cubicBezTo>
                <a:cubicBezTo>
                  <a:pt x="27961" y="4886"/>
                  <a:pt x="27733" y="5228"/>
                  <a:pt x="27505" y="5570"/>
                </a:cubicBezTo>
                <a:lnTo>
                  <a:pt x="27071" y="5730"/>
                </a:lnTo>
                <a:cubicBezTo>
                  <a:pt x="27025" y="5753"/>
                  <a:pt x="27002" y="5799"/>
                  <a:pt x="26980" y="5867"/>
                </a:cubicBezTo>
                <a:cubicBezTo>
                  <a:pt x="26957" y="5913"/>
                  <a:pt x="26934" y="5981"/>
                  <a:pt x="26888" y="6027"/>
                </a:cubicBezTo>
                <a:cubicBezTo>
                  <a:pt x="26729" y="6209"/>
                  <a:pt x="26546" y="6369"/>
                  <a:pt x="26386" y="6529"/>
                </a:cubicBezTo>
                <a:cubicBezTo>
                  <a:pt x="26345" y="6591"/>
                  <a:pt x="26379" y="6692"/>
                  <a:pt x="26247" y="6692"/>
                </a:cubicBezTo>
                <a:cubicBezTo>
                  <a:pt x="26234" y="6692"/>
                  <a:pt x="26220" y="6691"/>
                  <a:pt x="26204" y="6689"/>
                </a:cubicBezTo>
                <a:lnTo>
                  <a:pt x="26181" y="6689"/>
                </a:lnTo>
                <a:cubicBezTo>
                  <a:pt x="26160" y="6791"/>
                  <a:pt x="26067" y="6875"/>
                  <a:pt x="25998" y="6875"/>
                </a:cubicBezTo>
                <a:cubicBezTo>
                  <a:pt x="25990" y="6875"/>
                  <a:pt x="25982" y="6874"/>
                  <a:pt x="25975" y="6871"/>
                </a:cubicBezTo>
                <a:lnTo>
                  <a:pt x="25952" y="6894"/>
                </a:lnTo>
                <a:cubicBezTo>
                  <a:pt x="25861" y="7054"/>
                  <a:pt x="25861" y="7259"/>
                  <a:pt x="25610" y="7351"/>
                </a:cubicBezTo>
                <a:cubicBezTo>
                  <a:pt x="25564" y="7351"/>
                  <a:pt x="25564" y="7442"/>
                  <a:pt x="25542" y="7488"/>
                </a:cubicBezTo>
                <a:lnTo>
                  <a:pt x="25473" y="7647"/>
                </a:lnTo>
                <a:cubicBezTo>
                  <a:pt x="25359" y="7807"/>
                  <a:pt x="24948" y="8104"/>
                  <a:pt x="24903" y="8218"/>
                </a:cubicBezTo>
                <a:cubicBezTo>
                  <a:pt x="24857" y="8309"/>
                  <a:pt x="24469" y="8720"/>
                  <a:pt x="24355" y="8834"/>
                </a:cubicBezTo>
                <a:cubicBezTo>
                  <a:pt x="24218" y="8948"/>
                  <a:pt x="24126" y="9063"/>
                  <a:pt x="24149" y="9085"/>
                </a:cubicBezTo>
                <a:lnTo>
                  <a:pt x="24149" y="9108"/>
                </a:lnTo>
                <a:cubicBezTo>
                  <a:pt x="24126" y="9177"/>
                  <a:pt x="24104" y="9336"/>
                  <a:pt x="24081" y="9336"/>
                </a:cubicBezTo>
                <a:cubicBezTo>
                  <a:pt x="23807" y="9336"/>
                  <a:pt x="23944" y="9519"/>
                  <a:pt x="23853" y="9588"/>
                </a:cubicBezTo>
                <a:cubicBezTo>
                  <a:pt x="23738" y="9702"/>
                  <a:pt x="23579" y="9770"/>
                  <a:pt x="23510" y="9907"/>
                </a:cubicBezTo>
                <a:cubicBezTo>
                  <a:pt x="23373" y="10090"/>
                  <a:pt x="23259" y="10295"/>
                  <a:pt x="23191" y="10501"/>
                </a:cubicBezTo>
                <a:cubicBezTo>
                  <a:pt x="23145" y="10615"/>
                  <a:pt x="23145" y="10706"/>
                  <a:pt x="23031" y="10774"/>
                </a:cubicBezTo>
                <a:cubicBezTo>
                  <a:pt x="22962" y="10820"/>
                  <a:pt x="22894" y="10889"/>
                  <a:pt x="22871" y="10934"/>
                </a:cubicBezTo>
                <a:lnTo>
                  <a:pt x="22803" y="11048"/>
                </a:lnTo>
                <a:cubicBezTo>
                  <a:pt x="22757" y="11163"/>
                  <a:pt x="22666" y="11345"/>
                  <a:pt x="22597" y="11459"/>
                </a:cubicBezTo>
                <a:lnTo>
                  <a:pt x="22552" y="11551"/>
                </a:lnTo>
                <a:cubicBezTo>
                  <a:pt x="22506" y="11665"/>
                  <a:pt x="22483" y="11779"/>
                  <a:pt x="22460" y="11893"/>
                </a:cubicBezTo>
                <a:lnTo>
                  <a:pt x="22415" y="11984"/>
                </a:lnTo>
                <a:cubicBezTo>
                  <a:pt x="22369" y="12098"/>
                  <a:pt x="22141" y="12327"/>
                  <a:pt x="22209" y="12372"/>
                </a:cubicBezTo>
                <a:cubicBezTo>
                  <a:pt x="22255" y="12441"/>
                  <a:pt x="22163" y="12737"/>
                  <a:pt x="22163" y="12852"/>
                </a:cubicBezTo>
                <a:cubicBezTo>
                  <a:pt x="22163" y="12966"/>
                  <a:pt x="22141" y="13240"/>
                  <a:pt x="22163" y="13308"/>
                </a:cubicBezTo>
                <a:cubicBezTo>
                  <a:pt x="22186" y="13377"/>
                  <a:pt x="22186" y="13605"/>
                  <a:pt x="22118" y="13787"/>
                </a:cubicBezTo>
                <a:lnTo>
                  <a:pt x="22209" y="13993"/>
                </a:lnTo>
                <a:lnTo>
                  <a:pt x="22278" y="14175"/>
                </a:lnTo>
                <a:cubicBezTo>
                  <a:pt x="22369" y="14358"/>
                  <a:pt x="22711" y="14906"/>
                  <a:pt x="23054" y="15340"/>
                </a:cubicBezTo>
                <a:lnTo>
                  <a:pt x="23305" y="15796"/>
                </a:lnTo>
                <a:lnTo>
                  <a:pt x="23350" y="15865"/>
                </a:lnTo>
                <a:cubicBezTo>
                  <a:pt x="23510" y="15933"/>
                  <a:pt x="23921" y="16093"/>
                  <a:pt x="24058" y="16116"/>
                </a:cubicBezTo>
                <a:cubicBezTo>
                  <a:pt x="24149" y="16116"/>
                  <a:pt x="24535" y="16126"/>
                  <a:pt x="24863" y="16126"/>
                </a:cubicBezTo>
                <a:cubicBezTo>
                  <a:pt x="25027" y="16126"/>
                  <a:pt x="25176" y="16123"/>
                  <a:pt x="25268" y="16116"/>
                </a:cubicBezTo>
                <a:cubicBezTo>
                  <a:pt x="25542" y="16093"/>
                  <a:pt x="25930" y="16024"/>
                  <a:pt x="25998" y="16001"/>
                </a:cubicBezTo>
                <a:cubicBezTo>
                  <a:pt x="26067" y="15979"/>
                  <a:pt x="26226" y="15956"/>
                  <a:pt x="26386" y="15956"/>
                </a:cubicBezTo>
                <a:lnTo>
                  <a:pt x="26500" y="15910"/>
                </a:lnTo>
                <a:lnTo>
                  <a:pt x="27048" y="15819"/>
                </a:lnTo>
                <a:cubicBezTo>
                  <a:pt x="27619" y="15613"/>
                  <a:pt x="28167" y="15408"/>
                  <a:pt x="28258" y="15362"/>
                </a:cubicBezTo>
                <a:lnTo>
                  <a:pt x="28372" y="15317"/>
                </a:lnTo>
                <a:cubicBezTo>
                  <a:pt x="28463" y="15294"/>
                  <a:pt x="28623" y="15340"/>
                  <a:pt x="28669" y="15225"/>
                </a:cubicBezTo>
                <a:lnTo>
                  <a:pt x="28737" y="15088"/>
                </a:lnTo>
                <a:cubicBezTo>
                  <a:pt x="28751" y="15094"/>
                  <a:pt x="28771" y="15097"/>
                  <a:pt x="28795" y="15097"/>
                </a:cubicBezTo>
                <a:cubicBezTo>
                  <a:pt x="28969" y="15097"/>
                  <a:pt x="29376" y="14966"/>
                  <a:pt x="29536" y="14906"/>
                </a:cubicBezTo>
                <a:cubicBezTo>
                  <a:pt x="29719" y="14837"/>
                  <a:pt x="29970" y="14792"/>
                  <a:pt x="30084" y="14792"/>
                </a:cubicBezTo>
                <a:lnTo>
                  <a:pt x="30198" y="14723"/>
                </a:lnTo>
                <a:lnTo>
                  <a:pt x="30540" y="14472"/>
                </a:lnTo>
                <a:cubicBezTo>
                  <a:pt x="30997" y="14312"/>
                  <a:pt x="31545" y="14107"/>
                  <a:pt x="31750" y="13993"/>
                </a:cubicBezTo>
                <a:lnTo>
                  <a:pt x="31933" y="13879"/>
                </a:lnTo>
                <a:cubicBezTo>
                  <a:pt x="32344" y="13696"/>
                  <a:pt x="32732" y="13491"/>
                  <a:pt x="33142" y="13308"/>
                </a:cubicBezTo>
                <a:cubicBezTo>
                  <a:pt x="33348" y="13217"/>
                  <a:pt x="33485" y="13011"/>
                  <a:pt x="33759" y="13011"/>
                </a:cubicBezTo>
                <a:cubicBezTo>
                  <a:pt x="33850" y="12989"/>
                  <a:pt x="33896" y="12874"/>
                  <a:pt x="33987" y="12829"/>
                </a:cubicBezTo>
                <a:cubicBezTo>
                  <a:pt x="34078" y="12783"/>
                  <a:pt x="34192" y="12783"/>
                  <a:pt x="34307" y="12737"/>
                </a:cubicBezTo>
                <a:cubicBezTo>
                  <a:pt x="34398" y="12715"/>
                  <a:pt x="34466" y="12623"/>
                  <a:pt x="34558" y="12623"/>
                </a:cubicBezTo>
                <a:lnTo>
                  <a:pt x="34809" y="12646"/>
                </a:lnTo>
                <a:cubicBezTo>
                  <a:pt x="34717" y="12555"/>
                  <a:pt x="34854" y="12441"/>
                  <a:pt x="34900" y="12395"/>
                </a:cubicBezTo>
                <a:cubicBezTo>
                  <a:pt x="34946" y="12349"/>
                  <a:pt x="35448" y="12144"/>
                  <a:pt x="35585" y="12053"/>
                </a:cubicBezTo>
                <a:cubicBezTo>
                  <a:pt x="35745" y="11961"/>
                  <a:pt x="36018" y="11802"/>
                  <a:pt x="36201" y="11687"/>
                </a:cubicBezTo>
                <a:lnTo>
                  <a:pt x="36384" y="11619"/>
                </a:lnTo>
                <a:lnTo>
                  <a:pt x="36566" y="11551"/>
                </a:lnTo>
                <a:cubicBezTo>
                  <a:pt x="36726" y="11436"/>
                  <a:pt x="37160" y="11208"/>
                  <a:pt x="37251" y="11163"/>
                </a:cubicBezTo>
                <a:cubicBezTo>
                  <a:pt x="37342" y="11094"/>
                  <a:pt x="37479" y="11026"/>
                  <a:pt x="37548" y="10980"/>
                </a:cubicBezTo>
                <a:lnTo>
                  <a:pt x="37593" y="10957"/>
                </a:lnTo>
                <a:lnTo>
                  <a:pt x="37776" y="10797"/>
                </a:lnTo>
                <a:cubicBezTo>
                  <a:pt x="38050" y="10683"/>
                  <a:pt x="38415" y="10478"/>
                  <a:pt x="38575" y="10341"/>
                </a:cubicBezTo>
                <a:lnTo>
                  <a:pt x="38803" y="10272"/>
                </a:lnTo>
                <a:cubicBezTo>
                  <a:pt x="38872" y="10249"/>
                  <a:pt x="38940" y="10227"/>
                  <a:pt x="38986" y="10181"/>
                </a:cubicBezTo>
                <a:lnTo>
                  <a:pt x="39191" y="9998"/>
                </a:lnTo>
                <a:cubicBezTo>
                  <a:pt x="39305" y="9976"/>
                  <a:pt x="39488" y="9907"/>
                  <a:pt x="39534" y="9884"/>
                </a:cubicBezTo>
                <a:cubicBezTo>
                  <a:pt x="39556" y="9861"/>
                  <a:pt x="39785" y="9747"/>
                  <a:pt x="39853" y="9702"/>
                </a:cubicBezTo>
                <a:cubicBezTo>
                  <a:pt x="39922" y="9656"/>
                  <a:pt x="40195" y="9496"/>
                  <a:pt x="40264" y="9451"/>
                </a:cubicBezTo>
                <a:cubicBezTo>
                  <a:pt x="40332" y="9382"/>
                  <a:pt x="40629" y="9177"/>
                  <a:pt x="40720" y="9154"/>
                </a:cubicBezTo>
                <a:cubicBezTo>
                  <a:pt x="40812" y="9131"/>
                  <a:pt x="41017" y="9063"/>
                  <a:pt x="41177" y="8971"/>
                </a:cubicBezTo>
                <a:lnTo>
                  <a:pt x="41291" y="8880"/>
                </a:lnTo>
                <a:lnTo>
                  <a:pt x="41816" y="8492"/>
                </a:lnTo>
                <a:cubicBezTo>
                  <a:pt x="42501" y="8241"/>
                  <a:pt x="43163" y="7990"/>
                  <a:pt x="43277" y="7967"/>
                </a:cubicBezTo>
                <a:lnTo>
                  <a:pt x="43323" y="7921"/>
                </a:lnTo>
                <a:lnTo>
                  <a:pt x="43414" y="7762"/>
                </a:lnTo>
                <a:cubicBezTo>
                  <a:pt x="43619" y="7716"/>
                  <a:pt x="43893" y="7647"/>
                  <a:pt x="43939" y="7625"/>
                </a:cubicBezTo>
                <a:cubicBezTo>
                  <a:pt x="43984" y="7602"/>
                  <a:pt x="44350" y="7396"/>
                  <a:pt x="44487" y="7351"/>
                </a:cubicBezTo>
                <a:cubicBezTo>
                  <a:pt x="44624" y="7305"/>
                  <a:pt x="45080" y="7122"/>
                  <a:pt x="45217" y="7054"/>
                </a:cubicBezTo>
                <a:cubicBezTo>
                  <a:pt x="45331" y="6985"/>
                  <a:pt x="45674" y="6666"/>
                  <a:pt x="45810" y="6643"/>
                </a:cubicBezTo>
                <a:cubicBezTo>
                  <a:pt x="45970" y="6620"/>
                  <a:pt x="46746" y="6415"/>
                  <a:pt x="46975" y="6324"/>
                </a:cubicBezTo>
                <a:cubicBezTo>
                  <a:pt x="47203" y="6209"/>
                  <a:pt x="48481" y="5730"/>
                  <a:pt x="48938" y="5616"/>
                </a:cubicBezTo>
                <a:cubicBezTo>
                  <a:pt x="49154" y="5570"/>
                  <a:pt x="49348" y="5553"/>
                  <a:pt x="49488" y="5553"/>
                </a:cubicBezTo>
                <a:cubicBezTo>
                  <a:pt x="49628" y="5553"/>
                  <a:pt x="49714" y="5570"/>
                  <a:pt x="49714" y="5593"/>
                </a:cubicBezTo>
                <a:cubicBezTo>
                  <a:pt x="49691" y="5639"/>
                  <a:pt x="49645" y="5753"/>
                  <a:pt x="49577" y="5844"/>
                </a:cubicBezTo>
                <a:lnTo>
                  <a:pt x="49211" y="5844"/>
                </a:lnTo>
                <a:cubicBezTo>
                  <a:pt x="49234" y="5981"/>
                  <a:pt x="49211" y="6187"/>
                  <a:pt x="49120" y="6278"/>
                </a:cubicBezTo>
                <a:lnTo>
                  <a:pt x="49052" y="6369"/>
                </a:lnTo>
                <a:lnTo>
                  <a:pt x="48983" y="6415"/>
                </a:lnTo>
                <a:cubicBezTo>
                  <a:pt x="49006" y="6483"/>
                  <a:pt x="48960" y="6597"/>
                  <a:pt x="48915" y="6620"/>
                </a:cubicBezTo>
                <a:cubicBezTo>
                  <a:pt x="48892" y="6666"/>
                  <a:pt x="48869" y="6734"/>
                  <a:pt x="48892" y="6803"/>
                </a:cubicBezTo>
                <a:lnTo>
                  <a:pt x="48892" y="6871"/>
                </a:lnTo>
                <a:lnTo>
                  <a:pt x="48892" y="6894"/>
                </a:lnTo>
                <a:cubicBezTo>
                  <a:pt x="48846" y="6917"/>
                  <a:pt x="48778" y="7008"/>
                  <a:pt x="48755" y="7100"/>
                </a:cubicBezTo>
                <a:lnTo>
                  <a:pt x="48390" y="7100"/>
                </a:lnTo>
                <a:cubicBezTo>
                  <a:pt x="48481" y="7191"/>
                  <a:pt x="48481" y="7305"/>
                  <a:pt x="48413" y="7374"/>
                </a:cubicBezTo>
                <a:lnTo>
                  <a:pt x="48344" y="7442"/>
                </a:lnTo>
                <a:lnTo>
                  <a:pt x="48321" y="7465"/>
                </a:lnTo>
                <a:cubicBezTo>
                  <a:pt x="48344" y="7533"/>
                  <a:pt x="48070" y="7693"/>
                  <a:pt x="48047" y="7784"/>
                </a:cubicBezTo>
                <a:cubicBezTo>
                  <a:pt x="48025" y="7876"/>
                  <a:pt x="48002" y="8218"/>
                  <a:pt x="47933" y="8287"/>
                </a:cubicBezTo>
                <a:cubicBezTo>
                  <a:pt x="47842" y="8355"/>
                  <a:pt x="47933" y="8446"/>
                  <a:pt x="47979" y="8446"/>
                </a:cubicBezTo>
                <a:cubicBezTo>
                  <a:pt x="48047" y="8446"/>
                  <a:pt x="47865" y="8629"/>
                  <a:pt x="47773" y="8629"/>
                </a:cubicBezTo>
                <a:cubicBezTo>
                  <a:pt x="47659" y="8652"/>
                  <a:pt x="47637" y="8675"/>
                  <a:pt x="47705" y="8697"/>
                </a:cubicBezTo>
                <a:lnTo>
                  <a:pt x="47751" y="8720"/>
                </a:lnTo>
                <a:lnTo>
                  <a:pt x="47796" y="8743"/>
                </a:lnTo>
                <a:cubicBezTo>
                  <a:pt x="47865" y="8812"/>
                  <a:pt x="47842" y="8834"/>
                  <a:pt x="47751" y="8857"/>
                </a:cubicBezTo>
                <a:lnTo>
                  <a:pt x="47705" y="8857"/>
                </a:lnTo>
                <a:lnTo>
                  <a:pt x="47568" y="8903"/>
                </a:lnTo>
                <a:cubicBezTo>
                  <a:pt x="47568" y="8994"/>
                  <a:pt x="47568" y="9177"/>
                  <a:pt x="47545" y="9268"/>
                </a:cubicBezTo>
                <a:lnTo>
                  <a:pt x="47522" y="9359"/>
                </a:lnTo>
                <a:lnTo>
                  <a:pt x="47477" y="9451"/>
                </a:lnTo>
                <a:cubicBezTo>
                  <a:pt x="47461" y="9443"/>
                  <a:pt x="47441" y="9439"/>
                  <a:pt x="47418" y="9439"/>
                </a:cubicBezTo>
                <a:cubicBezTo>
                  <a:pt x="47314" y="9439"/>
                  <a:pt x="47152" y="9521"/>
                  <a:pt x="47020" y="9633"/>
                </a:cubicBezTo>
                <a:lnTo>
                  <a:pt x="46975" y="9793"/>
                </a:lnTo>
                <a:cubicBezTo>
                  <a:pt x="46929" y="9976"/>
                  <a:pt x="46906" y="10158"/>
                  <a:pt x="46769" y="10318"/>
                </a:cubicBezTo>
                <a:lnTo>
                  <a:pt x="46655" y="10455"/>
                </a:lnTo>
                <a:cubicBezTo>
                  <a:pt x="46655" y="10660"/>
                  <a:pt x="46655" y="11003"/>
                  <a:pt x="46678" y="11254"/>
                </a:cubicBezTo>
                <a:lnTo>
                  <a:pt x="46769" y="11436"/>
                </a:lnTo>
                <a:cubicBezTo>
                  <a:pt x="46860" y="11596"/>
                  <a:pt x="46860" y="11756"/>
                  <a:pt x="46952" y="11893"/>
                </a:cubicBezTo>
                <a:cubicBezTo>
                  <a:pt x="47066" y="12030"/>
                  <a:pt x="47203" y="12144"/>
                  <a:pt x="47157" y="12327"/>
                </a:cubicBezTo>
                <a:lnTo>
                  <a:pt x="47157" y="12349"/>
                </a:lnTo>
                <a:cubicBezTo>
                  <a:pt x="47203" y="12372"/>
                  <a:pt x="47454" y="12555"/>
                  <a:pt x="47500" y="12646"/>
                </a:cubicBezTo>
                <a:cubicBezTo>
                  <a:pt x="47522" y="12737"/>
                  <a:pt x="47614" y="12943"/>
                  <a:pt x="47705" y="13080"/>
                </a:cubicBezTo>
                <a:lnTo>
                  <a:pt x="47819" y="13194"/>
                </a:lnTo>
                <a:cubicBezTo>
                  <a:pt x="47821" y="13196"/>
                  <a:pt x="47824" y="13197"/>
                  <a:pt x="47827" y="13197"/>
                </a:cubicBezTo>
                <a:cubicBezTo>
                  <a:pt x="47849" y="13197"/>
                  <a:pt x="47893" y="13158"/>
                  <a:pt x="47946" y="13158"/>
                </a:cubicBezTo>
                <a:cubicBezTo>
                  <a:pt x="47971" y="13158"/>
                  <a:pt x="47998" y="13167"/>
                  <a:pt x="48025" y="13194"/>
                </a:cubicBezTo>
                <a:lnTo>
                  <a:pt x="48070" y="13240"/>
                </a:lnTo>
                <a:cubicBezTo>
                  <a:pt x="48110" y="13266"/>
                  <a:pt x="48158" y="13277"/>
                  <a:pt x="48205" y="13277"/>
                </a:cubicBezTo>
                <a:cubicBezTo>
                  <a:pt x="48238" y="13277"/>
                  <a:pt x="48270" y="13272"/>
                  <a:pt x="48298" y="13262"/>
                </a:cubicBezTo>
                <a:lnTo>
                  <a:pt x="48390" y="13308"/>
                </a:lnTo>
                <a:lnTo>
                  <a:pt x="48686" y="13468"/>
                </a:lnTo>
                <a:cubicBezTo>
                  <a:pt x="49052" y="13468"/>
                  <a:pt x="49622" y="13399"/>
                  <a:pt x="49919" y="13331"/>
                </a:cubicBezTo>
                <a:lnTo>
                  <a:pt x="50535" y="13331"/>
                </a:lnTo>
                <a:cubicBezTo>
                  <a:pt x="50855" y="13217"/>
                  <a:pt x="51471" y="12989"/>
                  <a:pt x="51631" y="12943"/>
                </a:cubicBezTo>
                <a:cubicBezTo>
                  <a:pt x="51768" y="12874"/>
                  <a:pt x="51973" y="12852"/>
                  <a:pt x="52087" y="12852"/>
                </a:cubicBezTo>
                <a:lnTo>
                  <a:pt x="52156" y="12715"/>
                </a:lnTo>
                <a:cubicBezTo>
                  <a:pt x="52202" y="12646"/>
                  <a:pt x="52384" y="12600"/>
                  <a:pt x="52521" y="12555"/>
                </a:cubicBezTo>
                <a:lnTo>
                  <a:pt x="52635" y="12486"/>
                </a:lnTo>
                <a:cubicBezTo>
                  <a:pt x="52749" y="12441"/>
                  <a:pt x="52955" y="12327"/>
                  <a:pt x="53069" y="12258"/>
                </a:cubicBezTo>
                <a:lnTo>
                  <a:pt x="53183" y="12212"/>
                </a:lnTo>
                <a:lnTo>
                  <a:pt x="53297" y="12167"/>
                </a:lnTo>
                <a:cubicBezTo>
                  <a:pt x="53457" y="12144"/>
                  <a:pt x="53708" y="12098"/>
                  <a:pt x="53754" y="12076"/>
                </a:cubicBezTo>
                <a:cubicBezTo>
                  <a:pt x="53777" y="12053"/>
                  <a:pt x="54028" y="11916"/>
                  <a:pt x="54302" y="11779"/>
                </a:cubicBezTo>
                <a:lnTo>
                  <a:pt x="54530" y="11619"/>
                </a:lnTo>
                <a:lnTo>
                  <a:pt x="54644" y="11528"/>
                </a:lnTo>
                <a:cubicBezTo>
                  <a:pt x="54781" y="11482"/>
                  <a:pt x="55078" y="11391"/>
                  <a:pt x="55146" y="11345"/>
                </a:cubicBezTo>
                <a:cubicBezTo>
                  <a:pt x="55215" y="11322"/>
                  <a:pt x="55351" y="11277"/>
                  <a:pt x="55374" y="11254"/>
                </a:cubicBezTo>
                <a:cubicBezTo>
                  <a:pt x="55420" y="11231"/>
                  <a:pt x="55603" y="11117"/>
                  <a:pt x="55694" y="11071"/>
                </a:cubicBezTo>
                <a:cubicBezTo>
                  <a:pt x="55762" y="11048"/>
                  <a:pt x="55876" y="10957"/>
                  <a:pt x="55945" y="10866"/>
                </a:cubicBezTo>
                <a:lnTo>
                  <a:pt x="56105" y="10820"/>
                </a:lnTo>
                <a:lnTo>
                  <a:pt x="56379" y="10729"/>
                </a:lnTo>
                <a:cubicBezTo>
                  <a:pt x="56630" y="10569"/>
                  <a:pt x="56995" y="10295"/>
                  <a:pt x="57063" y="10272"/>
                </a:cubicBezTo>
                <a:cubicBezTo>
                  <a:pt x="57132" y="10249"/>
                  <a:pt x="57566" y="10113"/>
                  <a:pt x="57657" y="10044"/>
                </a:cubicBezTo>
                <a:cubicBezTo>
                  <a:pt x="57771" y="9976"/>
                  <a:pt x="58250" y="9588"/>
                  <a:pt x="58433" y="9496"/>
                </a:cubicBezTo>
                <a:cubicBezTo>
                  <a:pt x="58615" y="9428"/>
                  <a:pt x="59049" y="9382"/>
                  <a:pt x="59118" y="9314"/>
                </a:cubicBezTo>
                <a:cubicBezTo>
                  <a:pt x="59186" y="9245"/>
                  <a:pt x="59369" y="9108"/>
                  <a:pt x="59506" y="8971"/>
                </a:cubicBezTo>
                <a:lnTo>
                  <a:pt x="59734" y="8926"/>
                </a:lnTo>
                <a:lnTo>
                  <a:pt x="59802" y="8926"/>
                </a:lnTo>
                <a:cubicBezTo>
                  <a:pt x="59871" y="8834"/>
                  <a:pt x="60442" y="8583"/>
                  <a:pt x="60624" y="8469"/>
                </a:cubicBezTo>
                <a:cubicBezTo>
                  <a:pt x="60784" y="8378"/>
                  <a:pt x="61423" y="8013"/>
                  <a:pt x="62039" y="7670"/>
                </a:cubicBezTo>
                <a:lnTo>
                  <a:pt x="62678" y="7488"/>
                </a:lnTo>
                <a:lnTo>
                  <a:pt x="62907" y="7419"/>
                </a:lnTo>
                <a:cubicBezTo>
                  <a:pt x="63135" y="7259"/>
                  <a:pt x="63660" y="6940"/>
                  <a:pt x="63797" y="6917"/>
                </a:cubicBezTo>
                <a:cubicBezTo>
                  <a:pt x="63934" y="6871"/>
                  <a:pt x="64094" y="6849"/>
                  <a:pt x="64116" y="6826"/>
                </a:cubicBezTo>
                <a:lnTo>
                  <a:pt x="64139" y="6803"/>
                </a:lnTo>
                <a:cubicBezTo>
                  <a:pt x="64253" y="6643"/>
                  <a:pt x="64482" y="6597"/>
                  <a:pt x="64664" y="6552"/>
                </a:cubicBezTo>
                <a:cubicBezTo>
                  <a:pt x="64733" y="6529"/>
                  <a:pt x="64801" y="6506"/>
                  <a:pt x="64847" y="6483"/>
                </a:cubicBezTo>
                <a:cubicBezTo>
                  <a:pt x="64892" y="6438"/>
                  <a:pt x="64847" y="6369"/>
                  <a:pt x="64961" y="6346"/>
                </a:cubicBezTo>
                <a:lnTo>
                  <a:pt x="65235" y="6278"/>
                </a:lnTo>
                <a:cubicBezTo>
                  <a:pt x="65486" y="6164"/>
                  <a:pt x="65988" y="5867"/>
                  <a:pt x="66330" y="5662"/>
                </a:cubicBezTo>
                <a:lnTo>
                  <a:pt x="66741" y="5593"/>
                </a:lnTo>
                <a:lnTo>
                  <a:pt x="66764" y="5593"/>
                </a:lnTo>
                <a:cubicBezTo>
                  <a:pt x="66787" y="5570"/>
                  <a:pt x="66764" y="5433"/>
                  <a:pt x="66741" y="5388"/>
                </a:cubicBezTo>
                <a:cubicBezTo>
                  <a:pt x="66737" y="5379"/>
                  <a:pt x="66740" y="5375"/>
                  <a:pt x="66748" y="5375"/>
                </a:cubicBezTo>
                <a:cubicBezTo>
                  <a:pt x="66783" y="5375"/>
                  <a:pt x="66910" y="5442"/>
                  <a:pt x="66947" y="5479"/>
                </a:cubicBezTo>
                <a:cubicBezTo>
                  <a:pt x="66956" y="5489"/>
                  <a:pt x="66977" y="5493"/>
                  <a:pt x="67006" y="5493"/>
                </a:cubicBezTo>
                <a:cubicBezTo>
                  <a:pt x="67117" y="5493"/>
                  <a:pt x="67356" y="5428"/>
                  <a:pt x="67609" y="5319"/>
                </a:cubicBezTo>
                <a:lnTo>
                  <a:pt x="67860" y="5182"/>
                </a:lnTo>
                <a:cubicBezTo>
                  <a:pt x="67997" y="5091"/>
                  <a:pt x="68156" y="5023"/>
                  <a:pt x="68339" y="5023"/>
                </a:cubicBezTo>
                <a:cubicBezTo>
                  <a:pt x="68522" y="5000"/>
                  <a:pt x="68681" y="4954"/>
                  <a:pt x="68818" y="4840"/>
                </a:cubicBezTo>
                <a:cubicBezTo>
                  <a:pt x="68864" y="4817"/>
                  <a:pt x="68910" y="4771"/>
                  <a:pt x="68978" y="4749"/>
                </a:cubicBezTo>
                <a:cubicBezTo>
                  <a:pt x="68998" y="4746"/>
                  <a:pt x="69019" y="4745"/>
                  <a:pt x="69040" y="4745"/>
                </a:cubicBezTo>
                <a:cubicBezTo>
                  <a:pt x="69103" y="4745"/>
                  <a:pt x="69170" y="4754"/>
                  <a:pt x="69232" y="4754"/>
                </a:cubicBezTo>
                <a:cubicBezTo>
                  <a:pt x="69315" y="4754"/>
                  <a:pt x="69389" y="4737"/>
                  <a:pt x="69435" y="4657"/>
                </a:cubicBezTo>
                <a:cubicBezTo>
                  <a:pt x="69472" y="4598"/>
                  <a:pt x="69514" y="4580"/>
                  <a:pt x="69558" y="4580"/>
                </a:cubicBezTo>
                <a:cubicBezTo>
                  <a:pt x="69630" y="4580"/>
                  <a:pt x="69707" y="4626"/>
                  <a:pt x="69781" y="4626"/>
                </a:cubicBezTo>
                <a:cubicBezTo>
                  <a:pt x="69803" y="4626"/>
                  <a:pt x="69825" y="4622"/>
                  <a:pt x="69846" y="4612"/>
                </a:cubicBezTo>
                <a:cubicBezTo>
                  <a:pt x="69982" y="4543"/>
                  <a:pt x="70165" y="4543"/>
                  <a:pt x="70279" y="4429"/>
                </a:cubicBezTo>
                <a:lnTo>
                  <a:pt x="70279" y="4406"/>
                </a:lnTo>
                <a:cubicBezTo>
                  <a:pt x="70348" y="4429"/>
                  <a:pt x="70371" y="4498"/>
                  <a:pt x="70325" y="4566"/>
                </a:cubicBezTo>
                <a:lnTo>
                  <a:pt x="70348" y="4612"/>
                </a:lnTo>
                <a:cubicBezTo>
                  <a:pt x="70371" y="4680"/>
                  <a:pt x="70462" y="4703"/>
                  <a:pt x="70530" y="4749"/>
                </a:cubicBezTo>
                <a:cubicBezTo>
                  <a:pt x="70530" y="4771"/>
                  <a:pt x="70485" y="4840"/>
                  <a:pt x="70462" y="4840"/>
                </a:cubicBezTo>
                <a:lnTo>
                  <a:pt x="70393" y="4886"/>
                </a:lnTo>
                <a:cubicBezTo>
                  <a:pt x="70302" y="4908"/>
                  <a:pt x="70165" y="4954"/>
                  <a:pt x="70074" y="5023"/>
                </a:cubicBezTo>
                <a:lnTo>
                  <a:pt x="70028" y="5068"/>
                </a:lnTo>
                <a:cubicBezTo>
                  <a:pt x="70005" y="5068"/>
                  <a:pt x="70028" y="5159"/>
                  <a:pt x="70074" y="5159"/>
                </a:cubicBezTo>
                <a:cubicBezTo>
                  <a:pt x="70075" y="5161"/>
                  <a:pt x="70077" y="5161"/>
                  <a:pt x="70078" y="5161"/>
                </a:cubicBezTo>
                <a:cubicBezTo>
                  <a:pt x="70096" y="5161"/>
                  <a:pt x="70130" y="5093"/>
                  <a:pt x="70164" y="5093"/>
                </a:cubicBezTo>
                <a:cubicBezTo>
                  <a:pt x="70180" y="5093"/>
                  <a:pt x="70197" y="5110"/>
                  <a:pt x="70211" y="5159"/>
                </a:cubicBezTo>
                <a:lnTo>
                  <a:pt x="70234" y="5205"/>
                </a:lnTo>
                <a:cubicBezTo>
                  <a:pt x="70142" y="5274"/>
                  <a:pt x="69891" y="5365"/>
                  <a:pt x="69823" y="5365"/>
                </a:cubicBezTo>
                <a:cubicBezTo>
                  <a:pt x="69731" y="5365"/>
                  <a:pt x="69846" y="5547"/>
                  <a:pt x="69800" y="5616"/>
                </a:cubicBezTo>
                <a:cubicBezTo>
                  <a:pt x="69783" y="5649"/>
                  <a:pt x="69767" y="5661"/>
                  <a:pt x="69752" y="5661"/>
                </a:cubicBezTo>
                <a:cubicBezTo>
                  <a:pt x="69724" y="5661"/>
                  <a:pt x="69700" y="5622"/>
                  <a:pt x="69686" y="5593"/>
                </a:cubicBezTo>
                <a:cubicBezTo>
                  <a:pt x="69686" y="5584"/>
                  <a:pt x="69683" y="5581"/>
                  <a:pt x="69678" y="5581"/>
                </a:cubicBezTo>
                <a:cubicBezTo>
                  <a:pt x="69659" y="5581"/>
                  <a:pt x="69604" y="5643"/>
                  <a:pt x="69549" y="5662"/>
                </a:cubicBezTo>
                <a:cubicBezTo>
                  <a:pt x="69503" y="5684"/>
                  <a:pt x="69389" y="5753"/>
                  <a:pt x="69321" y="5844"/>
                </a:cubicBezTo>
                <a:lnTo>
                  <a:pt x="69298" y="5936"/>
                </a:lnTo>
                <a:lnTo>
                  <a:pt x="69229" y="6118"/>
                </a:lnTo>
                <a:cubicBezTo>
                  <a:pt x="69092" y="6278"/>
                  <a:pt x="68750" y="6666"/>
                  <a:pt x="68659" y="6780"/>
                </a:cubicBezTo>
                <a:cubicBezTo>
                  <a:pt x="68567" y="6871"/>
                  <a:pt x="68453" y="7031"/>
                  <a:pt x="68408" y="7122"/>
                </a:cubicBezTo>
                <a:lnTo>
                  <a:pt x="68362" y="7214"/>
                </a:lnTo>
                <a:cubicBezTo>
                  <a:pt x="68362" y="7214"/>
                  <a:pt x="68430" y="7237"/>
                  <a:pt x="68453" y="7237"/>
                </a:cubicBezTo>
                <a:lnTo>
                  <a:pt x="68476" y="7237"/>
                </a:lnTo>
                <a:cubicBezTo>
                  <a:pt x="68482" y="7235"/>
                  <a:pt x="68488" y="7234"/>
                  <a:pt x="68493" y="7234"/>
                </a:cubicBezTo>
                <a:cubicBezTo>
                  <a:pt x="68548" y="7234"/>
                  <a:pt x="68565" y="7332"/>
                  <a:pt x="68544" y="7374"/>
                </a:cubicBezTo>
                <a:cubicBezTo>
                  <a:pt x="68544" y="7385"/>
                  <a:pt x="68522" y="7391"/>
                  <a:pt x="68496" y="7391"/>
                </a:cubicBezTo>
                <a:cubicBezTo>
                  <a:pt x="68470" y="7391"/>
                  <a:pt x="68442" y="7385"/>
                  <a:pt x="68430" y="7374"/>
                </a:cubicBezTo>
                <a:cubicBezTo>
                  <a:pt x="68430" y="7374"/>
                  <a:pt x="68248" y="7556"/>
                  <a:pt x="68271" y="7625"/>
                </a:cubicBezTo>
                <a:cubicBezTo>
                  <a:pt x="68290" y="7653"/>
                  <a:pt x="68285" y="7666"/>
                  <a:pt x="68268" y="7666"/>
                </a:cubicBezTo>
                <a:cubicBezTo>
                  <a:pt x="68244" y="7666"/>
                  <a:pt x="68196" y="7642"/>
                  <a:pt x="68156" y="7602"/>
                </a:cubicBezTo>
                <a:cubicBezTo>
                  <a:pt x="68153" y="7598"/>
                  <a:pt x="68149" y="7596"/>
                  <a:pt x="68145" y="7596"/>
                </a:cubicBezTo>
                <a:cubicBezTo>
                  <a:pt x="68104" y="7596"/>
                  <a:pt x="68065" y="7813"/>
                  <a:pt x="68065" y="7876"/>
                </a:cubicBezTo>
                <a:cubicBezTo>
                  <a:pt x="68065" y="7967"/>
                  <a:pt x="67883" y="7990"/>
                  <a:pt x="67837" y="8013"/>
                </a:cubicBezTo>
                <a:cubicBezTo>
                  <a:pt x="67791" y="8035"/>
                  <a:pt x="67860" y="8104"/>
                  <a:pt x="67905" y="8127"/>
                </a:cubicBezTo>
                <a:cubicBezTo>
                  <a:pt x="67974" y="8150"/>
                  <a:pt x="67791" y="8195"/>
                  <a:pt x="67723" y="8195"/>
                </a:cubicBezTo>
                <a:cubicBezTo>
                  <a:pt x="67654" y="8195"/>
                  <a:pt x="67746" y="8264"/>
                  <a:pt x="67928" y="8355"/>
                </a:cubicBezTo>
                <a:lnTo>
                  <a:pt x="67814" y="8515"/>
                </a:lnTo>
                <a:cubicBezTo>
                  <a:pt x="67791" y="8538"/>
                  <a:pt x="67768" y="8583"/>
                  <a:pt x="67746" y="8606"/>
                </a:cubicBezTo>
                <a:cubicBezTo>
                  <a:pt x="67700" y="8629"/>
                  <a:pt x="67631" y="8697"/>
                  <a:pt x="67609" y="8697"/>
                </a:cubicBezTo>
                <a:cubicBezTo>
                  <a:pt x="67449" y="8629"/>
                  <a:pt x="67654" y="8606"/>
                  <a:pt x="67654" y="8560"/>
                </a:cubicBezTo>
                <a:lnTo>
                  <a:pt x="67631" y="8515"/>
                </a:lnTo>
                <a:cubicBezTo>
                  <a:pt x="67625" y="8496"/>
                  <a:pt x="67614" y="8488"/>
                  <a:pt x="67600" y="8488"/>
                </a:cubicBezTo>
                <a:cubicBezTo>
                  <a:pt x="67560" y="8488"/>
                  <a:pt x="67493" y="8551"/>
                  <a:pt x="67426" y="8652"/>
                </a:cubicBezTo>
                <a:lnTo>
                  <a:pt x="67335" y="8766"/>
                </a:lnTo>
                <a:lnTo>
                  <a:pt x="67312" y="8812"/>
                </a:lnTo>
                <a:cubicBezTo>
                  <a:pt x="67243" y="8834"/>
                  <a:pt x="67061" y="8948"/>
                  <a:pt x="67084" y="8971"/>
                </a:cubicBezTo>
                <a:cubicBezTo>
                  <a:pt x="67129" y="8994"/>
                  <a:pt x="67198" y="9040"/>
                  <a:pt x="67221" y="9063"/>
                </a:cubicBezTo>
                <a:lnTo>
                  <a:pt x="67221" y="9085"/>
                </a:lnTo>
                <a:cubicBezTo>
                  <a:pt x="67221" y="9245"/>
                  <a:pt x="67266" y="9405"/>
                  <a:pt x="67084" y="9542"/>
                </a:cubicBezTo>
                <a:cubicBezTo>
                  <a:pt x="66924" y="9656"/>
                  <a:pt x="66787" y="9793"/>
                  <a:pt x="66604" y="9907"/>
                </a:cubicBezTo>
                <a:cubicBezTo>
                  <a:pt x="66490" y="9976"/>
                  <a:pt x="66399" y="10067"/>
                  <a:pt x="66650" y="10113"/>
                </a:cubicBezTo>
                <a:lnTo>
                  <a:pt x="66764" y="10135"/>
                </a:lnTo>
                <a:cubicBezTo>
                  <a:pt x="66696" y="10227"/>
                  <a:pt x="66604" y="10409"/>
                  <a:pt x="66513" y="10592"/>
                </a:cubicBezTo>
                <a:lnTo>
                  <a:pt x="66490" y="10820"/>
                </a:lnTo>
                <a:lnTo>
                  <a:pt x="66490" y="10980"/>
                </a:lnTo>
                <a:cubicBezTo>
                  <a:pt x="66513" y="11140"/>
                  <a:pt x="66513" y="11299"/>
                  <a:pt x="66513" y="11299"/>
                </a:cubicBezTo>
                <a:cubicBezTo>
                  <a:pt x="66513" y="11322"/>
                  <a:pt x="66582" y="11505"/>
                  <a:pt x="66650" y="11733"/>
                </a:cubicBezTo>
                <a:lnTo>
                  <a:pt x="66787" y="11870"/>
                </a:lnTo>
                <a:lnTo>
                  <a:pt x="66924" y="12030"/>
                </a:lnTo>
                <a:cubicBezTo>
                  <a:pt x="67038" y="12212"/>
                  <a:pt x="67107" y="12441"/>
                  <a:pt x="67061" y="12555"/>
                </a:cubicBezTo>
                <a:lnTo>
                  <a:pt x="67335" y="12555"/>
                </a:lnTo>
                <a:cubicBezTo>
                  <a:pt x="67403" y="12669"/>
                  <a:pt x="67540" y="12829"/>
                  <a:pt x="67586" y="12852"/>
                </a:cubicBezTo>
                <a:cubicBezTo>
                  <a:pt x="67631" y="12852"/>
                  <a:pt x="67860" y="12920"/>
                  <a:pt x="67951" y="12943"/>
                </a:cubicBezTo>
                <a:cubicBezTo>
                  <a:pt x="68020" y="12943"/>
                  <a:pt x="68225" y="13011"/>
                  <a:pt x="68385" y="13057"/>
                </a:cubicBezTo>
                <a:lnTo>
                  <a:pt x="68522" y="13125"/>
                </a:lnTo>
                <a:cubicBezTo>
                  <a:pt x="68550" y="13144"/>
                  <a:pt x="68576" y="13152"/>
                  <a:pt x="68600" y="13152"/>
                </a:cubicBezTo>
                <a:cubicBezTo>
                  <a:pt x="68673" y="13152"/>
                  <a:pt x="68734" y="13087"/>
                  <a:pt x="68828" y="13087"/>
                </a:cubicBezTo>
                <a:cubicBezTo>
                  <a:pt x="68853" y="13087"/>
                  <a:pt x="68880" y="13091"/>
                  <a:pt x="68910" y="13103"/>
                </a:cubicBezTo>
                <a:lnTo>
                  <a:pt x="69138" y="13148"/>
                </a:lnTo>
                <a:cubicBezTo>
                  <a:pt x="69435" y="13125"/>
                  <a:pt x="69709" y="13080"/>
                  <a:pt x="69731" y="13034"/>
                </a:cubicBezTo>
                <a:cubicBezTo>
                  <a:pt x="69731" y="13028"/>
                  <a:pt x="69737" y="13026"/>
                  <a:pt x="69747" y="13026"/>
                </a:cubicBezTo>
                <a:cubicBezTo>
                  <a:pt x="69777" y="13026"/>
                  <a:pt x="69846" y="13051"/>
                  <a:pt x="69914" y="13103"/>
                </a:cubicBezTo>
                <a:lnTo>
                  <a:pt x="70005" y="13125"/>
                </a:lnTo>
                <a:cubicBezTo>
                  <a:pt x="70018" y="13128"/>
                  <a:pt x="70028" y="13129"/>
                  <a:pt x="70037" y="13129"/>
                </a:cubicBezTo>
                <a:cubicBezTo>
                  <a:pt x="70115" y="13129"/>
                  <a:pt x="70099" y="13050"/>
                  <a:pt x="70119" y="12989"/>
                </a:cubicBezTo>
                <a:lnTo>
                  <a:pt x="70142" y="12989"/>
                </a:lnTo>
                <a:cubicBezTo>
                  <a:pt x="70160" y="12989"/>
                  <a:pt x="70339" y="13056"/>
                  <a:pt x="70442" y="13056"/>
                </a:cubicBezTo>
                <a:cubicBezTo>
                  <a:pt x="70473" y="13056"/>
                  <a:pt x="70497" y="13050"/>
                  <a:pt x="70507" y="13034"/>
                </a:cubicBezTo>
                <a:cubicBezTo>
                  <a:pt x="70534" y="12994"/>
                  <a:pt x="70584" y="12970"/>
                  <a:pt x="70634" y="12970"/>
                </a:cubicBezTo>
                <a:cubicBezTo>
                  <a:pt x="70670" y="12970"/>
                  <a:pt x="70707" y="12983"/>
                  <a:pt x="70736" y="13011"/>
                </a:cubicBezTo>
                <a:lnTo>
                  <a:pt x="70941" y="12966"/>
                </a:lnTo>
                <a:lnTo>
                  <a:pt x="71055" y="12943"/>
                </a:lnTo>
                <a:cubicBezTo>
                  <a:pt x="71192" y="12897"/>
                  <a:pt x="71512" y="12852"/>
                  <a:pt x="71740" y="12829"/>
                </a:cubicBezTo>
                <a:lnTo>
                  <a:pt x="71877" y="12715"/>
                </a:lnTo>
                <a:cubicBezTo>
                  <a:pt x="72060" y="12578"/>
                  <a:pt x="72333" y="12692"/>
                  <a:pt x="72470" y="12532"/>
                </a:cubicBezTo>
                <a:lnTo>
                  <a:pt x="72562" y="12441"/>
                </a:lnTo>
                <a:cubicBezTo>
                  <a:pt x="72699" y="12395"/>
                  <a:pt x="72836" y="12327"/>
                  <a:pt x="72858" y="12327"/>
                </a:cubicBezTo>
                <a:lnTo>
                  <a:pt x="72881" y="12327"/>
                </a:lnTo>
                <a:lnTo>
                  <a:pt x="73178" y="12486"/>
                </a:lnTo>
                <a:cubicBezTo>
                  <a:pt x="73452" y="12372"/>
                  <a:pt x="73886" y="12121"/>
                  <a:pt x="74000" y="12121"/>
                </a:cubicBezTo>
                <a:cubicBezTo>
                  <a:pt x="74091" y="12121"/>
                  <a:pt x="74411" y="11984"/>
                  <a:pt x="74548" y="11961"/>
                </a:cubicBezTo>
                <a:cubicBezTo>
                  <a:pt x="74662" y="11961"/>
                  <a:pt x="74867" y="11939"/>
                  <a:pt x="74913" y="11916"/>
                </a:cubicBezTo>
                <a:cubicBezTo>
                  <a:pt x="74958" y="11916"/>
                  <a:pt x="75278" y="11756"/>
                  <a:pt x="75415" y="11710"/>
                </a:cubicBezTo>
                <a:cubicBezTo>
                  <a:pt x="75529" y="11665"/>
                  <a:pt x="75757" y="11573"/>
                  <a:pt x="75849" y="11573"/>
                </a:cubicBezTo>
                <a:cubicBezTo>
                  <a:pt x="75940" y="11573"/>
                  <a:pt x="76511" y="11414"/>
                  <a:pt x="76693" y="11368"/>
                </a:cubicBezTo>
                <a:cubicBezTo>
                  <a:pt x="76876" y="11322"/>
                  <a:pt x="77150" y="11254"/>
                  <a:pt x="77287" y="11208"/>
                </a:cubicBezTo>
                <a:lnTo>
                  <a:pt x="77309" y="11140"/>
                </a:lnTo>
                <a:cubicBezTo>
                  <a:pt x="77326" y="11073"/>
                  <a:pt x="77349" y="11052"/>
                  <a:pt x="77372" y="11052"/>
                </a:cubicBezTo>
                <a:cubicBezTo>
                  <a:pt x="77412" y="11052"/>
                  <a:pt x="77455" y="11117"/>
                  <a:pt x="77469" y="11117"/>
                </a:cubicBezTo>
                <a:lnTo>
                  <a:pt x="77743" y="10934"/>
                </a:lnTo>
                <a:cubicBezTo>
                  <a:pt x="78085" y="10866"/>
                  <a:pt x="78451" y="10797"/>
                  <a:pt x="78496" y="10774"/>
                </a:cubicBezTo>
                <a:cubicBezTo>
                  <a:pt x="78542" y="10752"/>
                  <a:pt x="78725" y="10638"/>
                  <a:pt x="78793" y="10615"/>
                </a:cubicBezTo>
                <a:cubicBezTo>
                  <a:pt x="78862" y="10615"/>
                  <a:pt x="78976" y="10592"/>
                  <a:pt x="79067" y="10592"/>
                </a:cubicBezTo>
                <a:lnTo>
                  <a:pt x="79090" y="10546"/>
                </a:lnTo>
                <a:lnTo>
                  <a:pt x="79181" y="10455"/>
                </a:lnTo>
                <a:lnTo>
                  <a:pt x="79615" y="10455"/>
                </a:lnTo>
                <a:lnTo>
                  <a:pt x="79638" y="10432"/>
                </a:lnTo>
                <a:cubicBezTo>
                  <a:pt x="79843" y="10227"/>
                  <a:pt x="80163" y="10227"/>
                  <a:pt x="80436" y="10135"/>
                </a:cubicBezTo>
                <a:lnTo>
                  <a:pt x="80573" y="10090"/>
                </a:lnTo>
                <a:cubicBezTo>
                  <a:pt x="80756" y="10067"/>
                  <a:pt x="81098" y="9976"/>
                  <a:pt x="81190" y="9953"/>
                </a:cubicBezTo>
                <a:cubicBezTo>
                  <a:pt x="81254" y="9910"/>
                  <a:pt x="81477" y="9768"/>
                  <a:pt x="81580" y="9768"/>
                </a:cubicBezTo>
                <a:cubicBezTo>
                  <a:pt x="81588" y="9768"/>
                  <a:pt x="81595" y="9769"/>
                  <a:pt x="81601" y="9770"/>
                </a:cubicBezTo>
                <a:cubicBezTo>
                  <a:pt x="81641" y="9797"/>
                  <a:pt x="81712" y="9808"/>
                  <a:pt x="81783" y="9808"/>
                </a:cubicBezTo>
                <a:cubicBezTo>
                  <a:pt x="81833" y="9808"/>
                  <a:pt x="81882" y="9802"/>
                  <a:pt x="81920" y="9793"/>
                </a:cubicBezTo>
                <a:lnTo>
                  <a:pt x="82011" y="9770"/>
                </a:lnTo>
                <a:cubicBezTo>
                  <a:pt x="82057" y="9770"/>
                  <a:pt x="82114" y="9787"/>
                  <a:pt x="82163" y="9787"/>
                </a:cubicBezTo>
                <a:cubicBezTo>
                  <a:pt x="82211" y="9787"/>
                  <a:pt x="82251" y="9770"/>
                  <a:pt x="82263" y="9702"/>
                </a:cubicBezTo>
                <a:cubicBezTo>
                  <a:pt x="82270" y="9639"/>
                  <a:pt x="82286" y="9620"/>
                  <a:pt x="82306" y="9620"/>
                </a:cubicBezTo>
                <a:cubicBezTo>
                  <a:pt x="82341" y="9620"/>
                  <a:pt x="82390" y="9681"/>
                  <a:pt x="82432" y="9681"/>
                </a:cubicBezTo>
                <a:cubicBezTo>
                  <a:pt x="82437" y="9681"/>
                  <a:pt x="82441" y="9680"/>
                  <a:pt x="82445" y="9679"/>
                </a:cubicBezTo>
                <a:lnTo>
                  <a:pt x="82605" y="9633"/>
                </a:lnTo>
                <a:cubicBezTo>
                  <a:pt x="82810" y="9588"/>
                  <a:pt x="83267" y="9451"/>
                  <a:pt x="83335" y="9405"/>
                </a:cubicBezTo>
                <a:cubicBezTo>
                  <a:pt x="83387" y="9354"/>
                  <a:pt x="83528" y="9328"/>
                  <a:pt x="83682" y="9328"/>
                </a:cubicBezTo>
                <a:cubicBezTo>
                  <a:pt x="83733" y="9328"/>
                  <a:pt x="83786" y="9331"/>
                  <a:pt x="83837" y="9336"/>
                </a:cubicBezTo>
                <a:lnTo>
                  <a:pt x="84043" y="9359"/>
                </a:lnTo>
                <a:lnTo>
                  <a:pt x="84066" y="9359"/>
                </a:lnTo>
                <a:lnTo>
                  <a:pt x="84180" y="9222"/>
                </a:lnTo>
                <a:cubicBezTo>
                  <a:pt x="84198" y="9225"/>
                  <a:pt x="84218" y="9226"/>
                  <a:pt x="84239" y="9226"/>
                </a:cubicBezTo>
                <a:cubicBezTo>
                  <a:pt x="84413" y="9226"/>
                  <a:pt x="84692" y="9154"/>
                  <a:pt x="84773" y="9154"/>
                </a:cubicBezTo>
                <a:cubicBezTo>
                  <a:pt x="84819" y="9165"/>
                  <a:pt x="84887" y="9171"/>
                  <a:pt x="84950" y="9171"/>
                </a:cubicBezTo>
                <a:cubicBezTo>
                  <a:pt x="85013" y="9171"/>
                  <a:pt x="85070" y="9165"/>
                  <a:pt x="85093" y="9154"/>
                </a:cubicBezTo>
                <a:cubicBezTo>
                  <a:pt x="85138" y="9154"/>
                  <a:pt x="85572" y="9085"/>
                  <a:pt x="85709" y="9063"/>
                </a:cubicBezTo>
                <a:cubicBezTo>
                  <a:pt x="85752" y="9056"/>
                  <a:pt x="85819" y="9054"/>
                  <a:pt x="85898" y="9054"/>
                </a:cubicBezTo>
                <a:cubicBezTo>
                  <a:pt x="86113" y="9054"/>
                  <a:pt x="86414" y="9075"/>
                  <a:pt x="86531" y="9108"/>
                </a:cubicBezTo>
                <a:cubicBezTo>
                  <a:pt x="86668" y="9131"/>
                  <a:pt x="86850" y="9154"/>
                  <a:pt x="86919" y="9177"/>
                </a:cubicBezTo>
                <a:lnTo>
                  <a:pt x="86965" y="9177"/>
                </a:lnTo>
                <a:cubicBezTo>
                  <a:pt x="87010" y="9177"/>
                  <a:pt x="87079" y="9131"/>
                  <a:pt x="87079" y="9131"/>
                </a:cubicBezTo>
                <a:lnTo>
                  <a:pt x="87101" y="9177"/>
                </a:lnTo>
                <a:cubicBezTo>
                  <a:pt x="87130" y="9220"/>
                  <a:pt x="87187" y="9236"/>
                  <a:pt x="87236" y="9236"/>
                </a:cubicBezTo>
                <a:cubicBezTo>
                  <a:pt x="87264" y="9236"/>
                  <a:pt x="87290" y="9231"/>
                  <a:pt x="87307" y="9222"/>
                </a:cubicBezTo>
                <a:cubicBezTo>
                  <a:pt x="87330" y="9222"/>
                  <a:pt x="87535" y="9268"/>
                  <a:pt x="87581" y="9314"/>
                </a:cubicBezTo>
                <a:cubicBezTo>
                  <a:pt x="87626" y="9359"/>
                  <a:pt x="87786" y="9565"/>
                  <a:pt x="87855" y="9588"/>
                </a:cubicBezTo>
                <a:cubicBezTo>
                  <a:pt x="87942" y="9609"/>
                  <a:pt x="88049" y="9817"/>
                  <a:pt x="88138" y="9817"/>
                </a:cubicBezTo>
                <a:cubicBezTo>
                  <a:pt x="88143" y="9817"/>
                  <a:pt x="88147" y="9817"/>
                  <a:pt x="88151" y="9816"/>
                </a:cubicBezTo>
                <a:cubicBezTo>
                  <a:pt x="88243" y="9816"/>
                  <a:pt x="88288" y="9861"/>
                  <a:pt x="88288" y="9884"/>
                </a:cubicBezTo>
                <a:cubicBezTo>
                  <a:pt x="88266" y="9907"/>
                  <a:pt x="88311" y="9930"/>
                  <a:pt x="88380" y="9930"/>
                </a:cubicBezTo>
                <a:lnTo>
                  <a:pt x="88425" y="9907"/>
                </a:lnTo>
                <a:cubicBezTo>
                  <a:pt x="88448" y="9907"/>
                  <a:pt x="88425" y="9839"/>
                  <a:pt x="88448" y="9839"/>
                </a:cubicBezTo>
                <a:lnTo>
                  <a:pt x="88471" y="9816"/>
                </a:lnTo>
                <a:cubicBezTo>
                  <a:pt x="88517" y="9816"/>
                  <a:pt x="88562" y="9884"/>
                  <a:pt x="88562" y="9976"/>
                </a:cubicBezTo>
                <a:lnTo>
                  <a:pt x="88676" y="9953"/>
                </a:lnTo>
                <a:lnTo>
                  <a:pt x="88745" y="9930"/>
                </a:lnTo>
                <a:cubicBezTo>
                  <a:pt x="88791" y="9884"/>
                  <a:pt x="88791" y="9747"/>
                  <a:pt x="88722" y="9656"/>
                </a:cubicBezTo>
                <a:lnTo>
                  <a:pt x="88654" y="9588"/>
                </a:lnTo>
                <a:cubicBezTo>
                  <a:pt x="88585" y="9496"/>
                  <a:pt x="88494" y="9428"/>
                  <a:pt x="88471" y="9336"/>
                </a:cubicBezTo>
                <a:lnTo>
                  <a:pt x="88425" y="9177"/>
                </a:lnTo>
                <a:cubicBezTo>
                  <a:pt x="88448" y="8994"/>
                  <a:pt x="88448" y="8834"/>
                  <a:pt x="88448" y="8812"/>
                </a:cubicBezTo>
                <a:cubicBezTo>
                  <a:pt x="88448" y="8812"/>
                  <a:pt x="88539" y="8675"/>
                  <a:pt x="88471" y="8652"/>
                </a:cubicBezTo>
                <a:cubicBezTo>
                  <a:pt x="88425" y="8629"/>
                  <a:pt x="88288" y="8401"/>
                  <a:pt x="88220" y="8355"/>
                </a:cubicBezTo>
                <a:cubicBezTo>
                  <a:pt x="88174" y="8287"/>
                  <a:pt x="87855" y="8081"/>
                  <a:pt x="87535" y="7921"/>
                </a:cubicBezTo>
                <a:lnTo>
                  <a:pt x="87238" y="7762"/>
                </a:lnTo>
                <a:lnTo>
                  <a:pt x="87193" y="7739"/>
                </a:lnTo>
                <a:cubicBezTo>
                  <a:pt x="87182" y="7734"/>
                  <a:pt x="87152" y="7732"/>
                  <a:pt x="87110" y="7732"/>
                </a:cubicBezTo>
                <a:cubicBezTo>
                  <a:pt x="87035" y="7732"/>
                  <a:pt x="86921" y="7737"/>
                  <a:pt x="86815" y="7737"/>
                </a:cubicBezTo>
                <a:cubicBezTo>
                  <a:pt x="86718" y="7737"/>
                  <a:pt x="86627" y="7733"/>
                  <a:pt x="86576" y="7716"/>
                </a:cubicBezTo>
                <a:cubicBezTo>
                  <a:pt x="86447" y="7651"/>
                  <a:pt x="86132" y="7463"/>
                  <a:pt x="86003" y="7463"/>
                </a:cubicBezTo>
                <a:cubicBezTo>
                  <a:pt x="85996" y="7463"/>
                  <a:pt x="85989" y="7464"/>
                  <a:pt x="85983" y="7465"/>
                </a:cubicBezTo>
                <a:cubicBezTo>
                  <a:pt x="85952" y="7471"/>
                  <a:pt x="85915" y="7474"/>
                  <a:pt x="85875" y="7474"/>
                </a:cubicBezTo>
                <a:cubicBezTo>
                  <a:pt x="85764" y="7474"/>
                  <a:pt x="85627" y="7453"/>
                  <a:pt x="85527" y="7419"/>
                </a:cubicBezTo>
                <a:lnTo>
                  <a:pt x="85390" y="7510"/>
                </a:lnTo>
                <a:cubicBezTo>
                  <a:pt x="85385" y="7515"/>
                  <a:pt x="85378" y="7517"/>
                  <a:pt x="85368" y="7517"/>
                </a:cubicBezTo>
                <a:cubicBezTo>
                  <a:pt x="85326" y="7517"/>
                  <a:pt x="85248" y="7483"/>
                  <a:pt x="85230" y="7465"/>
                </a:cubicBezTo>
                <a:lnTo>
                  <a:pt x="85138" y="7328"/>
                </a:lnTo>
                <a:cubicBezTo>
                  <a:pt x="85059" y="7339"/>
                  <a:pt x="84939" y="7339"/>
                  <a:pt x="84827" y="7339"/>
                </a:cubicBezTo>
                <a:cubicBezTo>
                  <a:pt x="84716" y="7339"/>
                  <a:pt x="84614" y="7339"/>
                  <a:pt x="84568" y="7351"/>
                </a:cubicBezTo>
                <a:cubicBezTo>
                  <a:pt x="84477" y="7374"/>
                  <a:pt x="84340" y="7396"/>
                  <a:pt x="84248" y="7396"/>
                </a:cubicBezTo>
                <a:lnTo>
                  <a:pt x="84180" y="7442"/>
                </a:lnTo>
                <a:lnTo>
                  <a:pt x="84111" y="7465"/>
                </a:lnTo>
                <a:cubicBezTo>
                  <a:pt x="84043" y="7533"/>
                  <a:pt x="83815" y="7625"/>
                  <a:pt x="83586" y="7670"/>
                </a:cubicBezTo>
                <a:lnTo>
                  <a:pt x="83449" y="7830"/>
                </a:lnTo>
                <a:cubicBezTo>
                  <a:pt x="83449" y="7837"/>
                  <a:pt x="83440" y="7839"/>
                  <a:pt x="83425" y="7839"/>
                </a:cubicBezTo>
                <a:cubicBezTo>
                  <a:pt x="83388" y="7839"/>
                  <a:pt x="83322" y="7823"/>
                  <a:pt x="83290" y="7807"/>
                </a:cubicBezTo>
                <a:cubicBezTo>
                  <a:pt x="83198" y="7762"/>
                  <a:pt x="83176" y="7716"/>
                  <a:pt x="83267" y="7647"/>
                </a:cubicBezTo>
                <a:lnTo>
                  <a:pt x="83290" y="7625"/>
                </a:lnTo>
                <a:cubicBezTo>
                  <a:pt x="83290" y="7596"/>
                  <a:pt x="83274" y="7586"/>
                  <a:pt x="83252" y="7586"/>
                </a:cubicBezTo>
                <a:cubicBezTo>
                  <a:pt x="83202" y="7586"/>
                  <a:pt x="83116" y="7639"/>
                  <a:pt x="83084" y="7670"/>
                </a:cubicBezTo>
                <a:cubicBezTo>
                  <a:pt x="83079" y="7680"/>
                  <a:pt x="83073" y="7685"/>
                  <a:pt x="83067" y="7685"/>
                </a:cubicBezTo>
                <a:cubicBezTo>
                  <a:pt x="83043" y="7685"/>
                  <a:pt x="83011" y="7623"/>
                  <a:pt x="82993" y="7533"/>
                </a:cubicBezTo>
                <a:lnTo>
                  <a:pt x="82810" y="7625"/>
                </a:lnTo>
                <a:cubicBezTo>
                  <a:pt x="82673" y="7716"/>
                  <a:pt x="82445" y="7647"/>
                  <a:pt x="82331" y="7830"/>
                </a:cubicBezTo>
                <a:cubicBezTo>
                  <a:pt x="82317" y="7851"/>
                  <a:pt x="82299" y="7859"/>
                  <a:pt x="82279" y="7859"/>
                </a:cubicBezTo>
                <a:cubicBezTo>
                  <a:pt x="82232" y="7859"/>
                  <a:pt x="82173" y="7816"/>
                  <a:pt x="82126" y="7784"/>
                </a:cubicBezTo>
                <a:lnTo>
                  <a:pt x="82103" y="7784"/>
                </a:lnTo>
                <a:cubicBezTo>
                  <a:pt x="82034" y="7784"/>
                  <a:pt x="82011" y="7807"/>
                  <a:pt x="82057" y="7853"/>
                </a:cubicBezTo>
                <a:lnTo>
                  <a:pt x="82057" y="7898"/>
                </a:lnTo>
                <a:cubicBezTo>
                  <a:pt x="82057" y="7944"/>
                  <a:pt x="82034" y="8013"/>
                  <a:pt x="82011" y="8013"/>
                </a:cubicBezTo>
                <a:lnTo>
                  <a:pt x="81943" y="7990"/>
                </a:lnTo>
                <a:cubicBezTo>
                  <a:pt x="81933" y="7987"/>
                  <a:pt x="81923" y="7986"/>
                  <a:pt x="81912" y="7986"/>
                </a:cubicBezTo>
                <a:cubicBezTo>
                  <a:pt x="81823" y="7986"/>
                  <a:pt x="81710" y="8063"/>
                  <a:pt x="81669" y="8104"/>
                </a:cubicBezTo>
                <a:cubicBezTo>
                  <a:pt x="81649" y="8124"/>
                  <a:pt x="81619" y="8136"/>
                  <a:pt x="81586" y="8136"/>
                </a:cubicBezTo>
                <a:cubicBezTo>
                  <a:pt x="81546" y="8136"/>
                  <a:pt x="81501" y="8119"/>
                  <a:pt x="81464" y="8081"/>
                </a:cubicBezTo>
                <a:lnTo>
                  <a:pt x="81395" y="8035"/>
                </a:lnTo>
                <a:lnTo>
                  <a:pt x="81349" y="7990"/>
                </a:lnTo>
                <a:cubicBezTo>
                  <a:pt x="81338" y="7984"/>
                  <a:pt x="81325" y="7982"/>
                  <a:pt x="81310" y="7982"/>
                </a:cubicBezTo>
                <a:cubicBezTo>
                  <a:pt x="81205" y="7982"/>
                  <a:pt x="81024" y="8110"/>
                  <a:pt x="80984" y="8150"/>
                </a:cubicBezTo>
                <a:cubicBezTo>
                  <a:pt x="80928" y="8206"/>
                  <a:pt x="80872" y="8247"/>
                  <a:pt x="80841" y="8247"/>
                </a:cubicBezTo>
                <a:cubicBezTo>
                  <a:pt x="80834" y="8247"/>
                  <a:pt x="80829" y="8245"/>
                  <a:pt x="80825" y="8241"/>
                </a:cubicBezTo>
                <a:cubicBezTo>
                  <a:pt x="80825" y="8218"/>
                  <a:pt x="80825" y="8150"/>
                  <a:pt x="80825" y="8150"/>
                </a:cubicBezTo>
                <a:cubicBezTo>
                  <a:pt x="80665" y="8150"/>
                  <a:pt x="80505" y="8127"/>
                  <a:pt x="80322" y="8127"/>
                </a:cubicBezTo>
                <a:cubicBezTo>
                  <a:pt x="80322" y="8127"/>
                  <a:pt x="80300" y="8218"/>
                  <a:pt x="80322" y="8241"/>
                </a:cubicBezTo>
                <a:lnTo>
                  <a:pt x="80368" y="8264"/>
                </a:lnTo>
                <a:cubicBezTo>
                  <a:pt x="80482" y="8309"/>
                  <a:pt x="80436" y="8378"/>
                  <a:pt x="80277" y="8446"/>
                </a:cubicBezTo>
                <a:lnTo>
                  <a:pt x="80254" y="8423"/>
                </a:lnTo>
                <a:lnTo>
                  <a:pt x="80094" y="8287"/>
                </a:lnTo>
                <a:cubicBezTo>
                  <a:pt x="80048" y="8401"/>
                  <a:pt x="79957" y="8492"/>
                  <a:pt x="79934" y="8492"/>
                </a:cubicBezTo>
                <a:cubicBezTo>
                  <a:pt x="79934" y="8494"/>
                  <a:pt x="79934" y="8494"/>
                  <a:pt x="79934" y="8494"/>
                </a:cubicBezTo>
                <a:cubicBezTo>
                  <a:pt x="79928" y="8494"/>
                  <a:pt x="79889" y="8374"/>
                  <a:pt x="79889" y="8332"/>
                </a:cubicBezTo>
                <a:cubicBezTo>
                  <a:pt x="79882" y="8318"/>
                  <a:pt x="79861" y="8313"/>
                  <a:pt x="79835" y="8313"/>
                </a:cubicBezTo>
                <a:cubicBezTo>
                  <a:pt x="79778" y="8313"/>
                  <a:pt x="79692" y="8339"/>
                  <a:pt x="79660" y="8355"/>
                </a:cubicBezTo>
                <a:cubicBezTo>
                  <a:pt x="79615" y="8378"/>
                  <a:pt x="79706" y="8446"/>
                  <a:pt x="79729" y="8446"/>
                </a:cubicBezTo>
                <a:cubicBezTo>
                  <a:pt x="79775" y="8469"/>
                  <a:pt x="79775" y="8492"/>
                  <a:pt x="79729" y="8515"/>
                </a:cubicBezTo>
                <a:lnTo>
                  <a:pt x="79638" y="8515"/>
                </a:lnTo>
                <a:cubicBezTo>
                  <a:pt x="79546" y="8492"/>
                  <a:pt x="79341" y="8469"/>
                  <a:pt x="79181" y="8423"/>
                </a:cubicBezTo>
                <a:lnTo>
                  <a:pt x="79067" y="8583"/>
                </a:lnTo>
                <a:cubicBezTo>
                  <a:pt x="79021" y="8629"/>
                  <a:pt x="78976" y="8697"/>
                  <a:pt x="78976" y="8766"/>
                </a:cubicBezTo>
                <a:lnTo>
                  <a:pt x="78930" y="8948"/>
                </a:lnTo>
                <a:cubicBezTo>
                  <a:pt x="78747" y="8903"/>
                  <a:pt x="78656" y="8812"/>
                  <a:pt x="78702" y="8766"/>
                </a:cubicBezTo>
                <a:lnTo>
                  <a:pt x="78725" y="8766"/>
                </a:lnTo>
                <a:cubicBezTo>
                  <a:pt x="78744" y="8770"/>
                  <a:pt x="78762" y="8772"/>
                  <a:pt x="78777" y="8772"/>
                </a:cubicBezTo>
                <a:cubicBezTo>
                  <a:pt x="78852" y="8772"/>
                  <a:pt x="78880" y="8727"/>
                  <a:pt x="78862" y="8652"/>
                </a:cubicBezTo>
                <a:cubicBezTo>
                  <a:pt x="78845" y="8636"/>
                  <a:pt x="78795" y="8619"/>
                  <a:pt x="78751" y="8619"/>
                </a:cubicBezTo>
                <a:cubicBezTo>
                  <a:pt x="78732" y="8619"/>
                  <a:pt x="78715" y="8622"/>
                  <a:pt x="78702" y="8629"/>
                </a:cubicBezTo>
                <a:lnTo>
                  <a:pt x="78610" y="8652"/>
                </a:lnTo>
                <a:cubicBezTo>
                  <a:pt x="78519" y="8697"/>
                  <a:pt x="78496" y="8834"/>
                  <a:pt x="78519" y="8880"/>
                </a:cubicBezTo>
                <a:cubicBezTo>
                  <a:pt x="78531" y="8903"/>
                  <a:pt x="78474" y="8909"/>
                  <a:pt x="78405" y="8909"/>
                </a:cubicBezTo>
                <a:cubicBezTo>
                  <a:pt x="78337" y="8909"/>
                  <a:pt x="78257" y="8903"/>
                  <a:pt x="78222" y="8903"/>
                </a:cubicBezTo>
                <a:cubicBezTo>
                  <a:pt x="78213" y="8900"/>
                  <a:pt x="78203" y="8899"/>
                  <a:pt x="78195" y="8899"/>
                </a:cubicBezTo>
                <a:cubicBezTo>
                  <a:pt x="78127" y="8899"/>
                  <a:pt x="78111" y="8976"/>
                  <a:pt x="78131" y="9017"/>
                </a:cubicBezTo>
                <a:cubicBezTo>
                  <a:pt x="78131" y="9063"/>
                  <a:pt x="78131" y="9085"/>
                  <a:pt x="78108" y="9108"/>
                </a:cubicBezTo>
                <a:cubicBezTo>
                  <a:pt x="78108" y="9108"/>
                  <a:pt x="77971" y="9017"/>
                  <a:pt x="77926" y="8971"/>
                </a:cubicBezTo>
                <a:cubicBezTo>
                  <a:pt x="77921" y="8969"/>
                  <a:pt x="77913" y="8968"/>
                  <a:pt x="77903" y="8968"/>
                </a:cubicBezTo>
                <a:cubicBezTo>
                  <a:pt x="77822" y="8968"/>
                  <a:pt x="77599" y="9042"/>
                  <a:pt x="77538" y="9063"/>
                </a:cubicBezTo>
                <a:cubicBezTo>
                  <a:pt x="77446" y="9108"/>
                  <a:pt x="77150" y="9200"/>
                  <a:pt x="77058" y="9245"/>
                </a:cubicBezTo>
                <a:cubicBezTo>
                  <a:pt x="76967" y="9268"/>
                  <a:pt x="76830" y="9359"/>
                  <a:pt x="76739" y="9451"/>
                </a:cubicBezTo>
                <a:lnTo>
                  <a:pt x="76762" y="9519"/>
                </a:lnTo>
                <a:cubicBezTo>
                  <a:pt x="76784" y="9588"/>
                  <a:pt x="76784" y="9610"/>
                  <a:pt x="76693" y="9610"/>
                </a:cubicBezTo>
                <a:lnTo>
                  <a:pt x="76670" y="9610"/>
                </a:lnTo>
                <a:cubicBezTo>
                  <a:pt x="76625" y="9565"/>
                  <a:pt x="76488" y="9451"/>
                  <a:pt x="76328" y="9359"/>
                </a:cubicBezTo>
                <a:lnTo>
                  <a:pt x="76214" y="9473"/>
                </a:lnTo>
                <a:lnTo>
                  <a:pt x="76145" y="9565"/>
                </a:lnTo>
                <a:cubicBezTo>
                  <a:pt x="76086" y="9664"/>
                  <a:pt x="76026" y="9729"/>
                  <a:pt x="75997" y="9729"/>
                </a:cubicBezTo>
                <a:cubicBezTo>
                  <a:pt x="75992" y="9729"/>
                  <a:pt x="75988" y="9727"/>
                  <a:pt x="75986" y="9725"/>
                </a:cubicBezTo>
                <a:lnTo>
                  <a:pt x="75986" y="9702"/>
                </a:lnTo>
                <a:cubicBezTo>
                  <a:pt x="75963" y="9656"/>
                  <a:pt x="75963" y="9542"/>
                  <a:pt x="75917" y="9542"/>
                </a:cubicBezTo>
                <a:cubicBezTo>
                  <a:pt x="75890" y="9530"/>
                  <a:pt x="75868" y="9525"/>
                  <a:pt x="75851" y="9525"/>
                </a:cubicBezTo>
                <a:cubicBezTo>
                  <a:pt x="75770" y="9525"/>
                  <a:pt x="75791" y="9641"/>
                  <a:pt x="75734" y="9679"/>
                </a:cubicBezTo>
                <a:lnTo>
                  <a:pt x="75620" y="9747"/>
                </a:lnTo>
                <a:cubicBezTo>
                  <a:pt x="75620" y="9836"/>
                  <a:pt x="75593" y="9869"/>
                  <a:pt x="75581" y="9869"/>
                </a:cubicBezTo>
                <a:cubicBezTo>
                  <a:pt x="75577" y="9869"/>
                  <a:pt x="75575" y="9867"/>
                  <a:pt x="75575" y="9861"/>
                </a:cubicBezTo>
                <a:cubicBezTo>
                  <a:pt x="75573" y="9860"/>
                  <a:pt x="75571" y="9859"/>
                  <a:pt x="75567" y="9859"/>
                </a:cubicBezTo>
                <a:cubicBezTo>
                  <a:pt x="75514" y="9859"/>
                  <a:pt x="75249" y="10003"/>
                  <a:pt x="75164" y="10067"/>
                </a:cubicBezTo>
                <a:cubicBezTo>
                  <a:pt x="75050" y="10135"/>
                  <a:pt x="74867" y="10204"/>
                  <a:pt x="74753" y="10249"/>
                </a:cubicBezTo>
                <a:lnTo>
                  <a:pt x="74730" y="10090"/>
                </a:lnTo>
                <a:cubicBezTo>
                  <a:pt x="74730" y="10071"/>
                  <a:pt x="74670" y="10038"/>
                  <a:pt x="74623" y="10038"/>
                </a:cubicBezTo>
                <a:cubicBezTo>
                  <a:pt x="74612" y="10038"/>
                  <a:pt x="74602" y="10040"/>
                  <a:pt x="74593" y="10044"/>
                </a:cubicBezTo>
                <a:lnTo>
                  <a:pt x="74502" y="10067"/>
                </a:lnTo>
                <a:cubicBezTo>
                  <a:pt x="74433" y="10135"/>
                  <a:pt x="74251" y="10364"/>
                  <a:pt x="74228" y="10364"/>
                </a:cubicBezTo>
                <a:cubicBezTo>
                  <a:pt x="74205" y="10364"/>
                  <a:pt x="74045" y="10341"/>
                  <a:pt x="73863" y="10318"/>
                </a:cubicBezTo>
                <a:lnTo>
                  <a:pt x="73749" y="10386"/>
                </a:lnTo>
                <a:lnTo>
                  <a:pt x="73543" y="10455"/>
                </a:lnTo>
                <a:cubicBezTo>
                  <a:pt x="73511" y="10423"/>
                  <a:pt x="73473" y="10407"/>
                  <a:pt x="73435" y="10407"/>
                </a:cubicBezTo>
                <a:cubicBezTo>
                  <a:pt x="73366" y="10407"/>
                  <a:pt x="73299" y="10458"/>
                  <a:pt x="73269" y="10546"/>
                </a:cubicBezTo>
                <a:lnTo>
                  <a:pt x="73064" y="10386"/>
                </a:lnTo>
                <a:lnTo>
                  <a:pt x="73041" y="10364"/>
                </a:lnTo>
                <a:cubicBezTo>
                  <a:pt x="72973" y="10364"/>
                  <a:pt x="72881" y="10455"/>
                  <a:pt x="72858" y="10546"/>
                </a:cubicBezTo>
                <a:lnTo>
                  <a:pt x="72904" y="10569"/>
                </a:lnTo>
                <a:lnTo>
                  <a:pt x="72973" y="10615"/>
                </a:lnTo>
                <a:cubicBezTo>
                  <a:pt x="73132" y="10638"/>
                  <a:pt x="73132" y="10683"/>
                  <a:pt x="72995" y="10683"/>
                </a:cubicBezTo>
                <a:lnTo>
                  <a:pt x="72927" y="10729"/>
                </a:lnTo>
                <a:lnTo>
                  <a:pt x="72744" y="10843"/>
                </a:lnTo>
                <a:cubicBezTo>
                  <a:pt x="72706" y="10746"/>
                  <a:pt x="72537" y="10650"/>
                  <a:pt x="72444" y="10650"/>
                </a:cubicBezTo>
                <a:cubicBezTo>
                  <a:pt x="72427" y="10650"/>
                  <a:pt x="72413" y="10653"/>
                  <a:pt x="72402" y="10660"/>
                </a:cubicBezTo>
                <a:cubicBezTo>
                  <a:pt x="72356" y="10683"/>
                  <a:pt x="72128" y="10843"/>
                  <a:pt x="72037" y="10866"/>
                </a:cubicBezTo>
                <a:cubicBezTo>
                  <a:pt x="71945" y="10866"/>
                  <a:pt x="71557" y="10934"/>
                  <a:pt x="71489" y="11026"/>
                </a:cubicBezTo>
                <a:cubicBezTo>
                  <a:pt x="71449" y="11105"/>
                  <a:pt x="71410" y="11167"/>
                  <a:pt x="71385" y="11167"/>
                </a:cubicBezTo>
                <a:cubicBezTo>
                  <a:pt x="71381" y="11167"/>
                  <a:pt x="71378" y="11166"/>
                  <a:pt x="71375" y="11163"/>
                </a:cubicBezTo>
                <a:lnTo>
                  <a:pt x="71352" y="11163"/>
                </a:lnTo>
                <a:lnTo>
                  <a:pt x="71215" y="11140"/>
                </a:lnTo>
                <a:cubicBezTo>
                  <a:pt x="71197" y="11103"/>
                  <a:pt x="71146" y="11089"/>
                  <a:pt x="71095" y="11089"/>
                </a:cubicBezTo>
                <a:cubicBezTo>
                  <a:pt x="71020" y="11089"/>
                  <a:pt x="70946" y="11121"/>
                  <a:pt x="70987" y="11163"/>
                </a:cubicBezTo>
                <a:cubicBezTo>
                  <a:pt x="71055" y="11208"/>
                  <a:pt x="70873" y="11368"/>
                  <a:pt x="70759" y="11391"/>
                </a:cubicBezTo>
                <a:cubicBezTo>
                  <a:pt x="70667" y="11436"/>
                  <a:pt x="70507" y="11436"/>
                  <a:pt x="70485" y="11436"/>
                </a:cubicBezTo>
                <a:cubicBezTo>
                  <a:pt x="70462" y="11436"/>
                  <a:pt x="70325" y="11391"/>
                  <a:pt x="70256" y="11368"/>
                </a:cubicBezTo>
                <a:cubicBezTo>
                  <a:pt x="70211" y="11368"/>
                  <a:pt x="70279" y="11459"/>
                  <a:pt x="70302" y="11482"/>
                </a:cubicBezTo>
                <a:cubicBezTo>
                  <a:pt x="70302" y="11482"/>
                  <a:pt x="70142" y="11573"/>
                  <a:pt x="70051" y="11596"/>
                </a:cubicBezTo>
                <a:cubicBezTo>
                  <a:pt x="70045" y="11598"/>
                  <a:pt x="70039" y="11599"/>
                  <a:pt x="70034" y="11599"/>
                </a:cubicBezTo>
                <a:cubicBezTo>
                  <a:pt x="69982" y="11599"/>
                  <a:pt x="69982" y="11501"/>
                  <a:pt x="69982" y="11459"/>
                </a:cubicBezTo>
                <a:cubicBezTo>
                  <a:pt x="69988" y="11448"/>
                  <a:pt x="69968" y="11444"/>
                  <a:pt x="69933" y="11444"/>
                </a:cubicBezTo>
                <a:cubicBezTo>
                  <a:pt x="69822" y="11444"/>
                  <a:pt x="69556" y="11488"/>
                  <a:pt x="69435" y="11505"/>
                </a:cubicBezTo>
                <a:cubicBezTo>
                  <a:pt x="69298" y="11528"/>
                  <a:pt x="69229" y="11619"/>
                  <a:pt x="69252" y="11642"/>
                </a:cubicBezTo>
                <a:cubicBezTo>
                  <a:pt x="69268" y="11657"/>
                  <a:pt x="69166" y="11694"/>
                  <a:pt x="69086" y="11694"/>
                </a:cubicBezTo>
                <a:cubicBezTo>
                  <a:pt x="69048" y="11694"/>
                  <a:pt x="69015" y="11686"/>
                  <a:pt x="69001" y="11665"/>
                </a:cubicBezTo>
                <a:cubicBezTo>
                  <a:pt x="68997" y="11653"/>
                  <a:pt x="68983" y="11648"/>
                  <a:pt x="68962" y="11648"/>
                </a:cubicBezTo>
                <a:cubicBezTo>
                  <a:pt x="68859" y="11648"/>
                  <a:pt x="68589" y="11764"/>
                  <a:pt x="68476" y="11802"/>
                </a:cubicBezTo>
                <a:cubicBezTo>
                  <a:pt x="68450" y="11806"/>
                  <a:pt x="68421" y="11808"/>
                  <a:pt x="68392" y="11808"/>
                </a:cubicBezTo>
                <a:cubicBezTo>
                  <a:pt x="68267" y="11808"/>
                  <a:pt x="68129" y="11774"/>
                  <a:pt x="68111" y="11756"/>
                </a:cubicBezTo>
                <a:cubicBezTo>
                  <a:pt x="68106" y="11752"/>
                  <a:pt x="68099" y="11750"/>
                  <a:pt x="68089" y="11750"/>
                </a:cubicBezTo>
                <a:cubicBezTo>
                  <a:pt x="68048" y="11750"/>
                  <a:pt x="67970" y="11783"/>
                  <a:pt x="67951" y="11802"/>
                </a:cubicBezTo>
                <a:cubicBezTo>
                  <a:pt x="67949" y="11804"/>
                  <a:pt x="67946" y="11805"/>
                  <a:pt x="67941" y="11805"/>
                </a:cubicBezTo>
                <a:cubicBezTo>
                  <a:pt x="67896" y="11805"/>
                  <a:pt x="67737" y="11706"/>
                  <a:pt x="67654" y="11665"/>
                </a:cubicBezTo>
                <a:cubicBezTo>
                  <a:pt x="67586" y="11619"/>
                  <a:pt x="67654" y="11528"/>
                  <a:pt x="67677" y="11528"/>
                </a:cubicBezTo>
                <a:cubicBezTo>
                  <a:pt x="67700" y="11528"/>
                  <a:pt x="67654" y="11459"/>
                  <a:pt x="67586" y="11414"/>
                </a:cubicBezTo>
                <a:lnTo>
                  <a:pt x="67540" y="11368"/>
                </a:lnTo>
                <a:lnTo>
                  <a:pt x="67517" y="11299"/>
                </a:lnTo>
                <a:cubicBezTo>
                  <a:pt x="67540" y="11208"/>
                  <a:pt x="67723" y="11117"/>
                  <a:pt x="67791" y="11094"/>
                </a:cubicBezTo>
                <a:cubicBezTo>
                  <a:pt x="67837" y="11094"/>
                  <a:pt x="67746" y="11026"/>
                  <a:pt x="67700" y="11026"/>
                </a:cubicBezTo>
                <a:cubicBezTo>
                  <a:pt x="67677" y="11003"/>
                  <a:pt x="67883" y="10752"/>
                  <a:pt x="67974" y="10660"/>
                </a:cubicBezTo>
                <a:cubicBezTo>
                  <a:pt x="68065" y="10569"/>
                  <a:pt x="68179" y="10409"/>
                  <a:pt x="68179" y="10364"/>
                </a:cubicBezTo>
                <a:cubicBezTo>
                  <a:pt x="68202" y="10318"/>
                  <a:pt x="68202" y="10090"/>
                  <a:pt x="68202" y="9884"/>
                </a:cubicBezTo>
                <a:lnTo>
                  <a:pt x="68408" y="9793"/>
                </a:lnTo>
                <a:cubicBezTo>
                  <a:pt x="68567" y="9747"/>
                  <a:pt x="68590" y="9702"/>
                  <a:pt x="68567" y="9610"/>
                </a:cubicBezTo>
                <a:cubicBezTo>
                  <a:pt x="68567" y="9519"/>
                  <a:pt x="68544" y="9451"/>
                  <a:pt x="68522" y="9359"/>
                </a:cubicBezTo>
                <a:lnTo>
                  <a:pt x="68522" y="9336"/>
                </a:lnTo>
                <a:cubicBezTo>
                  <a:pt x="68522" y="9314"/>
                  <a:pt x="68590" y="9268"/>
                  <a:pt x="68681" y="9245"/>
                </a:cubicBezTo>
                <a:lnTo>
                  <a:pt x="68590" y="9154"/>
                </a:lnTo>
                <a:lnTo>
                  <a:pt x="68522" y="9085"/>
                </a:lnTo>
                <a:cubicBezTo>
                  <a:pt x="68574" y="9072"/>
                  <a:pt x="68688" y="9059"/>
                  <a:pt x="68779" y="9059"/>
                </a:cubicBezTo>
                <a:cubicBezTo>
                  <a:pt x="68846" y="9059"/>
                  <a:pt x="68900" y="9066"/>
                  <a:pt x="68910" y="9085"/>
                </a:cubicBezTo>
                <a:cubicBezTo>
                  <a:pt x="68914" y="9094"/>
                  <a:pt x="68921" y="9098"/>
                  <a:pt x="68929" y="9098"/>
                </a:cubicBezTo>
                <a:cubicBezTo>
                  <a:pt x="68965" y="9098"/>
                  <a:pt x="69028" y="9031"/>
                  <a:pt x="69047" y="8994"/>
                </a:cubicBezTo>
                <a:cubicBezTo>
                  <a:pt x="69069" y="8926"/>
                  <a:pt x="69184" y="8743"/>
                  <a:pt x="69298" y="8560"/>
                </a:cubicBezTo>
                <a:lnTo>
                  <a:pt x="69389" y="8401"/>
                </a:lnTo>
                <a:cubicBezTo>
                  <a:pt x="69412" y="8332"/>
                  <a:pt x="69389" y="8287"/>
                  <a:pt x="69526" y="8264"/>
                </a:cubicBezTo>
                <a:cubicBezTo>
                  <a:pt x="69617" y="8264"/>
                  <a:pt x="69754" y="8218"/>
                  <a:pt x="69754" y="8172"/>
                </a:cubicBezTo>
                <a:lnTo>
                  <a:pt x="69800" y="8081"/>
                </a:lnTo>
                <a:cubicBezTo>
                  <a:pt x="69777" y="7944"/>
                  <a:pt x="70119" y="7830"/>
                  <a:pt x="70165" y="7739"/>
                </a:cubicBezTo>
                <a:cubicBezTo>
                  <a:pt x="70211" y="7625"/>
                  <a:pt x="70097" y="7510"/>
                  <a:pt x="70051" y="7510"/>
                </a:cubicBezTo>
                <a:cubicBezTo>
                  <a:pt x="70028" y="7488"/>
                  <a:pt x="70165" y="7442"/>
                  <a:pt x="70211" y="7419"/>
                </a:cubicBezTo>
                <a:cubicBezTo>
                  <a:pt x="70279" y="7396"/>
                  <a:pt x="70256" y="7259"/>
                  <a:pt x="70279" y="7237"/>
                </a:cubicBezTo>
                <a:cubicBezTo>
                  <a:pt x="70325" y="7191"/>
                  <a:pt x="70371" y="7122"/>
                  <a:pt x="70439" y="7054"/>
                </a:cubicBezTo>
                <a:lnTo>
                  <a:pt x="70485" y="7031"/>
                </a:lnTo>
                <a:cubicBezTo>
                  <a:pt x="70486" y="7029"/>
                  <a:pt x="70489" y="7029"/>
                  <a:pt x="70491" y="7029"/>
                </a:cubicBezTo>
                <a:cubicBezTo>
                  <a:pt x="70513" y="7029"/>
                  <a:pt x="70560" y="7086"/>
                  <a:pt x="70593" y="7086"/>
                </a:cubicBezTo>
                <a:cubicBezTo>
                  <a:pt x="70605" y="7086"/>
                  <a:pt x="70616" y="7077"/>
                  <a:pt x="70622" y="7054"/>
                </a:cubicBezTo>
                <a:lnTo>
                  <a:pt x="70667" y="6826"/>
                </a:lnTo>
                <a:cubicBezTo>
                  <a:pt x="70896" y="6620"/>
                  <a:pt x="70873" y="6438"/>
                  <a:pt x="70781" y="6415"/>
                </a:cubicBezTo>
                <a:cubicBezTo>
                  <a:pt x="70713" y="6392"/>
                  <a:pt x="70918" y="6301"/>
                  <a:pt x="70964" y="6232"/>
                </a:cubicBezTo>
                <a:cubicBezTo>
                  <a:pt x="71010" y="6187"/>
                  <a:pt x="71078" y="6095"/>
                  <a:pt x="71101" y="6072"/>
                </a:cubicBezTo>
                <a:cubicBezTo>
                  <a:pt x="71124" y="6050"/>
                  <a:pt x="71306" y="5753"/>
                  <a:pt x="71398" y="5684"/>
                </a:cubicBezTo>
                <a:cubicBezTo>
                  <a:pt x="71512" y="5593"/>
                  <a:pt x="71672" y="5456"/>
                  <a:pt x="71763" y="5365"/>
                </a:cubicBezTo>
                <a:lnTo>
                  <a:pt x="71763" y="5251"/>
                </a:lnTo>
                <a:lnTo>
                  <a:pt x="71763" y="5205"/>
                </a:lnTo>
                <a:cubicBezTo>
                  <a:pt x="71763" y="5137"/>
                  <a:pt x="71854" y="5137"/>
                  <a:pt x="71877" y="5137"/>
                </a:cubicBezTo>
                <a:cubicBezTo>
                  <a:pt x="71884" y="5143"/>
                  <a:pt x="71892" y="5146"/>
                  <a:pt x="71902" y="5146"/>
                </a:cubicBezTo>
                <a:cubicBezTo>
                  <a:pt x="71925" y="5146"/>
                  <a:pt x="71952" y="5130"/>
                  <a:pt x="71968" y="5114"/>
                </a:cubicBezTo>
                <a:lnTo>
                  <a:pt x="71968" y="5068"/>
                </a:lnTo>
                <a:cubicBezTo>
                  <a:pt x="71945" y="5023"/>
                  <a:pt x="71900" y="4954"/>
                  <a:pt x="71877" y="4886"/>
                </a:cubicBezTo>
                <a:cubicBezTo>
                  <a:pt x="71877" y="4863"/>
                  <a:pt x="71900" y="4771"/>
                  <a:pt x="71923" y="4771"/>
                </a:cubicBezTo>
                <a:cubicBezTo>
                  <a:pt x="72174" y="4749"/>
                  <a:pt x="72082" y="4612"/>
                  <a:pt x="72037" y="4520"/>
                </a:cubicBezTo>
                <a:cubicBezTo>
                  <a:pt x="71991" y="4406"/>
                  <a:pt x="71900" y="4292"/>
                  <a:pt x="71831" y="4178"/>
                </a:cubicBezTo>
                <a:lnTo>
                  <a:pt x="71740" y="4064"/>
                </a:lnTo>
                <a:cubicBezTo>
                  <a:pt x="71649" y="3950"/>
                  <a:pt x="71535" y="3721"/>
                  <a:pt x="71512" y="3562"/>
                </a:cubicBezTo>
                <a:lnTo>
                  <a:pt x="71557" y="3379"/>
                </a:lnTo>
                <a:cubicBezTo>
                  <a:pt x="71578" y="3299"/>
                  <a:pt x="71351" y="3166"/>
                  <a:pt x="71233" y="3166"/>
                </a:cubicBezTo>
                <a:cubicBezTo>
                  <a:pt x="71217" y="3166"/>
                  <a:pt x="71203" y="3168"/>
                  <a:pt x="71192" y="3174"/>
                </a:cubicBezTo>
                <a:lnTo>
                  <a:pt x="70964" y="3333"/>
                </a:lnTo>
                <a:cubicBezTo>
                  <a:pt x="70850" y="3196"/>
                  <a:pt x="70941" y="3082"/>
                  <a:pt x="71032" y="3082"/>
                </a:cubicBezTo>
                <a:cubicBezTo>
                  <a:pt x="71118" y="3082"/>
                  <a:pt x="70800" y="2921"/>
                  <a:pt x="70629" y="2921"/>
                </a:cubicBezTo>
                <a:cubicBezTo>
                  <a:pt x="70618" y="2921"/>
                  <a:pt x="70608" y="2921"/>
                  <a:pt x="70599" y="2923"/>
                </a:cubicBezTo>
                <a:cubicBezTo>
                  <a:pt x="70502" y="2939"/>
                  <a:pt x="70382" y="2955"/>
                  <a:pt x="70312" y="2955"/>
                </a:cubicBezTo>
                <a:cubicBezTo>
                  <a:pt x="70283" y="2955"/>
                  <a:pt x="70263" y="2952"/>
                  <a:pt x="70256" y="2945"/>
                </a:cubicBezTo>
                <a:cubicBezTo>
                  <a:pt x="70235" y="2945"/>
                  <a:pt x="70194" y="2806"/>
                  <a:pt x="70133" y="2806"/>
                </a:cubicBezTo>
                <a:cubicBezTo>
                  <a:pt x="70128" y="2806"/>
                  <a:pt x="70124" y="2807"/>
                  <a:pt x="70119" y="2808"/>
                </a:cubicBezTo>
                <a:cubicBezTo>
                  <a:pt x="70028" y="2808"/>
                  <a:pt x="69868" y="2831"/>
                  <a:pt x="69731" y="2831"/>
                </a:cubicBezTo>
                <a:lnTo>
                  <a:pt x="69640" y="2854"/>
                </a:lnTo>
                <a:lnTo>
                  <a:pt x="69572" y="2877"/>
                </a:lnTo>
                <a:cubicBezTo>
                  <a:pt x="69503" y="2945"/>
                  <a:pt x="69343" y="3037"/>
                  <a:pt x="69229" y="3060"/>
                </a:cubicBezTo>
                <a:lnTo>
                  <a:pt x="69206" y="3037"/>
                </a:lnTo>
                <a:lnTo>
                  <a:pt x="69138" y="2923"/>
                </a:lnTo>
                <a:cubicBezTo>
                  <a:pt x="69071" y="2949"/>
                  <a:pt x="68989" y="2960"/>
                  <a:pt x="68923" y="2960"/>
                </a:cubicBezTo>
                <a:cubicBezTo>
                  <a:pt x="68876" y="2960"/>
                  <a:pt x="68837" y="2955"/>
                  <a:pt x="68818" y="2945"/>
                </a:cubicBezTo>
                <a:cubicBezTo>
                  <a:pt x="68750" y="2945"/>
                  <a:pt x="68659" y="3014"/>
                  <a:pt x="68590" y="3105"/>
                </a:cubicBezTo>
                <a:lnTo>
                  <a:pt x="68362" y="3082"/>
                </a:lnTo>
                <a:lnTo>
                  <a:pt x="68020" y="3082"/>
                </a:lnTo>
                <a:cubicBezTo>
                  <a:pt x="67997" y="3105"/>
                  <a:pt x="67951" y="3242"/>
                  <a:pt x="67951" y="3288"/>
                </a:cubicBezTo>
                <a:cubicBezTo>
                  <a:pt x="67951" y="3321"/>
                  <a:pt x="67878" y="3342"/>
                  <a:pt x="67776" y="3342"/>
                </a:cubicBezTo>
                <a:cubicBezTo>
                  <a:pt x="67738" y="3342"/>
                  <a:pt x="67697" y="3340"/>
                  <a:pt x="67654" y="3333"/>
                </a:cubicBezTo>
                <a:lnTo>
                  <a:pt x="67517" y="3333"/>
                </a:lnTo>
                <a:cubicBezTo>
                  <a:pt x="67380" y="3356"/>
                  <a:pt x="67495" y="3402"/>
                  <a:pt x="67517" y="3448"/>
                </a:cubicBezTo>
                <a:cubicBezTo>
                  <a:pt x="67517" y="3470"/>
                  <a:pt x="67472" y="3516"/>
                  <a:pt x="67449" y="3562"/>
                </a:cubicBezTo>
                <a:cubicBezTo>
                  <a:pt x="67409" y="3601"/>
                  <a:pt x="67370" y="3658"/>
                  <a:pt x="67345" y="3658"/>
                </a:cubicBezTo>
                <a:cubicBezTo>
                  <a:pt x="67341" y="3658"/>
                  <a:pt x="67338" y="3656"/>
                  <a:pt x="67335" y="3653"/>
                </a:cubicBezTo>
                <a:cubicBezTo>
                  <a:pt x="67266" y="3630"/>
                  <a:pt x="67198" y="3585"/>
                  <a:pt x="67152" y="3539"/>
                </a:cubicBezTo>
                <a:lnTo>
                  <a:pt x="67129" y="3539"/>
                </a:lnTo>
                <a:cubicBezTo>
                  <a:pt x="67175" y="3470"/>
                  <a:pt x="67129" y="3425"/>
                  <a:pt x="67038" y="3402"/>
                </a:cubicBezTo>
                <a:lnTo>
                  <a:pt x="67015" y="3516"/>
                </a:lnTo>
                <a:cubicBezTo>
                  <a:pt x="66992" y="3539"/>
                  <a:pt x="66878" y="3585"/>
                  <a:pt x="66810" y="3585"/>
                </a:cubicBezTo>
                <a:lnTo>
                  <a:pt x="66536" y="3585"/>
                </a:lnTo>
                <a:cubicBezTo>
                  <a:pt x="66582" y="3699"/>
                  <a:pt x="66582" y="3858"/>
                  <a:pt x="66536" y="3973"/>
                </a:cubicBezTo>
                <a:lnTo>
                  <a:pt x="66308" y="3950"/>
                </a:lnTo>
                <a:cubicBezTo>
                  <a:pt x="66262" y="3950"/>
                  <a:pt x="66216" y="3950"/>
                  <a:pt x="66193" y="3973"/>
                </a:cubicBezTo>
                <a:lnTo>
                  <a:pt x="66102" y="4041"/>
                </a:lnTo>
                <a:cubicBezTo>
                  <a:pt x="66062" y="4073"/>
                  <a:pt x="66010" y="4089"/>
                  <a:pt x="65953" y="4089"/>
                </a:cubicBezTo>
                <a:cubicBezTo>
                  <a:pt x="65848" y="4089"/>
                  <a:pt x="65726" y="4038"/>
                  <a:pt x="65623" y="3950"/>
                </a:cubicBezTo>
                <a:lnTo>
                  <a:pt x="65349" y="4087"/>
                </a:lnTo>
                <a:cubicBezTo>
                  <a:pt x="65280" y="4132"/>
                  <a:pt x="65212" y="4201"/>
                  <a:pt x="65121" y="4246"/>
                </a:cubicBezTo>
                <a:cubicBezTo>
                  <a:pt x="65075" y="4292"/>
                  <a:pt x="64984" y="4338"/>
                  <a:pt x="64915" y="4338"/>
                </a:cubicBezTo>
                <a:cubicBezTo>
                  <a:pt x="64884" y="4332"/>
                  <a:pt x="64854" y="4329"/>
                  <a:pt x="64825" y="4329"/>
                </a:cubicBezTo>
                <a:cubicBezTo>
                  <a:pt x="64641" y="4329"/>
                  <a:pt x="64501" y="4444"/>
                  <a:pt x="64482" y="4543"/>
                </a:cubicBezTo>
                <a:lnTo>
                  <a:pt x="64413" y="4817"/>
                </a:lnTo>
                <a:cubicBezTo>
                  <a:pt x="64356" y="4749"/>
                  <a:pt x="64288" y="4714"/>
                  <a:pt x="64225" y="4714"/>
                </a:cubicBezTo>
                <a:cubicBezTo>
                  <a:pt x="64162" y="4714"/>
                  <a:pt x="64105" y="4749"/>
                  <a:pt x="64071" y="4817"/>
                </a:cubicBezTo>
                <a:lnTo>
                  <a:pt x="63979" y="4931"/>
                </a:lnTo>
                <a:cubicBezTo>
                  <a:pt x="63927" y="5004"/>
                  <a:pt x="63851" y="5020"/>
                  <a:pt x="63769" y="5020"/>
                </a:cubicBezTo>
                <a:cubicBezTo>
                  <a:pt x="63706" y="5020"/>
                  <a:pt x="63639" y="5011"/>
                  <a:pt x="63577" y="5011"/>
                </a:cubicBezTo>
                <a:cubicBezTo>
                  <a:pt x="63542" y="5011"/>
                  <a:pt x="63508" y="5014"/>
                  <a:pt x="63477" y="5023"/>
                </a:cubicBezTo>
                <a:lnTo>
                  <a:pt x="63454" y="5023"/>
                </a:lnTo>
                <a:cubicBezTo>
                  <a:pt x="63454" y="5023"/>
                  <a:pt x="63226" y="5091"/>
                  <a:pt x="63158" y="5091"/>
                </a:cubicBezTo>
                <a:cubicBezTo>
                  <a:pt x="63093" y="5113"/>
                  <a:pt x="62986" y="5321"/>
                  <a:pt x="62897" y="5321"/>
                </a:cubicBezTo>
                <a:cubicBezTo>
                  <a:pt x="62893" y="5321"/>
                  <a:pt x="62888" y="5320"/>
                  <a:pt x="62884" y="5319"/>
                </a:cubicBezTo>
                <a:cubicBezTo>
                  <a:pt x="62793" y="5319"/>
                  <a:pt x="62907" y="5456"/>
                  <a:pt x="62861" y="5502"/>
                </a:cubicBezTo>
                <a:cubicBezTo>
                  <a:pt x="62840" y="5516"/>
                  <a:pt x="62816" y="5521"/>
                  <a:pt x="62793" y="5521"/>
                </a:cubicBezTo>
                <a:cubicBezTo>
                  <a:pt x="62742" y="5521"/>
                  <a:pt x="62694" y="5495"/>
                  <a:pt x="62678" y="5479"/>
                </a:cubicBezTo>
                <a:cubicBezTo>
                  <a:pt x="62667" y="5456"/>
                  <a:pt x="62644" y="5445"/>
                  <a:pt x="62613" y="5445"/>
                </a:cubicBezTo>
                <a:cubicBezTo>
                  <a:pt x="62581" y="5445"/>
                  <a:pt x="62541" y="5456"/>
                  <a:pt x="62496" y="5479"/>
                </a:cubicBezTo>
                <a:lnTo>
                  <a:pt x="62427" y="5502"/>
                </a:lnTo>
                <a:cubicBezTo>
                  <a:pt x="62405" y="5511"/>
                  <a:pt x="62381" y="5514"/>
                  <a:pt x="62357" y="5514"/>
                </a:cubicBezTo>
                <a:cubicBezTo>
                  <a:pt x="62313" y="5514"/>
                  <a:pt x="62266" y="5504"/>
                  <a:pt x="62223" y="5504"/>
                </a:cubicBezTo>
                <a:cubicBezTo>
                  <a:pt x="62167" y="5504"/>
                  <a:pt x="62116" y="5520"/>
                  <a:pt x="62085" y="5593"/>
                </a:cubicBezTo>
                <a:lnTo>
                  <a:pt x="62016" y="5776"/>
                </a:lnTo>
                <a:cubicBezTo>
                  <a:pt x="61970" y="5762"/>
                  <a:pt x="61917" y="5757"/>
                  <a:pt x="61865" y="5757"/>
                </a:cubicBezTo>
                <a:cubicBezTo>
                  <a:pt x="61739" y="5757"/>
                  <a:pt x="61615" y="5789"/>
                  <a:pt x="61583" y="5821"/>
                </a:cubicBezTo>
                <a:cubicBezTo>
                  <a:pt x="61560" y="5867"/>
                  <a:pt x="61743" y="5936"/>
                  <a:pt x="61834" y="5958"/>
                </a:cubicBezTo>
                <a:cubicBezTo>
                  <a:pt x="61868" y="5958"/>
                  <a:pt x="61811" y="5964"/>
                  <a:pt x="61737" y="5964"/>
                </a:cubicBezTo>
                <a:cubicBezTo>
                  <a:pt x="61663" y="5964"/>
                  <a:pt x="61571" y="5958"/>
                  <a:pt x="61537" y="5936"/>
                </a:cubicBezTo>
                <a:cubicBezTo>
                  <a:pt x="61519" y="5923"/>
                  <a:pt x="61492" y="5918"/>
                  <a:pt x="61460" y="5918"/>
                </a:cubicBezTo>
                <a:cubicBezTo>
                  <a:pt x="61372" y="5918"/>
                  <a:pt x="61243" y="5960"/>
                  <a:pt x="61126" y="6027"/>
                </a:cubicBezTo>
                <a:lnTo>
                  <a:pt x="60989" y="6118"/>
                </a:lnTo>
                <a:cubicBezTo>
                  <a:pt x="60921" y="6164"/>
                  <a:pt x="60807" y="6187"/>
                  <a:pt x="60944" y="6301"/>
                </a:cubicBezTo>
                <a:lnTo>
                  <a:pt x="61035" y="6369"/>
                </a:lnTo>
                <a:cubicBezTo>
                  <a:pt x="60921" y="6438"/>
                  <a:pt x="60738" y="6506"/>
                  <a:pt x="60647" y="6506"/>
                </a:cubicBezTo>
                <a:lnTo>
                  <a:pt x="60624" y="6392"/>
                </a:lnTo>
                <a:lnTo>
                  <a:pt x="60624" y="6369"/>
                </a:lnTo>
                <a:cubicBezTo>
                  <a:pt x="60612" y="6368"/>
                  <a:pt x="60601" y="6367"/>
                  <a:pt x="60589" y="6367"/>
                </a:cubicBezTo>
                <a:cubicBezTo>
                  <a:pt x="60422" y="6367"/>
                  <a:pt x="60280" y="6521"/>
                  <a:pt x="60259" y="6734"/>
                </a:cubicBezTo>
                <a:lnTo>
                  <a:pt x="60008" y="6826"/>
                </a:lnTo>
                <a:cubicBezTo>
                  <a:pt x="59962" y="6826"/>
                  <a:pt x="59871" y="6780"/>
                  <a:pt x="59871" y="6780"/>
                </a:cubicBezTo>
                <a:lnTo>
                  <a:pt x="59734" y="6963"/>
                </a:lnTo>
                <a:cubicBezTo>
                  <a:pt x="59506" y="6963"/>
                  <a:pt x="59300" y="7054"/>
                  <a:pt x="59277" y="7145"/>
                </a:cubicBezTo>
                <a:lnTo>
                  <a:pt x="59095" y="7237"/>
                </a:lnTo>
                <a:cubicBezTo>
                  <a:pt x="59053" y="7257"/>
                  <a:pt x="59020" y="7266"/>
                  <a:pt x="58992" y="7266"/>
                </a:cubicBezTo>
                <a:cubicBezTo>
                  <a:pt x="58928" y="7266"/>
                  <a:pt x="58891" y="7223"/>
                  <a:pt x="58844" y="7191"/>
                </a:cubicBezTo>
                <a:lnTo>
                  <a:pt x="58775" y="7145"/>
                </a:lnTo>
                <a:cubicBezTo>
                  <a:pt x="58763" y="7142"/>
                  <a:pt x="58748" y="7141"/>
                  <a:pt x="58731" y="7141"/>
                </a:cubicBezTo>
                <a:cubicBezTo>
                  <a:pt x="58618" y="7141"/>
                  <a:pt x="58400" y="7203"/>
                  <a:pt x="58182" y="7282"/>
                </a:cubicBezTo>
                <a:lnTo>
                  <a:pt x="58273" y="7533"/>
                </a:lnTo>
                <a:cubicBezTo>
                  <a:pt x="58273" y="7533"/>
                  <a:pt x="58227" y="7579"/>
                  <a:pt x="58205" y="7579"/>
                </a:cubicBezTo>
                <a:lnTo>
                  <a:pt x="57839" y="7670"/>
                </a:lnTo>
                <a:cubicBezTo>
                  <a:pt x="57725" y="7784"/>
                  <a:pt x="57566" y="7967"/>
                  <a:pt x="57474" y="8035"/>
                </a:cubicBezTo>
                <a:lnTo>
                  <a:pt x="57383" y="8104"/>
                </a:lnTo>
                <a:cubicBezTo>
                  <a:pt x="57360" y="8104"/>
                  <a:pt x="57269" y="8058"/>
                  <a:pt x="57223" y="8035"/>
                </a:cubicBezTo>
                <a:lnTo>
                  <a:pt x="57200" y="8035"/>
                </a:lnTo>
                <a:cubicBezTo>
                  <a:pt x="57155" y="8035"/>
                  <a:pt x="56904" y="8218"/>
                  <a:pt x="56835" y="8309"/>
                </a:cubicBezTo>
                <a:cubicBezTo>
                  <a:pt x="56767" y="8378"/>
                  <a:pt x="56516" y="8446"/>
                  <a:pt x="56447" y="8446"/>
                </a:cubicBezTo>
                <a:cubicBezTo>
                  <a:pt x="56401" y="8446"/>
                  <a:pt x="56310" y="8629"/>
                  <a:pt x="56310" y="8675"/>
                </a:cubicBezTo>
                <a:cubicBezTo>
                  <a:pt x="56310" y="8743"/>
                  <a:pt x="56150" y="8789"/>
                  <a:pt x="56105" y="8789"/>
                </a:cubicBezTo>
                <a:cubicBezTo>
                  <a:pt x="56059" y="8789"/>
                  <a:pt x="56013" y="8903"/>
                  <a:pt x="56013" y="8948"/>
                </a:cubicBezTo>
                <a:cubicBezTo>
                  <a:pt x="55991" y="8971"/>
                  <a:pt x="55808" y="9017"/>
                  <a:pt x="55717" y="9017"/>
                </a:cubicBezTo>
                <a:cubicBezTo>
                  <a:pt x="55648" y="9017"/>
                  <a:pt x="55625" y="8994"/>
                  <a:pt x="55671" y="8948"/>
                </a:cubicBezTo>
                <a:lnTo>
                  <a:pt x="55671" y="8926"/>
                </a:lnTo>
                <a:cubicBezTo>
                  <a:pt x="55671" y="8888"/>
                  <a:pt x="55641" y="8851"/>
                  <a:pt x="55605" y="8851"/>
                </a:cubicBezTo>
                <a:cubicBezTo>
                  <a:pt x="55596" y="8851"/>
                  <a:pt x="55588" y="8853"/>
                  <a:pt x="55580" y="8857"/>
                </a:cubicBezTo>
                <a:lnTo>
                  <a:pt x="55351" y="8994"/>
                </a:lnTo>
                <a:cubicBezTo>
                  <a:pt x="55123" y="9177"/>
                  <a:pt x="54895" y="9382"/>
                  <a:pt x="54826" y="9451"/>
                </a:cubicBezTo>
                <a:lnTo>
                  <a:pt x="54758" y="9428"/>
                </a:lnTo>
                <a:lnTo>
                  <a:pt x="54690" y="9428"/>
                </a:lnTo>
                <a:cubicBezTo>
                  <a:pt x="54674" y="9402"/>
                  <a:pt x="54662" y="9391"/>
                  <a:pt x="54653" y="9391"/>
                </a:cubicBezTo>
                <a:cubicBezTo>
                  <a:pt x="54621" y="9391"/>
                  <a:pt x="54621" y="9512"/>
                  <a:pt x="54621" y="9565"/>
                </a:cubicBezTo>
                <a:cubicBezTo>
                  <a:pt x="54638" y="9616"/>
                  <a:pt x="54591" y="9642"/>
                  <a:pt x="54557" y="9642"/>
                </a:cubicBezTo>
                <a:cubicBezTo>
                  <a:pt x="54545" y="9642"/>
                  <a:pt x="54535" y="9639"/>
                  <a:pt x="54530" y="9633"/>
                </a:cubicBezTo>
                <a:cubicBezTo>
                  <a:pt x="54484" y="9633"/>
                  <a:pt x="54461" y="9656"/>
                  <a:pt x="54461" y="9702"/>
                </a:cubicBezTo>
                <a:lnTo>
                  <a:pt x="54461" y="9725"/>
                </a:lnTo>
                <a:cubicBezTo>
                  <a:pt x="54461" y="9747"/>
                  <a:pt x="54370" y="9747"/>
                  <a:pt x="54347" y="9793"/>
                </a:cubicBezTo>
                <a:lnTo>
                  <a:pt x="54279" y="9839"/>
                </a:lnTo>
                <a:cubicBezTo>
                  <a:pt x="54258" y="9859"/>
                  <a:pt x="54228" y="9870"/>
                  <a:pt x="54198" y="9870"/>
                </a:cubicBezTo>
                <a:cubicBezTo>
                  <a:pt x="54160" y="9870"/>
                  <a:pt x="54121" y="9854"/>
                  <a:pt x="54096" y="9816"/>
                </a:cubicBezTo>
                <a:lnTo>
                  <a:pt x="54050" y="9770"/>
                </a:lnTo>
                <a:cubicBezTo>
                  <a:pt x="54028" y="9747"/>
                  <a:pt x="53982" y="9702"/>
                  <a:pt x="53959" y="9702"/>
                </a:cubicBezTo>
                <a:cubicBezTo>
                  <a:pt x="53913" y="9702"/>
                  <a:pt x="53845" y="9747"/>
                  <a:pt x="53845" y="9770"/>
                </a:cubicBezTo>
                <a:lnTo>
                  <a:pt x="53868" y="9930"/>
                </a:lnTo>
                <a:cubicBezTo>
                  <a:pt x="53708" y="9998"/>
                  <a:pt x="53503" y="10067"/>
                  <a:pt x="53411" y="10113"/>
                </a:cubicBezTo>
                <a:lnTo>
                  <a:pt x="53343" y="10158"/>
                </a:lnTo>
                <a:lnTo>
                  <a:pt x="53183" y="10272"/>
                </a:lnTo>
                <a:cubicBezTo>
                  <a:pt x="53145" y="10222"/>
                  <a:pt x="53100" y="10206"/>
                  <a:pt x="53064" y="10206"/>
                </a:cubicBezTo>
                <a:cubicBezTo>
                  <a:pt x="53035" y="10206"/>
                  <a:pt x="53011" y="10216"/>
                  <a:pt x="53000" y="10227"/>
                </a:cubicBezTo>
                <a:cubicBezTo>
                  <a:pt x="52978" y="10272"/>
                  <a:pt x="52795" y="10295"/>
                  <a:pt x="52727" y="10295"/>
                </a:cubicBezTo>
                <a:cubicBezTo>
                  <a:pt x="52658" y="10295"/>
                  <a:pt x="52658" y="10501"/>
                  <a:pt x="52681" y="10569"/>
                </a:cubicBezTo>
                <a:cubicBezTo>
                  <a:pt x="52698" y="10620"/>
                  <a:pt x="52612" y="10646"/>
                  <a:pt x="52549" y="10646"/>
                </a:cubicBezTo>
                <a:cubicBezTo>
                  <a:pt x="52528" y="10646"/>
                  <a:pt x="52510" y="10643"/>
                  <a:pt x="52498" y="10638"/>
                </a:cubicBezTo>
                <a:lnTo>
                  <a:pt x="52156" y="10638"/>
                </a:lnTo>
                <a:cubicBezTo>
                  <a:pt x="52110" y="10638"/>
                  <a:pt x="51996" y="10706"/>
                  <a:pt x="51996" y="10729"/>
                </a:cubicBezTo>
                <a:cubicBezTo>
                  <a:pt x="51973" y="10774"/>
                  <a:pt x="51973" y="10843"/>
                  <a:pt x="51973" y="10889"/>
                </a:cubicBezTo>
                <a:cubicBezTo>
                  <a:pt x="51973" y="10911"/>
                  <a:pt x="51905" y="11003"/>
                  <a:pt x="51814" y="11094"/>
                </a:cubicBezTo>
                <a:lnTo>
                  <a:pt x="51699" y="11117"/>
                </a:lnTo>
                <a:cubicBezTo>
                  <a:pt x="51622" y="11132"/>
                  <a:pt x="51546" y="11210"/>
                  <a:pt x="51455" y="11210"/>
                </a:cubicBezTo>
                <a:cubicBezTo>
                  <a:pt x="51411" y="11210"/>
                  <a:pt x="51363" y="11192"/>
                  <a:pt x="51311" y="11140"/>
                </a:cubicBezTo>
                <a:cubicBezTo>
                  <a:pt x="51311" y="11129"/>
                  <a:pt x="51261" y="11108"/>
                  <a:pt x="51205" y="11108"/>
                </a:cubicBezTo>
                <a:cubicBezTo>
                  <a:pt x="51142" y="11108"/>
                  <a:pt x="51072" y="11134"/>
                  <a:pt x="51060" y="11231"/>
                </a:cubicBezTo>
                <a:lnTo>
                  <a:pt x="51060" y="11254"/>
                </a:lnTo>
                <a:cubicBezTo>
                  <a:pt x="51059" y="11256"/>
                  <a:pt x="51055" y="11256"/>
                  <a:pt x="51049" y="11256"/>
                </a:cubicBezTo>
                <a:cubicBezTo>
                  <a:pt x="51003" y="11256"/>
                  <a:pt x="50837" y="11199"/>
                  <a:pt x="50732" y="11199"/>
                </a:cubicBezTo>
                <a:cubicBezTo>
                  <a:pt x="50692" y="11199"/>
                  <a:pt x="50661" y="11208"/>
                  <a:pt x="50649" y="11231"/>
                </a:cubicBezTo>
                <a:cubicBezTo>
                  <a:pt x="50604" y="11345"/>
                  <a:pt x="50490" y="11436"/>
                  <a:pt x="50398" y="11459"/>
                </a:cubicBezTo>
                <a:lnTo>
                  <a:pt x="50330" y="11414"/>
                </a:lnTo>
                <a:cubicBezTo>
                  <a:pt x="50330" y="11411"/>
                  <a:pt x="50327" y="11410"/>
                  <a:pt x="50320" y="11410"/>
                </a:cubicBezTo>
                <a:cubicBezTo>
                  <a:pt x="50272" y="11410"/>
                  <a:pt x="50053" y="11482"/>
                  <a:pt x="50033" y="11482"/>
                </a:cubicBezTo>
                <a:cubicBezTo>
                  <a:pt x="49942" y="11551"/>
                  <a:pt x="49828" y="11573"/>
                  <a:pt x="49759" y="11642"/>
                </a:cubicBezTo>
                <a:lnTo>
                  <a:pt x="49645" y="11779"/>
                </a:lnTo>
                <a:cubicBezTo>
                  <a:pt x="49588" y="11745"/>
                  <a:pt x="49445" y="11733"/>
                  <a:pt x="49303" y="11733"/>
                </a:cubicBezTo>
                <a:cubicBezTo>
                  <a:pt x="49160" y="11733"/>
                  <a:pt x="49017" y="11745"/>
                  <a:pt x="48960" y="11756"/>
                </a:cubicBezTo>
                <a:cubicBezTo>
                  <a:pt x="48823" y="11802"/>
                  <a:pt x="48572" y="11824"/>
                  <a:pt x="48413" y="11824"/>
                </a:cubicBezTo>
                <a:lnTo>
                  <a:pt x="48390" y="11687"/>
                </a:lnTo>
                <a:cubicBezTo>
                  <a:pt x="48390" y="11619"/>
                  <a:pt x="48367" y="11551"/>
                  <a:pt x="48413" y="11482"/>
                </a:cubicBezTo>
                <a:cubicBezTo>
                  <a:pt x="48504" y="11254"/>
                  <a:pt x="48732" y="11071"/>
                  <a:pt x="48732" y="10797"/>
                </a:cubicBezTo>
                <a:cubicBezTo>
                  <a:pt x="48732" y="10797"/>
                  <a:pt x="48778" y="10797"/>
                  <a:pt x="48823" y="10774"/>
                </a:cubicBezTo>
                <a:lnTo>
                  <a:pt x="48938" y="10774"/>
                </a:lnTo>
                <a:cubicBezTo>
                  <a:pt x="48892" y="10729"/>
                  <a:pt x="48915" y="10546"/>
                  <a:pt x="48983" y="10364"/>
                </a:cubicBezTo>
                <a:lnTo>
                  <a:pt x="49075" y="10204"/>
                </a:lnTo>
                <a:cubicBezTo>
                  <a:pt x="49097" y="10181"/>
                  <a:pt x="49211" y="10181"/>
                  <a:pt x="49211" y="10090"/>
                </a:cubicBezTo>
                <a:lnTo>
                  <a:pt x="49211" y="9839"/>
                </a:lnTo>
                <a:cubicBezTo>
                  <a:pt x="49394" y="9588"/>
                  <a:pt x="49691" y="9336"/>
                  <a:pt x="49691" y="9291"/>
                </a:cubicBezTo>
                <a:cubicBezTo>
                  <a:pt x="49691" y="9245"/>
                  <a:pt x="49873" y="9200"/>
                  <a:pt x="49873" y="9131"/>
                </a:cubicBezTo>
                <a:cubicBezTo>
                  <a:pt x="49873" y="9063"/>
                  <a:pt x="50033" y="8766"/>
                  <a:pt x="50193" y="8446"/>
                </a:cubicBezTo>
                <a:lnTo>
                  <a:pt x="50353" y="8172"/>
                </a:lnTo>
                <a:lnTo>
                  <a:pt x="50444" y="7967"/>
                </a:lnTo>
                <a:cubicBezTo>
                  <a:pt x="50627" y="7784"/>
                  <a:pt x="50741" y="7465"/>
                  <a:pt x="50832" y="7419"/>
                </a:cubicBezTo>
                <a:cubicBezTo>
                  <a:pt x="50901" y="7396"/>
                  <a:pt x="50946" y="7100"/>
                  <a:pt x="51037" y="7008"/>
                </a:cubicBezTo>
                <a:cubicBezTo>
                  <a:pt x="51129" y="6940"/>
                  <a:pt x="51266" y="6803"/>
                  <a:pt x="51357" y="6712"/>
                </a:cubicBezTo>
                <a:lnTo>
                  <a:pt x="51380" y="6597"/>
                </a:lnTo>
                <a:lnTo>
                  <a:pt x="51426" y="6483"/>
                </a:lnTo>
                <a:cubicBezTo>
                  <a:pt x="51426" y="6346"/>
                  <a:pt x="51426" y="6209"/>
                  <a:pt x="51471" y="6164"/>
                </a:cubicBezTo>
                <a:cubicBezTo>
                  <a:pt x="51481" y="6144"/>
                  <a:pt x="51503" y="6137"/>
                  <a:pt x="51528" y="6137"/>
                </a:cubicBezTo>
                <a:cubicBezTo>
                  <a:pt x="51563" y="6137"/>
                  <a:pt x="51605" y="6151"/>
                  <a:pt x="51631" y="6164"/>
                </a:cubicBezTo>
                <a:cubicBezTo>
                  <a:pt x="51634" y="6167"/>
                  <a:pt x="51637" y="6168"/>
                  <a:pt x="51641" y="6168"/>
                </a:cubicBezTo>
                <a:cubicBezTo>
                  <a:pt x="51665" y="6168"/>
                  <a:pt x="51702" y="6103"/>
                  <a:pt x="51722" y="6004"/>
                </a:cubicBezTo>
                <a:lnTo>
                  <a:pt x="51677" y="5981"/>
                </a:lnTo>
                <a:cubicBezTo>
                  <a:pt x="51562" y="5890"/>
                  <a:pt x="51677" y="5821"/>
                  <a:pt x="51699" y="5753"/>
                </a:cubicBezTo>
                <a:cubicBezTo>
                  <a:pt x="51699" y="5707"/>
                  <a:pt x="51722" y="5547"/>
                  <a:pt x="51677" y="5502"/>
                </a:cubicBezTo>
                <a:cubicBezTo>
                  <a:pt x="51608" y="5388"/>
                  <a:pt x="51540" y="5296"/>
                  <a:pt x="51448" y="5205"/>
                </a:cubicBezTo>
                <a:lnTo>
                  <a:pt x="51426" y="5159"/>
                </a:lnTo>
                <a:cubicBezTo>
                  <a:pt x="51403" y="5091"/>
                  <a:pt x="51357" y="4726"/>
                  <a:pt x="51311" y="4680"/>
                </a:cubicBezTo>
                <a:cubicBezTo>
                  <a:pt x="51289" y="4657"/>
                  <a:pt x="51220" y="4566"/>
                  <a:pt x="51174" y="4498"/>
                </a:cubicBezTo>
                <a:lnTo>
                  <a:pt x="51174" y="4429"/>
                </a:lnTo>
                <a:cubicBezTo>
                  <a:pt x="51197" y="4269"/>
                  <a:pt x="51129" y="4155"/>
                  <a:pt x="50969" y="4041"/>
                </a:cubicBezTo>
                <a:lnTo>
                  <a:pt x="50855" y="3950"/>
                </a:lnTo>
                <a:cubicBezTo>
                  <a:pt x="50695" y="3881"/>
                  <a:pt x="50421" y="3744"/>
                  <a:pt x="50239" y="3676"/>
                </a:cubicBezTo>
                <a:lnTo>
                  <a:pt x="50033" y="3676"/>
                </a:lnTo>
                <a:cubicBezTo>
                  <a:pt x="49988" y="3676"/>
                  <a:pt x="49919" y="3676"/>
                  <a:pt x="49896" y="3653"/>
                </a:cubicBezTo>
                <a:lnTo>
                  <a:pt x="49782" y="3539"/>
                </a:lnTo>
                <a:cubicBezTo>
                  <a:pt x="49599" y="3562"/>
                  <a:pt x="49257" y="3607"/>
                  <a:pt x="49189" y="3607"/>
                </a:cubicBezTo>
                <a:cubicBezTo>
                  <a:pt x="49160" y="3617"/>
                  <a:pt x="49112" y="3622"/>
                  <a:pt x="49058" y="3622"/>
                </a:cubicBezTo>
                <a:cubicBezTo>
                  <a:pt x="48981" y="3622"/>
                  <a:pt x="48890" y="3611"/>
                  <a:pt x="48823" y="3585"/>
                </a:cubicBezTo>
                <a:lnTo>
                  <a:pt x="48664" y="3653"/>
                </a:lnTo>
                <a:lnTo>
                  <a:pt x="48504" y="3699"/>
                </a:lnTo>
                <a:cubicBezTo>
                  <a:pt x="48276" y="3699"/>
                  <a:pt x="47865" y="3744"/>
                  <a:pt x="47796" y="3813"/>
                </a:cubicBezTo>
                <a:cubicBezTo>
                  <a:pt x="47705" y="3858"/>
                  <a:pt x="47157" y="3858"/>
                  <a:pt x="46997" y="3927"/>
                </a:cubicBezTo>
                <a:cubicBezTo>
                  <a:pt x="46838" y="4018"/>
                  <a:pt x="46678" y="4109"/>
                  <a:pt x="46655" y="4132"/>
                </a:cubicBezTo>
                <a:lnTo>
                  <a:pt x="46655" y="4155"/>
                </a:lnTo>
                <a:cubicBezTo>
                  <a:pt x="46655" y="4237"/>
                  <a:pt x="46606" y="4254"/>
                  <a:pt x="46547" y="4254"/>
                </a:cubicBezTo>
                <a:cubicBezTo>
                  <a:pt x="46507" y="4254"/>
                  <a:pt x="46463" y="4246"/>
                  <a:pt x="46427" y="4246"/>
                </a:cubicBezTo>
                <a:cubicBezTo>
                  <a:pt x="46381" y="4269"/>
                  <a:pt x="46244" y="4269"/>
                  <a:pt x="46244" y="4292"/>
                </a:cubicBezTo>
                <a:cubicBezTo>
                  <a:pt x="46244" y="4414"/>
                  <a:pt x="46173" y="4424"/>
                  <a:pt x="46092" y="4424"/>
                </a:cubicBezTo>
                <a:cubicBezTo>
                  <a:pt x="46076" y="4424"/>
                  <a:pt x="46059" y="4424"/>
                  <a:pt x="46043" y="4424"/>
                </a:cubicBezTo>
                <a:cubicBezTo>
                  <a:pt x="46018" y="4424"/>
                  <a:pt x="45993" y="4424"/>
                  <a:pt x="45970" y="4429"/>
                </a:cubicBezTo>
                <a:cubicBezTo>
                  <a:pt x="45925" y="4429"/>
                  <a:pt x="45833" y="4452"/>
                  <a:pt x="45833" y="4452"/>
                </a:cubicBezTo>
                <a:lnTo>
                  <a:pt x="45833" y="4657"/>
                </a:lnTo>
                <a:cubicBezTo>
                  <a:pt x="45716" y="4624"/>
                  <a:pt x="45526" y="4603"/>
                  <a:pt x="45361" y="4603"/>
                </a:cubicBezTo>
                <a:cubicBezTo>
                  <a:pt x="45300" y="4603"/>
                  <a:pt x="45243" y="4606"/>
                  <a:pt x="45194" y="4612"/>
                </a:cubicBezTo>
                <a:lnTo>
                  <a:pt x="45103" y="4771"/>
                </a:lnTo>
                <a:cubicBezTo>
                  <a:pt x="45080" y="4794"/>
                  <a:pt x="45080" y="4817"/>
                  <a:pt x="45057" y="4840"/>
                </a:cubicBezTo>
                <a:lnTo>
                  <a:pt x="44692" y="4840"/>
                </a:lnTo>
                <a:cubicBezTo>
                  <a:pt x="44684" y="4839"/>
                  <a:pt x="44677" y="4838"/>
                  <a:pt x="44671" y="4838"/>
                </a:cubicBezTo>
                <a:cubicBezTo>
                  <a:pt x="44549" y="4838"/>
                  <a:pt x="44628" y="5024"/>
                  <a:pt x="44468" y="5024"/>
                </a:cubicBezTo>
                <a:cubicBezTo>
                  <a:pt x="44460" y="5024"/>
                  <a:pt x="44451" y="5024"/>
                  <a:pt x="44441" y="5023"/>
                </a:cubicBezTo>
                <a:cubicBezTo>
                  <a:pt x="44398" y="5012"/>
                  <a:pt x="44357" y="5006"/>
                  <a:pt x="44320" y="5006"/>
                </a:cubicBezTo>
                <a:cubicBezTo>
                  <a:pt x="44198" y="5006"/>
                  <a:pt x="44105" y="5066"/>
                  <a:pt x="44053" y="5205"/>
                </a:cubicBezTo>
                <a:cubicBezTo>
                  <a:pt x="44039" y="5275"/>
                  <a:pt x="43991" y="5302"/>
                  <a:pt x="43924" y="5302"/>
                </a:cubicBezTo>
                <a:cubicBezTo>
                  <a:pt x="43882" y="5302"/>
                  <a:pt x="43832" y="5291"/>
                  <a:pt x="43779" y="5274"/>
                </a:cubicBezTo>
                <a:lnTo>
                  <a:pt x="43665" y="5228"/>
                </a:lnTo>
                <a:lnTo>
                  <a:pt x="43665" y="5228"/>
                </a:lnTo>
                <a:cubicBezTo>
                  <a:pt x="43711" y="5296"/>
                  <a:pt x="43711" y="5388"/>
                  <a:pt x="43665" y="5433"/>
                </a:cubicBezTo>
                <a:lnTo>
                  <a:pt x="43551" y="5342"/>
                </a:lnTo>
                <a:cubicBezTo>
                  <a:pt x="43437" y="5411"/>
                  <a:pt x="43163" y="5570"/>
                  <a:pt x="43140" y="5662"/>
                </a:cubicBezTo>
                <a:cubicBezTo>
                  <a:pt x="43129" y="5693"/>
                  <a:pt x="43104" y="5710"/>
                  <a:pt x="43073" y="5710"/>
                </a:cubicBezTo>
                <a:cubicBezTo>
                  <a:pt x="43037" y="5710"/>
                  <a:pt x="42994" y="5688"/>
                  <a:pt x="42957" y="5639"/>
                </a:cubicBezTo>
                <a:lnTo>
                  <a:pt x="42912" y="5639"/>
                </a:lnTo>
                <a:cubicBezTo>
                  <a:pt x="42661" y="5707"/>
                  <a:pt x="42455" y="5844"/>
                  <a:pt x="42273" y="6004"/>
                </a:cubicBezTo>
                <a:cubicBezTo>
                  <a:pt x="42227" y="6050"/>
                  <a:pt x="42113" y="6095"/>
                  <a:pt x="42067" y="6095"/>
                </a:cubicBezTo>
                <a:cubicBezTo>
                  <a:pt x="42009" y="6057"/>
                  <a:pt x="41960" y="6042"/>
                  <a:pt x="41916" y="6042"/>
                </a:cubicBezTo>
                <a:cubicBezTo>
                  <a:pt x="41806" y="6042"/>
                  <a:pt x="41732" y="6138"/>
                  <a:pt x="41633" y="6187"/>
                </a:cubicBezTo>
                <a:lnTo>
                  <a:pt x="41474" y="6278"/>
                </a:lnTo>
                <a:cubicBezTo>
                  <a:pt x="41291" y="6392"/>
                  <a:pt x="41086" y="6666"/>
                  <a:pt x="41017" y="6871"/>
                </a:cubicBezTo>
                <a:lnTo>
                  <a:pt x="40698" y="6712"/>
                </a:lnTo>
                <a:cubicBezTo>
                  <a:pt x="40696" y="6710"/>
                  <a:pt x="40695" y="6709"/>
                  <a:pt x="40694" y="6709"/>
                </a:cubicBezTo>
                <a:cubicBezTo>
                  <a:pt x="40677" y="6709"/>
                  <a:pt x="40687" y="6849"/>
                  <a:pt x="40538" y="6849"/>
                </a:cubicBezTo>
                <a:lnTo>
                  <a:pt x="40401" y="6871"/>
                </a:lnTo>
                <a:cubicBezTo>
                  <a:pt x="40264" y="6940"/>
                  <a:pt x="39990" y="7031"/>
                  <a:pt x="39944" y="7054"/>
                </a:cubicBezTo>
                <a:cubicBezTo>
                  <a:pt x="39922" y="7100"/>
                  <a:pt x="39830" y="7282"/>
                  <a:pt x="39739" y="7305"/>
                </a:cubicBezTo>
                <a:cubicBezTo>
                  <a:pt x="39670" y="7328"/>
                  <a:pt x="39419" y="7488"/>
                  <a:pt x="39351" y="7533"/>
                </a:cubicBezTo>
                <a:cubicBezTo>
                  <a:pt x="39282" y="7602"/>
                  <a:pt x="39260" y="7670"/>
                  <a:pt x="39260" y="7670"/>
                </a:cubicBezTo>
                <a:cubicBezTo>
                  <a:pt x="39260" y="7670"/>
                  <a:pt x="39146" y="7762"/>
                  <a:pt x="39100" y="7807"/>
                </a:cubicBezTo>
                <a:cubicBezTo>
                  <a:pt x="39068" y="7823"/>
                  <a:pt x="39047" y="7839"/>
                  <a:pt x="39037" y="7839"/>
                </a:cubicBezTo>
                <a:cubicBezTo>
                  <a:pt x="39033" y="7839"/>
                  <a:pt x="39031" y="7837"/>
                  <a:pt x="39031" y="7830"/>
                </a:cubicBezTo>
                <a:lnTo>
                  <a:pt x="39031" y="7784"/>
                </a:lnTo>
                <a:lnTo>
                  <a:pt x="39009" y="7762"/>
                </a:lnTo>
                <a:cubicBezTo>
                  <a:pt x="39009" y="7755"/>
                  <a:pt x="39002" y="7753"/>
                  <a:pt x="38991" y="7753"/>
                </a:cubicBezTo>
                <a:cubicBezTo>
                  <a:pt x="38922" y="7753"/>
                  <a:pt x="38663" y="7868"/>
                  <a:pt x="38643" y="7967"/>
                </a:cubicBezTo>
                <a:cubicBezTo>
                  <a:pt x="38621" y="8104"/>
                  <a:pt x="38392" y="8127"/>
                  <a:pt x="38324" y="8127"/>
                </a:cubicBezTo>
                <a:cubicBezTo>
                  <a:pt x="38255" y="8150"/>
                  <a:pt x="38301" y="8195"/>
                  <a:pt x="38347" y="8195"/>
                </a:cubicBezTo>
                <a:cubicBezTo>
                  <a:pt x="38369" y="8218"/>
                  <a:pt x="38324" y="8241"/>
                  <a:pt x="38232" y="8264"/>
                </a:cubicBezTo>
                <a:lnTo>
                  <a:pt x="38096" y="8264"/>
                </a:lnTo>
                <a:cubicBezTo>
                  <a:pt x="38093" y="8262"/>
                  <a:pt x="38089" y="8262"/>
                  <a:pt x="38085" y="8262"/>
                </a:cubicBezTo>
                <a:cubicBezTo>
                  <a:pt x="38013" y="8262"/>
                  <a:pt x="37724" y="8426"/>
                  <a:pt x="37616" y="8469"/>
                </a:cubicBezTo>
                <a:cubicBezTo>
                  <a:pt x="37502" y="8515"/>
                  <a:pt x="37319" y="8606"/>
                  <a:pt x="37228" y="8652"/>
                </a:cubicBezTo>
                <a:lnTo>
                  <a:pt x="37365" y="8743"/>
                </a:lnTo>
                <a:lnTo>
                  <a:pt x="37388" y="8743"/>
                </a:lnTo>
                <a:cubicBezTo>
                  <a:pt x="37365" y="8789"/>
                  <a:pt x="37000" y="8834"/>
                  <a:pt x="36886" y="8903"/>
                </a:cubicBezTo>
                <a:cubicBezTo>
                  <a:pt x="36794" y="8971"/>
                  <a:pt x="36566" y="9085"/>
                  <a:pt x="36406" y="9154"/>
                </a:cubicBezTo>
                <a:lnTo>
                  <a:pt x="36270" y="9245"/>
                </a:lnTo>
                <a:lnTo>
                  <a:pt x="36224" y="9268"/>
                </a:lnTo>
                <a:cubicBezTo>
                  <a:pt x="36224" y="9359"/>
                  <a:pt x="35699" y="9496"/>
                  <a:pt x="35539" y="9588"/>
                </a:cubicBezTo>
                <a:cubicBezTo>
                  <a:pt x="35402" y="9702"/>
                  <a:pt x="35174" y="9976"/>
                  <a:pt x="35083" y="9976"/>
                </a:cubicBezTo>
                <a:cubicBezTo>
                  <a:pt x="34968" y="9976"/>
                  <a:pt x="34968" y="10113"/>
                  <a:pt x="34991" y="10181"/>
                </a:cubicBezTo>
                <a:cubicBezTo>
                  <a:pt x="35014" y="10227"/>
                  <a:pt x="34877" y="10272"/>
                  <a:pt x="34832" y="10272"/>
                </a:cubicBezTo>
                <a:cubicBezTo>
                  <a:pt x="34809" y="10272"/>
                  <a:pt x="34672" y="10204"/>
                  <a:pt x="34535" y="10090"/>
                </a:cubicBezTo>
                <a:lnTo>
                  <a:pt x="34512" y="10249"/>
                </a:lnTo>
                <a:cubicBezTo>
                  <a:pt x="34497" y="10326"/>
                  <a:pt x="34469" y="10348"/>
                  <a:pt x="34438" y="10348"/>
                </a:cubicBezTo>
                <a:cubicBezTo>
                  <a:pt x="34393" y="10348"/>
                  <a:pt x="34341" y="10297"/>
                  <a:pt x="34319" y="10297"/>
                </a:cubicBezTo>
                <a:cubicBezTo>
                  <a:pt x="34311" y="10297"/>
                  <a:pt x="34307" y="10303"/>
                  <a:pt x="34307" y="10318"/>
                </a:cubicBezTo>
                <a:lnTo>
                  <a:pt x="34307" y="10455"/>
                </a:lnTo>
                <a:cubicBezTo>
                  <a:pt x="34207" y="10475"/>
                  <a:pt x="34056" y="10650"/>
                  <a:pt x="33988" y="10650"/>
                </a:cubicBezTo>
                <a:cubicBezTo>
                  <a:pt x="33978" y="10650"/>
                  <a:pt x="33970" y="10646"/>
                  <a:pt x="33964" y="10638"/>
                </a:cubicBezTo>
                <a:cubicBezTo>
                  <a:pt x="33914" y="10604"/>
                  <a:pt x="33864" y="10583"/>
                  <a:pt x="33823" y="10583"/>
                </a:cubicBezTo>
                <a:cubicBezTo>
                  <a:pt x="33808" y="10583"/>
                  <a:pt x="33794" y="10586"/>
                  <a:pt x="33782" y="10592"/>
                </a:cubicBezTo>
                <a:lnTo>
                  <a:pt x="33782" y="10615"/>
                </a:lnTo>
                <a:lnTo>
                  <a:pt x="33759" y="10683"/>
                </a:lnTo>
                <a:cubicBezTo>
                  <a:pt x="33773" y="10727"/>
                  <a:pt x="33723" y="10742"/>
                  <a:pt x="33679" y="10742"/>
                </a:cubicBezTo>
                <a:cubicBezTo>
                  <a:pt x="33654" y="10742"/>
                  <a:pt x="33630" y="10737"/>
                  <a:pt x="33622" y="10729"/>
                </a:cubicBezTo>
                <a:cubicBezTo>
                  <a:pt x="33621" y="10728"/>
                  <a:pt x="33619" y="10727"/>
                  <a:pt x="33617" y="10727"/>
                </a:cubicBezTo>
                <a:cubicBezTo>
                  <a:pt x="33568" y="10727"/>
                  <a:pt x="33228" y="10961"/>
                  <a:pt x="33097" y="11048"/>
                </a:cubicBezTo>
                <a:cubicBezTo>
                  <a:pt x="32973" y="11131"/>
                  <a:pt x="32794" y="11306"/>
                  <a:pt x="32727" y="11306"/>
                </a:cubicBezTo>
                <a:cubicBezTo>
                  <a:pt x="32719" y="11306"/>
                  <a:pt x="32713" y="11304"/>
                  <a:pt x="32709" y="11299"/>
                </a:cubicBezTo>
                <a:cubicBezTo>
                  <a:pt x="32700" y="11291"/>
                  <a:pt x="32686" y="11287"/>
                  <a:pt x="32668" y="11287"/>
                </a:cubicBezTo>
                <a:cubicBezTo>
                  <a:pt x="32596" y="11287"/>
                  <a:pt x="32467" y="11350"/>
                  <a:pt x="32412" y="11368"/>
                </a:cubicBezTo>
                <a:cubicBezTo>
                  <a:pt x="32384" y="11396"/>
                  <a:pt x="32312" y="11416"/>
                  <a:pt x="32229" y="11416"/>
                </a:cubicBezTo>
                <a:cubicBezTo>
                  <a:pt x="32178" y="11416"/>
                  <a:pt x="32122" y="11408"/>
                  <a:pt x="32070" y="11391"/>
                </a:cubicBezTo>
                <a:lnTo>
                  <a:pt x="32024" y="11551"/>
                </a:lnTo>
                <a:cubicBezTo>
                  <a:pt x="32001" y="11596"/>
                  <a:pt x="31819" y="11642"/>
                  <a:pt x="31819" y="11687"/>
                </a:cubicBezTo>
                <a:cubicBezTo>
                  <a:pt x="31826" y="11762"/>
                  <a:pt x="31814" y="11786"/>
                  <a:pt x="31792" y="11786"/>
                </a:cubicBezTo>
                <a:cubicBezTo>
                  <a:pt x="31755" y="11786"/>
                  <a:pt x="31691" y="11721"/>
                  <a:pt x="31643" y="11721"/>
                </a:cubicBezTo>
                <a:cubicBezTo>
                  <a:pt x="31632" y="11721"/>
                  <a:pt x="31622" y="11724"/>
                  <a:pt x="31613" y="11733"/>
                </a:cubicBezTo>
                <a:cubicBezTo>
                  <a:pt x="31522" y="11802"/>
                  <a:pt x="31339" y="11824"/>
                  <a:pt x="31248" y="11893"/>
                </a:cubicBezTo>
                <a:lnTo>
                  <a:pt x="31179" y="11961"/>
                </a:lnTo>
                <a:cubicBezTo>
                  <a:pt x="31138" y="11982"/>
                  <a:pt x="31084" y="11993"/>
                  <a:pt x="31023" y="11993"/>
                </a:cubicBezTo>
                <a:cubicBezTo>
                  <a:pt x="30949" y="11993"/>
                  <a:pt x="30867" y="11976"/>
                  <a:pt x="30791" y="11939"/>
                </a:cubicBezTo>
                <a:lnTo>
                  <a:pt x="30769" y="12144"/>
                </a:lnTo>
                <a:lnTo>
                  <a:pt x="30769" y="12212"/>
                </a:lnTo>
                <a:cubicBezTo>
                  <a:pt x="30632" y="12258"/>
                  <a:pt x="30449" y="12395"/>
                  <a:pt x="30358" y="12509"/>
                </a:cubicBezTo>
                <a:lnTo>
                  <a:pt x="30175" y="12395"/>
                </a:lnTo>
                <a:cubicBezTo>
                  <a:pt x="30170" y="12393"/>
                  <a:pt x="30163" y="12391"/>
                  <a:pt x="30155" y="12391"/>
                </a:cubicBezTo>
                <a:cubicBezTo>
                  <a:pt x="30083" y="12391"/>
                  <a:pt x="29899" y="12471"/>
                  <a:pt x="29878" y="12532"/>
                </a:cubicBezTo>
                <a:lnTo>
                  <a:pt x="29810" y="12715"/>
                </a:lnTo>
                <a:cubicBezTo>
                  <a:pt x="29627" y="12715"/>
                  <a:pt x="29308" y="12760"/>
                  <a:pt x="29285" y="12829"/>
                </a:cubicBezTo>
                <a:cubicBezTo>
                  <a:pt x="29262" y="12874"/>
                  <a:pt x="29422" y="12897"/>
                  <a:pt x="29513" y="12897"/>
                </a:cubicBezTo>
                <a:cubicBezTo>
                  <a:pt x="29533" y="12891"/>
                  <a:pt x="29553" y="12888"/>
                  <a:pt x="29572" y="12888"/>
                </a:cubicBezTo>
                <a:cubicBezTo>
                  <a:pt x="29616" y="12888"/>
                  <a:pt x="29650" y="12904"/>
                  <a:pt x="29650" y="12920"/>
                </a:cubicBezTo>
                <a:cubicBezTo>
                  <a:pt x="29650" y="12920"/>
                  <a:pt x="29468" y="13034"/>
                  <a:pt x="29399" y="13057"/>
                </a:cubicBezTo>
                <a:cubicBezTo>
                  <a:pt x="29380" y="13070"/>
                  <a:pt x="29359" y="13075"/>
                  <a:pt x="29338" y="13075"/>
                </a:cubicBezTo>
                <a:cubicBezTo>
                  <a:pt x="29283" y="13075"/>
                  <a:pt x="29227" y="13038"/>
                  <a:pt x="29194" y="12989"/>
                </a:cubicBezTo>
                <a:lnTo>
                  <a:pt x="29125" y="12920"/>
                </a:lnTo>
                <a:cubicBezTo>
                  <a:pt x="29102" y="12897"/>
                  <a:pt x="29011" y="12874"/>
                  <a:pt x="29011" y="12874"/>
                </a:cubicBezTo>
                <a:cubicBezTo>
                  <a:pt x="28965" y="12920"/>
                  <a:pt x="28965" y="12989"/>
                  <a:pt x="28920" y="13011"/>
                </a:cubicBezTo>
                <a:cubicBezTo>
                  <a:pt x="28910" y="13016"/>
                  <a:pt x="28898" y="13018"/>
                  <a:pt x="28886" y="13018"/>
                </a:cubicBezTo>
                <a:cubicBezTo>
                  <a:pt x="28850" y="13018"/>
                  <a:pt x="28807" y="13005"/>
                  <a:pt x="28771" y="13005"/>
                </a:cubicBezTo>
                <a:cubicBezTo>
                  <a:pt x="28758" y="13005"/>
                  <a:pt x="28747" y="13007"/>
                  <a:pt x="28737" y="13011"/>
                </a:cubicBezTo>
                <a:lnTo>
                  <a:pt x="28692" y="13011"/>
                </a:lnTo>
                <a:cubicBezTo>
                  <a:pt x="28418" y="13171"/>
                  <a:pt x="27893" y="13331"/>
                  <a:pt x="27801" y="13377"/>
                </a:cubicBezTo>
                <a:cubicBezTo>
                  <a:pt x="27710" y="13422"/>
                  <a:pt x="27573" y="13514"/>
                  <a:pt x="27505" y="13559"/>
                </a:cubicBezTo>
                <a:lnTo>
                  <a:pt x="27482" y="13650"/>
                </a:lnTo>
                <a:lnTo>
                  <a:pt x="27482" y="13673"/>
                </a:lnTo>
                <a:cubicBezTo>
                  <a:pt x="27482" y="13673"/>
                  <a:pt x="27254" y="13650"/>
                  <a:pt x="27185" y="13650"/>
                </a:cubicBezTo>
                <a:cubicBezTo>
                  <a:pt x="27177" y="13648"/>
                  <a:pt x="27171" y="13647"/>
                  <a:pt x="27165" y="13647"/>
                </a:cubicBezTo>
                <a:cubicBezTo>
                  <a:pt x="27121" y="13647"/>
                  <a:pt x="27139" y="13719"/>
                  <a:pt x="27139" y="13719"/>
                </a:cubicBezTo>
                <a:cubicBezTo>
                  <a:pt x="27162" y="13742"/>
                  <a:pt x="27048" y="13833"/>
                  <a:pt x="27002" y="13879"/>
                </a:cubicBezTo>
                <a:cubicBezTo>
                  <a:pt x="26990" y="13891"/>
                  <a:pt x="26972" y="13897"/>
                  <a:pt x="26950" y="13897"/>
                </a:cubicBezTo>
                <a:cubicBezTo>
                  <a:pt x="26893" y="13897"/>
                  <a:pt x="26811" y="13860"/>
                  <a:pt x="26729" y="13810"/>
                </a:cubicBezTo>
                <a:lnTo>
                  <a:pt x="26546" y="13879"/>
                </a:lnTo>
                <a:cubicBezTo>
                  <a:pt x="26409" y="13924"/>
                  <a:pt x="26272" y="13947"/>
                  <a:pt x="26135" y="13993"/>
                </a:cubicBezTo>
                <a:lnTo>
                  <a:pt x="25952" y="14084"/>
                </a:lnTo>
                <a:cubicBezTo>
                  <a:pt x="25724" y="14153"/>
                  <a:pt x="25336" y="14244"/>
                  <a:pt x="25108" y="14312"/>
                </a:cubicBezTo>
                <a:lnTo>
                  <a:pt x="24903" y="14381"/>
                </a:lnTo>
                <a:lnTo>
                  <a:pt x="24811" y="14427"/>
                </a:lnTo>
                <a:cubicBezTo>
                  <a:pt x="24720" y="14427"/>
                  <a:pt x="24492" y="14427"/>
                  <a:pt x="24423" y="14449"/>
                </a:cubicBezTo>
                <a:cubicBezTo>
                  <a:pt x="24418" y="14451"/>
                  <a:pt x="24413" y="14452"/>
                  <a:pt x="24408" y="14452"/>
                </a:cubicBezTo>
                <a:cubicBezTo>
                  <a:pt x="24348" y="14452"/>
                  <a:pt x="24309" y="14332"/>
                  <a:pt x="24309" y="14290"/>
                </a:cubicBezTo>
                <a:cubicBezTo>
                  <a:pt x="24309" y="14244"/>
                  <a:pt x="24469" y="13879"/>
                  <a:pt x="24674" y="13468"/>
                </a:cubicBezTo>
                <a:lnTo>
                  <a:pt x="24948" y="13148"/>
                </a:lnTo>
                <a:lnTo>
                  <a:pt x="24971" y="13125"/>
                </a:lnTo>
                <a:cubicBezTo>
                  <a:pt x="24994" y="13080"/>
                  <a:pt x="24971" y="12829"/>
                  <a:pt x="25062" y="12760"/>
                </a:cubicBezTo>
                <a:cubicBezTo>
                  <a:pt x="25154" y="12715"/>
                  <a:pt x="25542" y="12372"/>
                  <a:pt x="25656" y="12235"/>
                </a:cubicBezTo>
                <a:cubicBezTo>
                  <a:pt x="25770" y="12121"/>
                  <a:pt x="25838" y="11984"/>
                  <a:pt x="25793" y="11961"/>
                </a:cubicBezTo>
                <a:lnTo>
                  <a:pt x="25793" y="11939"/>
                </a:lnTo>
                <a:lnTo>
                  <a:pt x="25770" y="11916"/>
                </a:lnTo>
                <a:cubicBezTo>
                  <a:pt x="25770" y="11916"/>
                  <a:pt x="25952" y="11733"/>
                  <a:pt x="26181" y="11573"/>
                </a:cubicBezTo>
                <a:lnTo>
                  <a:pt x="26272" y="11391"/>
                </a:lnTo>
                <a:lnTo>
                  <a:pt x="26295" y="11345"/>
                </a:lnTo>
                <a:cubicBezTo>
                  <a:pt x="26318" y="11299"/>
                  <a:pt x="26477" y="11163"/>
                  <a:pt x="26614" y="11048"/>
                </a:cubicBezTo>
                <a:lnTo>
                  <a:pt x="26706" y="10957"/>
                </a:lnTo>
                <a:cubicBezTo>
                  <a:pt x="26820" y="10797"/>
                  <a:pt x="26957" y="10683"/>
                  <a:pt x="27117" y="10546"/>
                </a:cubicBezTo>
                <a:lnTo>
                  <a:pt x="27208" y="10478"/>
                </a:lnTo>
                <a:cubicBezTo>
                  <a:pt x="27299" y="10409"/>
                  <a:pt x="27687" y="9953"/>
                  <a:pt x="27801" y="9793"/>
                </a:cubicBezTo>
                <a:cubicBezTo>
                  <a:pt x="27915" y="9633"/>
                  <a:pt x="28395" y="9154"/>
                  <a:pt x="28532" y="9017"/>
                </a:cubicBezTo>
                <a:cubicBezTo>
                  <a:pt x="28669" y="8880"/>
                  <a:pt x="29308" y="8287"/>
                  <a:pt x="29490" y="8081"/>
                </a:cubicBezTo>
                <a:cubicBezTo>
                  <a:pt x="29696" y="7898"/>
                  <a:pt x="30130" y="7533"/>
                  <a:pt x="30221" y="7442"/>
                </a:cubicBezTo>
                <a:cubicBezTo>
                  <a:pt x="30335" y="7351"/>
                  <a:pt x="30449" y="7237"/>
                  <a:pt x="30472" y="7214"/>
                </a:cubicBezTo>
                <a:lnTo>
                  <a:pt x="30472" y="7168"/>
                </a:lnTo>
                <a:lnTo>
                  <a:pt x="30540" y="6985"/>
                </a:lnTo>
                <a:cubicBezTo>
                  <a:pt x="30746" y="6849"/>
                  <a:pt x="31111" y="6552"/>
                  <a:pt x="31157" y="6483"/>
                </a:cubicBezTo>
                <a:cubicBezTo>
                  <a:pt x="31225" y="6415"/>
                  <a:pt x="31590" y="6164"/>
                  <a:pt x="31956" y="5913"/>
                </a:cubicBezTo>
                <a:lnTo>
                  <a:pt x="32047" y="5525"/>
                </a:lnTo>
                <a:cubicBezTo>
                  <a:pt x="32070" y="5525"/>
                  <a:pt x="32298" y="5319"/>
                  <a:pt x="32549" y="5091"/>
                </a:cubicBezTo>
                <a:lnTo>
                  <a:pt x="32800" y="4908"/>
                </a:lnTo>
                <a:lnTo>
                  <a:pt x="33005" y="4749"/>
                </a:lnTo>
                <a:cubicBezTo>
                  <a:pt x="33165" y="4520"/>
                  <a:pt x="33485" y="4018"/>
                  <a:pt x="33713" y="3607"/>
                </a:cubicBezTo>
                <a:lnTo>
                  <a:pt x="34033" y="3311"/>
                </a:lnTo>
                <a:cubicBezTo>
                  <a:pt x="34078" y="3288"/>
                  <a:pt x="34078" y="3242"/>
                  <a:pt x="34078" y="3219"/>
                </a:cubicBezTo>
                <a:cubicBezTo>
                  <a:pt x="34124" y="3060"/>
                  <a:pt x="34147" y="2900"/>
                  <a:pt x="34238" y="2763"/>
                </a:cubicBezTo>
                <a:lnTo>
                  <a:pt x="34329" y="2603"/>
                </a:lnTo>
                <a:cubicBezTo>
                  <a:pt x="34238" y="2466"/>
                  <a:pt x="34010" y="2169"/>
                  <a:pt x="33827" y="1941"/>
                </a:cubicBezTo>
                <a:lnTo>
                  <a:pt x="33713" y="1713"/>
                </a:lnTo>
                <a:cubicBezTo>
                  <a:pt x="33622" y="1553"/>
                  <a:pt x="33553" y="1416"/>
                  <a:pt x="33462" y="1256"/>
                </a:cubicBezTo>
                <a:cubicBezTo>
                  <a:pt x="33416" y="1142"/>
                  <a:pt x="33234" y="1028"/>
                  <a:pt x="33416" y="891"/>
                </a:cubicBezTo>
                <a:lnTo>
                  <a:pt x="33439" y="891"/>
                </a:lnTo>
                <a:cubicBezTo>
                  <a:pt x="33439" y="845"/>
                  <a:pt x="33257" y="594"/>
                  <a:pt x="33028" y="321"/>
                </a:cubicBezTo>
                <a:lnTo>
                  <a:pt x="32617" y="229"/>
                </a:lnTo>
                <a:cubicBezTo>
                  <a:pt x="32572" y="218"/>
                  <a:pt x="32509" y="218"/>
                  <a:pt x="32458" y="218"/>
                </a:cubicBezTo>
                <a:cubicBezTo>
                  <a:pt x="32406" y="218"/>
                  <a:pt x="32366" y="218"/>
                  <a:pt x="32366" y="206"/>
                </a:cubicBezTo>
                <a:lnTo>
                  <a:pt x="32321" y="92"/>
                </a:lnTo>
                <a:cubicBezTo>
                  <a:pt x="32275" y="104"/>
                  <a:pt x="32121" y="109"/>
                  <a:pt x="31958" y="109"/>
                </a:cubicBezTo>
                <a:cubicBezTo>
                  <a:pt x="31796" y="109"/>
                  <a:pt x="31625" y="104"/>
                  <a:pt x="31545" y="92"/>
                </a:cubicBezTo>
                <a:cubicBezTo>
                  <a:pt x="31362" y="92"/>
                  <a:pt x="31111" y="47"/>
                  <a:pt x="309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8" name="Google Shape;788;p51"/>
          <p:cNvGrpSpPr/>
          <p:nvPr/>
        </p:nvGrpSpPr>
        <p:grpSpPr>
          <a:xfrm>
            <a:off x="3500597" y="4177314"/>
            <a:ext cx="805790" cy="369469"/>
            <a:chOff x="8484425" y="4271775"/>
            <a:chExt cx="365338" cy="167514"/>
          </a:xfrm>
        </p:grpSpPr>
        <p:sp>
          <p:nvSpPr>
            <p:cNvPr id="789" name="Google Shape;789;p51"/>
            <p:cNvSpPr/>
            <p:nvPr/>
          </p:nvSpPr>
          <p:spPr>
            <a:xfrm>
              <a:off x="8484425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1"/>
            <p:cNvSpPr/>
            <p:nvPr/>
          </p:nvSpPr>
          <p:spPr>
            <a:xfrm>
              <a:off x="8585804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1"/>
            <p:cNvSpPr/>
            <p:nvPr/>
          </p:nvSpPr>
          <p:spPr>
            <a:xfrm>
              <a:off x="8687184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8788563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1"/>
            <p:cNvSpPr/>
            <p:nvPr/>
          </p:nvSpPr>
          <p:spPr>
            <a:xfrm>
              <a:off x="8484425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1"/>
            <p:cNvSpPr/>
            <p:nvPr/>
          </p:nvSpPr>
          <p:spPr>
            <a:xfrm>
              <a:off x="8585804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8687184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8788563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51"/>
          <p:cNvSpPr/>
          <p:nvPr/>
        </p:nvSpPr>
        <p:spPr>
          <a:xfrm>
            <a:off x="7042224" y="3778412"/>
            <a:ext cx="933476" cy="933476"/>
          </a:xfrm>
          <a:custGeom>
            <a:avLst/>
            <a:gdLst/>
            <a:ahLst/>
            <a:cxnLst/>
            <a:rect l="l" t="t" r="r" b="b"/>
            <a:pathLst>
              <a:path w="86333" h="86333" extrusionOk="0">
                <a:moveTo>
                  <a:pt x="42541" y="0"/>
                </a:moveTo>
                <a:lnTo>
                  <a:pt x="42541" y="38448"/>
                </a:lnTo>
                <a:lnTo>
                  <a:pt x="32584" y="1310"/>
                </a:lnTo>
                <a:lnTo>
                  <a:pt x="31393" y="1623"/>
                </a:lnTo>
                <a:lnTo>
                  <a:pt x="41336" y="38776"/>
                </a:lnTo>
                <a:lnTo>
                  <a:pt x="22120" y="5463"/>
                </a:lnTo>
                <a:lnTo>
                  <a:pt x="21048" y="6088"/>
                </a:lnTo>
                <a:lnTo>
                  <a:pt x="40264" y="39386"/>
                </a:lnTo>
                <a:lnTo>
                  <a:pt x="13070" y="12206"/>
                </a:lnTo>
                <a:lnTo>
                  <a:pt x="12206" y="13084"/>
                </a:lnTo>
                <a:lnTo>
                  <a:pt x="39386" y="40264"/>
                </a:lnTo>
                <a:lnTo>
                  <a:pt x="6089" y="21048"/>
                </a:lnTo>
                <a:lnTo>
                  <a:pt x="5463" y="22119"/>
                </a:lnTo>
                <a:lnTo>
                  <a:pt x="38776" y="41351"/>
                </a:lnTo>
                <a:lnTo>
                  <a:pt x="1623" y="31393"/>
                </a:lnTo>
                <a:lnTo>
                  <a:pt x="1311" y="32583"/>
                </a:lnTo>
                <a:lnTo>
                  <a:pt x="38448" y="42541"/>
                </a:lnTo>
                <a:lnTo>
                  <a:pt x="1" y="42541"/>
                </a:lnTo>
                <a:lnTo>
                  <a:pt x="1" y="43777"/>
                </a:lnTo>
                <a:lnTo>
                  <a:pt x="38448" y="43777"/>
                </a:lnTo>
                <a:lnTo>
                  <a:pt x="1311" y="53735"/>
                </a:lnTo>
                <a:lnTo>
                  <a:pt x="1623" y="54941"/>
                </a:lnTo>
                <a:lnTo>
                  <a:pt x="38776" y="44983"/>
                </a:lnTo>
                <a:lnTo>
                  <a:pt x="38776" y="44983"/>
                </a:lnTo>
                <a:lnTo>
                  <a:pt x="5463" y="64214"/>
                </a:lnTo>
                <a:lnTo>
                  <a:pt x="6089" y="65286"/>
                </a:lnTo>
                <a:lnTo>
                  <a:pt x="39386" y="46054"/>
                </a:lnTo>
                <a:lnTo>
                  <a:pt x="39386" y="46054"/>
                </a:lnTo>
                <a:lnTo>
                  <a:pt x="12206" y="73249"/>
                </a:lnTo>
                <a:lnTo>
                  <a:pt x="13070" y="74127"/>
                </a:lnTo>
                <a:lnTo>
                  <a:pt x="40264" y="46933"/>
                </a:lnTo>
                <a:lnTo>
                  <a:pt x="21048" y="80230"/>
                </a:lnTo>
                <a:lnTo>
                  <a:pt x="22120" y="80855"/>
                </a:lnTo>
                <a:lnTo>
                  <a:pt x="41336" y="47558"/>
                </a:lnTo>
                <a:lnTo>
                  <a:pt x="31393" y="84696"/>
                </a:lnTo>
                <a:lnTo>
                  <a:pt x="32584" y="85023"/>
                </a:lnTo>
                <a:lnTo>
                  <a:pt x="42541" y="47870"/>
                </a:lnTo>
                <a:lnTo>
                  <a:pt x="42541" y="86333"/>
                </a:lnTo>
                <a:lnTo>
                  <a:pt x="43777" y="86333"/>
                </a:lnTo>
                <a:lnTo>
                  <a:pt x="43777" y="47870"/>
                </a:lnTo>
                <a:lnTo>
                  <a:pt x="53735" y="85023"/>
                </a:lnTo>
                <a:lnTo>
                  <a:pt x="54926" y="84696"/>
                </a:lnTo>
                <a:lnTo>
                  <a:pt x="44983" y="47558"/>
                </a:lnTo>
                <a:lnTo>
                  <a:pt x="64214" y="80855"/>
                </a:lnTo>
                <a:lnTo>
                  <a:pt x="65286" y="80230"/>
                </a:lnTo>
                <a:lnTo>
                  <a:pt x="46054" y="46933"/>
                </a:lnTo>
                <a:lnTo>
                  <a:pt x="73249" y="74127"/>
                </a:lnTo>
                <a:lnTo>
                  <a:pt x="74127" y="73249"/>
                </a:lnTo>
                <a:lnTo>
                  <a:pt x="46933" y="46054"/>
                </a:lnTo>
                <a:lnTo>
                  <a:pt x="46933" y="46054"/>
                </a:lnTo>
                <a:lnTo>
                  <a:pt x="80230" y="65286"/>
                </a:lnTo>
                <a:lnTo>
                  <a:pt x="80855" y="64214"/>
                </a:lnTo>
                <a:lnTo>
                  <a:pt x="47558" y="44983"/>
                </a:lnTo>
                <a:lnTo>
                  <a:pt x="84695" y="54941"/>
                </a:lnTo>
                <a:lnTo>
                  <a:pt x="85023" y="53735"/>
                </a:lnTo>
                <a:lnTo>
                  <a:pt x="47870" y="43777"/>
                </a:lnTo>
                <a:lnTo>
                  <a:pt x="86333" y="43777"/>
                </a:lnTo>
                <a:lnTo>
                  <a:pt x="86333" y="42541"/>
                </a:lnTo>
                <a:lnTo>
                  <a:pt x="47870" y="42541"/>
                </a:lnTo>
                <a:lnTo>
                  <a:pt x="85023" y="32583"/>
                </a:lnTo>
                <a:lnTo>
                  <a:pt x="84695" y="31393"/>
                </a:lnTo>
                <a:lnTo>
                  <a:pt x="47558" y="41351"/>
                </a:lnTo>
                <a:lnTo>
                  <a:pt x="80855" y="22119"/>
                </a:lnTo>
                <a:lnTo>
                  <a:pt x="80230" y="21048"/>
                </a:lnTo>
                <a:lnTo>
                  <a:pt x="46933" y="40264"/>
                </a:lnTo>
                <a:lnTo>
                  <a:pt x="74127" y="13084"/>
                </a:lnTo>
                <a:lnTo>
                  <a:pt x="73249" y="12206"/>
                </a:lnTo>
                <a:lnTo>
                  <a:pt x="46054" y="39401"/>
                </a:lnTo>
                <a:lnTo>
                  <a:pt x="65286" y="6088"/>
                </a:lnTo>
                <a:lnTo>
                  <a:pt x="64214" y="5463"/>
                </a:lnTo>
                <a:lnTo>
                  <a:pt x="44983" y="38776"/>
                </a:lnTo>
                <a:lnTo>
                  <a:pt x="54926" y="1623"/>
                </a:lnTo>
                <a:lnTo>
                  <a:pt x="53735" y="1310"/>
                </a:lnTo>
                <a:lnTo>
                  <a:pt x="43777" y="38448"/>
                </a:lnTo>
                <a:lnTo>
                  <a:pt x="437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FD545A-98A8-01AA-145C-B76BE697B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6626"/>
            <a:ext cx="5581650" cy="3210084"/>
          </a:xfrm>
          <a:prstGeom prst="rect">
            <a:avLst/>
          </a:prstGeom>
        </p:spPr>
      </p:pic>
      <p:sp>
        <p:nvSpPr>
          <p:cNvPr id="785" name="Google Shape;785;p51"/>
          <p:cNvSpPr txBox="1">
            <a:spLocks noGrp="1"/>
          </p:cNvSpPr>
          <p:nvPr>
            <p:ph type="subTitle" idx="1"/>
          </p:nvPr>
        </p:nvSpPr>
        <p:spPr>
          <a:xfrm>
            <a:off x="1961804" y="1748190"/>
            <a:ext cx="6420542" cy="12394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 err="1"/>
              <a:t>etika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kajian</a:t>
            </a:r>
            <a:r>
              <a:rPr lang="en-ID" sz="1800" dirty="0"/>
              <a:t> </a:t>
            </a:r>
            <a:r>
              <a:rPr lang="en-ID" sz="1800" dirty="0" err="1"/>
              <a:t>tentang</a:t>
            </a:r>
            <a:r>
              <a:rPr lang="en-ID" sz="1800" dirty="0"/>
              <a:t> </a:t>
            </a:r>
            <a:r>
              <a:rPr lang="en-ID" sz="1800" dirty="0" err="1"/>
              <a:t>kewajiban</a:t>
            </a:r>
            <a:r>
              <a:rPr lang="en-ID" sz="1800" dirty="0"/>
              <a:t> dan </a:t>
            </a:r>
            <a:r>
              <a:rPr lang="en-ID" sz="1800" dirty="0" err="1"/>
              <a:t>moralitas</a:t>
            </a:r>
            <a:r>
              <a:rPr lang="en-ID" sz="1800" dirty="0"/>
              <a:t> yang </a:t>
            </a:r>
            <a:r>
              <a:rPr lang="en-ID" sz="1800" dirty="0" err="1"/>
              <a:t>berdasarkan</a:t>
            </a:r>
            <a:r>
              <a:rPr lang="en-ID" sz="1800" dirty="0"/>
              <a:t> </a:t>
            </a:r>
            <a:r>
              <a:rPr lang="en-ID" sz="1800" dirty="0" err="1"/>
              <a:t>prinsip-prinsip</a:t>
            </a:r>
            <a:r>
              <a:rPr lang="en-ID" sz="1800" dirty="0"/>
              <a:t> universal yang </a:t>
            </a:r>
            <a:r>
              <a:rPr lang="en-ID" sz="1800" dirty="0" err="1"/>
              <a:t>berlaku</a:t>
            </a:r>
            <a:r>
              <a:rPr lang="en-ID" sz="1800" dirty="0"/>
              <a:t> </a:t>
            </a:r>
            <a:r>
              <a:rPr lang="en-ID" sz="1800" dirty="0" err="1"/>
              <a:t>tanpa</a:t>
            </a:r>
            <a:r>
              <a:rPr lang="en-ID" sz="1800" dirty="0"/>
              <a:t> </a:t>
            </a:r>
            <a:r>
              <a:rPr lang="en-ID" sz="1800" dirty="0" err="1"/>
              <a:t>kecuali</a:t>
            </a:r>
            <a:r>
              <a:rPr lang="en-ID" sz="1800" dirty="0"/>
              <a:t>, </a:t>
            </a:r>
            <a:r>
              <a:rPr lang="en-ID" sz="1800" dirty="0" err="1"/>
              <a:t>seperti</a:t>
            </a:r>
            <a:r>
              <a:rPr lang="en-ID" sz="1800" dirty="0"/>
              <a:t> </a:t>
            </a:r>
            <a:r>
              <a:rPr lang="en-ID" sz="1800" dirty="0" err="1"/>
              <a:t>kewajiban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bertindak</a:t>
            </a:r>
            <a:r>
              <a:rPr lang="en-ID" sz="1800" dirty="0"/>
              <a:t> </a:t>
            </a:r>
            <a:r>
              <a:rPr lang="en-ID" sz="1800" dirty="0" err="1"/>
              <a:t>sesuai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"</a:t>
            </a:r>
            <a:r>
              <a:rPr lang="en-ID" sz="1800" dirty="0" err="1"/>
              <a:t>tindakan</a:t>
            </a:r>
            <a:r>
              <a:rPr lang="en-ID" sz="1800" dirty="0"/>
              <a:t> yang </a:t>
            </a:r>
            <a:r>
              <a:rPr lang="en-ID" sz="1800" dirty="0" err="1"/>
              <a:t>bisa</a:t>
            </a:r>
            <a:r>
              <a:rPr lang="en-ID" sz="1800" dirty="0"/>
              <a:t> </a:t>
            </a:r>
            <a:r>
              <a:rPr lang="en-ID" sz="1800" dirty="0" err="1"/>
              <a:t>dijadikan</a:t>
            </a:r>
            <a:r>
              <a:rPr lang="en-ID" sz="1800" dirty="0"/>
              <a:t> </a:t>
            </a:r>
            <a:r>
              <a:rPr lang="en-ID" sz="1800" dirty="0" err="1"/>
              <a:t>hukum</a:t>
            </a:r>
            <a:r>
              <a:rPr lang="en-ID" sz="1800" dirty="0"/>
              <a:t> </a:t>
            </a:r>
            <a:r>
              <a:rPr lang="en-ID" sz="1800" dirty="0" err="1"/>
              <a:t>umum</a:t>
            </a:r>
            <a:r>
              <a:rPr lang="en-ID" sz="1800" dirty="0"/>
              <a:t>."</a:t>
            </a:r>
            <a:endParaRPr lang="en-US" sz="1800" dirty="0"/>
          </a:p>
        </p:txBody>
      </p:sp>
      <p:sp>
        <p:nvSpPr>
          <p:cNvPr id="786" name="Google Shape;786;p51"/>
          <p:cNvSpPr txBox="1">
            <a:spLocks noGrp="1"/>
          </p:cNvSpPr>
          <p:nvPr>
            <p:ph type="title"/>
          </p:nvPr>
        </p:nvSpPr>
        <p:spPr>
          <a:xfrm>
            <a:off x="4152900" y="3176500"/>
            <a:ext cx="3764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i="0" dirty="0">
                <a:solidFill>
                  <a:schemeClr val="tx2"/>
                </a:solidFill>
                <a:effectLst/>
                <a:latin typeface="Montserrat" panose="00000500000000000000" pitchFamily="2" charset="0"/>
              </a:rPr>
              <a:t>-Immanuel Kant</a:t>
            </a:r>
            <a:endParaRPr lang="en-ID" b="1" dirty="0">
              <a:solidFill>
                <a:schemeClr val="tx2"/>
              </a:solidFill>
              <a:latin typeface="Montserrat" panose="00000500000000000000" pitchFamily="2" charset="0"/>
            </a:endParaRPr>
          </a:p>
        </p:txBody>
      </p:sp>
      <p:sp>
        <p:nvSpPr>
          <p:cNvPr id="787" name="Google Shape;787;p51"/>
          <p:cNvSpPr/>
          <p:nvPr/>
        </p:nvSpPr>
        <p:spPr>
          <a:xfrm rot="9390640">
            <a:off x="107347" y="731524"/>
            <a:ext cx="3021308" cy="548722"/>
          </a:xfrm>
          <a:custGeom>
            <a:avLst/>
            <a:gdLst/>
            <a:ahLst/>
            <a:cxnLst/>
            <a:rect l="l" t="t" r="r" b="b"/>
            <a:pathLst>
              <a:path w="88791" h="16126" extrusionOk="0">
                <a:moveTo>
                  <a:pt x="30814" y="1"/>
                </a:moveTo>
                <a:cubicBezTo>
                  <a:pt x="30723" y="1"/>
                  <a:pt x="30661" y="118"/>
                  <a:pt x="30558" y="118"/>
                </a:cubicBezTo>
                <a:cubicBezTo>
                  <a:pt x="30532" y="118"/>
                  <a:pt x="30504" y="111"/>
                  <a:pt x="30472" y="92"/>
                </a:cubicBezTo>
                <a:cubicBezTo>
                  <a:pt x="30426" y="69"/>
                  <a:pt x="30386" y="61"/>
                  <a:pt x="30350" y="61"/>
                </a:cubicBezTo>
                <a:cubicBezTo>
                  <a:pt x="30241" y="61"/>
                  <a:pt x="30164" y="138"/>
                  <a:pt x="30061" y="138"/>
                </a:cubicBezTo>
                <a:cubicBezTo>
                  <a:pt x="29696" y="138"/>
                  <a:pt x="29376" y="252"/>
                  <a:pt x="29057" y="321"/>
                </a:cubicBezTo>
                <a:cubicBezTo>
                  <a:pt x="28943" y="343"/>
                  <a:pt x="28783" y="366"/>
                  <a:pt x="28760" y="435"/>
                </a:cubicBezTo>
                <a:lnTo>
                  <a:pt x="28714" y="572"/>
                </a:lnTo>
                <a:cubicBezTo>
                  <a:pt x="28577" y="572"/>
                  <a:pt x="28212" y="572"/>
                  <a:pt x="28121" y="594"/>
                </a:cubicBezTo>
                <a:cubicBezTo>
                  <a:pt x="28030" y="640"/>
                  <a:pt x="27664" y="777"/>
                  <a:pt x="27550" y="823"/>
                </a:cubicBezTo>
                <a:cubicBezTo>
                  <a:pt x="27436" y="868"/>
                  <a:pt x="27048" y="982"/>
                  <a:pt x="26980" y="1051"/>
                </a:cubicBezTo>
                <a:cubicBezTo>
                  <a:pt x="26888" y="1097"/>
                  <a:pt x="26820" y="1142"/>
                  <a:pt x="26797" y="1142"/>
                </a:cubicBezTo>
                <a:lnTo>
                  <a:pt x="26797" y="1119"/>
                </a:lnTo>
                <a:cubicBezTo>
                  <a:pt x="26760" y="1104"/>
                  <a:pt x="26724" y="1098"/>
                  <a:pt x="26689" y="1098"/>
                </a:cubicBezTo>
                <a:cubicBezTo>
                  <a:pt x="26573" y="1098"/>
                  <a:pt x="26463" y="1165"/>
                  <a:pt x="26341" y="1165"/>
                </a:cubicBezTo>
                <a:cubicBezTo>
                  <a:pt x="26249" y="1188"/>
                  <a:pt x="26158" y="1348"/>
                  <a:pt x="25975" y="1348"/>
                </a:cubicBezTo>
                <a:lnTo>
                  <a:pt x="25952" y="1348"/>
                </a:lnTo>
                <a:cubicBezTo>
                  <a:pt x="25934" y="1404"/>
                  <a:pt x="25869" y="1445"/>
                  <a:pt x="25833" y="1445"/>
                </a:cubicBezTo>
                <a:cubicBezTo>
                  <a:pt x="25826" y="1445"/>
                  <a:pt x="25820" y="1443"/>
                  <a:pt x="25816" y="1439"/>
                </a:cubicBezTo>
                <a:cubicBezTo>
                  <a:pt x="25793" y="1439"/>
                  <a:pt x="25724" y="1507"/>
                  <a:pt x="25679" y="1599"/>
                </a:cubicBezTo>
                <a:lnTo>
                  <a:pt x="25542" y="1576"/>
                </a:lnTo>
                <a:cubicBezTo>
                  <a:pt x="25521" y="1572"/>
                  <a:pt x="25502" y="1570"/>
                  <a:pt x="25483" y="1570"/>
                </a:cubicBezTo>
                <a:cubicBezTo>
                  <a:pt x="25396" y="1570"/>
                  <a:pt x="25324" y="1611"/>
                  <a:pt x="25268" y="1667"/>
                </a:cubicBezTo>
                <a:lnTo>
                  <a:pt x="25199" y="1713"/>
                </a:lnTo>
                <a:cubicBezTo>
                  <a:pt x="25108" y="1781"/>
                  <a:pt x="24674" y="1987"/>
                  <a:pt x="24537" y="2032"/>
                </a:cubicBezTo>
                <a:cubicBezTo>
                  <a:pt x="24400" y="2078"/>
                  <a:pt x="23898" y="2306"/>
                  <a:pt x="23784" y="2398"/>
                </a:cubicBezTo>
                <a:cubicBezTo>
                  <a:pt x="23670" y="2489"/>
                  <a:pt x="22962" y="2831"/>
                  <a:pt x="22757" y="2945"/>
                </a:cubicBezTo>
                <a:cubicBezTo>
                  <a:pt x="22529" y="3060"/>
                  <a:pt x="22209" y="3242"/>
                  <a:pt x="22027" y="3356"/>
                </a:cubicBezTo>
                <a:lnTo>
                  <a:pt x="21867" y="3425"/>
                </a:lnTo>
                <a:cubicBezTo>
                  <a:pt x="21684" y="3539"/>
                  <a:pt x="21502" y="3585"/>
                  <a:pt x="21319" y="3676"/>
                </a:cubicBezTo>
                <a:cubicBezTo>
                  <a:pt x="21114" y="3790"/>
                  <a:pt x="21045" y="3927"/>
                  <a:pt x="20885" y="4041"/>
                </a:cubicBezTo>
                <a:lnTo>
                  <a:pt x="20862" y="4064"/>
                </a:lnTo>
                <a:cubicBezTo>
                  <a:pt x="20858" y="4062"/>
                  <a:pt x="20852" y="4062"/>
                  <a:pt x="20846" y="4062"/>
                </a:cubicBezTo>
                <a:cubicBezTo>
                  <a:pt x="20756" y="4062"/>
                  <a:pt x="20491" y="4205"/>
                  <a:pt x="20406" y="4269"/>
                </a:cubicBezTo>
                <a:cubicBezTo>
                  <a:pt x="20345" y="4330"/>
                  <a:pt x="20274" y="4361"/>
                  <a:pt x="20220" y="4361"/>
                </a:cubicBezTo>
                <a:cubicBezTo>
                  <a:pt x="20193" y="4361"/>
                  <a:pt x="20170" y="4353"/>
                  <a:pt x="20155" y="4338"/>
                </a:cubicBezTo>
                <a:lnTo>
                  <a:pt x="20132" y="4338"/>
                </a:lnTo>
                <a:lnTo>
                  <a:pt x="19949" y="4452"/>
                </a:lnTo>
                <a:cubicBezTo>
                  <a:pt x="19744" y="4589"/>
                  <a:pt x="18922" y="5091"/>
                  <a:pt x="18671" y="5228"/>
                </a:cubicBezTo>
                <a:cubicBezTo>
                  <a:pt x="18420" y="5388"/>
                  <a:pt x="17553" y="5890"/>
                  <a:pt x="17325" y="6050"/>
                </a:cubicBezTo>
                <a:cubicBezTo>
                  <a:pt x="17073" y="6209"/>
                  <a:pt x="16252" y="6689"/>
                  <a:pt x="16001" y="6849"/>
                </a:cubicBezTo>
                <a:cubicBezTo>
                  <a:pt x="15750" y="6985"/>
                  <a:pt x="15225" y="7305"/>
                  <a:pt x="15110" y="7396"/>
                </a:cubicBezTo>
                <a:cubicBezTo>
                  <a:pt x="14974" y="7465"/>
                  <a:pt x="14700" y="7647"/>
                  <a:pt x="14631" y="7670"/>
                </a:cubicBezTo>
                <a:cubicBezTo>
                  <a:pt x="14540" y="7670"/>
                  <a:pt x="14380" y="7716"/>
                  <a:pt x="14243" y="7762"/>
                </a:cubicBezTo>
                <a:lnTo>
                  <a:pt x="14243" y="7807"/>
                </a:lnTo>
                <a:lnTo>
                  <a:pt x="14243" y="7944"/>
                </a:lnTo>
                <a:cubicBezTo>
                  <a:pt x="14106" y="7967"/>
                  <a:pt x="13764" y="8127"/>
                  <a:pt x="13672" y="8172"/>
                </a:cubicBezTo>
                <a:cubicBezTo>
                  <a:pt x="13581" y="8241"/>
                  <a:pt x="13330" y="8355"/>
                  <a:pt x="13102" y="8423"/>
                </a:cubicBezTo>
                <a:lnTo>
                  <a:pt x="12965" y="8606"/>
                </a:lnTo>
                <a:cubicBezTo>
                  <a:pt x="12874" y="8743"/>
                  <a:pt x="12600" y="8743"/>
                  <a:pt x="12463" y="8857"/>
                </a:cubicBezTo>
                <a:cubicBezTo>
                  <a:pt x="12394" y="8903"/>
                  <a:pt x="12326" y="8971"/>
                  <a:pt x="12257" y="9017"/>
                </a:cubicBezTo>
                <a:lnTo>
                  <a:pt x="12212" y="9040"/>
                </a:lnTo>
                <a:cubicBezTo>
                  <a:pt x="12166" y="9085"/>
                  <a:pt x="11983" y="9131"/>
                  <a:pt x="11961" y="9154"/>
                </a:cubicBezTo>
                <a:cubicBezTo>
                  <a:pt x="11915" y="9177"/>
                  <a:pt x="11664" y="9359"/>
                  <a:pt x="11573" y="9405"/>
                </a:cubicBezTo>
                <a:cubicBezTo>
                  <a:pt x="11481" y="9428"/>
                  <a:pt x="11162" y="9588"/>
                  <a:pt x="11070" y="9633"/>
                </a:cubicBezTo>
                <a:cubicBezTo>
                  <a:pt x="10979" y="9679"/>
                  <a:pt x="10865" y="9702"/>
                  <a:pt x="10842" y="9725"/>
                </a:cubicBezTo>
                <a:cubicBezTo>
                  <a:pt x="10842" y="9725"/>
                  <a:pt x="10523" y="9998"/>
                  <a:pt x="10386" y="10044"/>
                </a:cubicBezTo>
                <a:cubicBezTo>
                  <a:pt x="10226" y="10113"/>
                  <a:pt x="9701" y="10364"/>
                  <a:pt x="9541" y="10455"/>
                </a:cubicBezTo>
                <a:cubicBezTo>
                  <a:pt x="9381" y="10546"/>
                  <a:pt x="9039" y="10774"/>
                  <a:pt x="8948" y="10820"/>
                </a:cubicBezTo>
                <a:cubicBezTo>
                  <a:pt x="8833" y="10866"/>
                  <a:pt x="8742" y="10934"/>
                  <a:pt x="8719" y="10934"/>
                </a:cubicBezTo>
                <a:cubicBezTo>
                  <a:pt x="8697" y="10934"/>
                  <a:pt x="8194" y="11094"/>
                  <a:pt x="8103" y="11163"/>
                </a:cubicBezTo>
                <a:cubicBezTo>
                  <a:pt x="7989" y="11231"/>
                  <a:pt x="7715" y="11391"/>
                  <a:pt x="7464" y="11551"/>
                </a:cubicBezTo>
                <a:lnTo>
                  <a:pt x="7213" y="11665"/>
                </a:lnTo>
                <a:lnTo>
                  <a:pt x="7167" y="11687"/>
                </a:lnTo>
                <a:cubicBezTo>
                  <a:pt x="7076" y="11687"/>
                  <a:pt x="7076" y="11619"/>
                  <a:pt x="7167" y="11505"/>
                </a:cubicBezTo>
                <a:lnTo>
                  <a:pt x="7190" y="11436"/>
                </a:lnTo>
                <a:cubicBezTo>
                  <a:pt x="7190" y="11345"/>
                  <a:pt x="7373" y="11277"/>
                  <a:pt x="7236" y="11163"/>
                </a:cubicBezTo>
                <a:cubicBezTo>
                  <a:pt x="7213" y="11163"/>
                  <a:pt x="7373" y="11026"/>
                  <a:pt x="7418" y="10957"/>
                </a:cubicBezTo>
                <a:lnTo>
                  <a:pt x="7510" y="10820"/>
                </a:lnTo>
                <a:cubicBezTo>
                  <a:pt x="7601" y="10660"/>
                  <a:pt x="7806" y="10318"/>
                  <a:pt x="7852" y="10227"/>
                </a:cubicBezTo>
                <a:cubicBezTo>
                  <a:pt x="7898" y="10135"/>
                  <a:pt x="8035" y="9953"/>
                  <a:pt x="8126" y="9816"/>
                </a:cubicBezTo>
                <a:lnTo>
                  <a:pt x="8217" y="9679"/>
                </a:lnTo>
                <a:cubicBezTo>
                  <a:pt x="8309" y="9542"/>
                  <a:pt x="8377" y="9382"/>
                  <a:pt x="8445" y="9245"/>
                </a:cubicBezTo>
                <a:lnTo>
                  <a:pt x="8537" y="9108"/>
                </a:lnTo>
                <a:cubicBezTo>
                  <a:pt x="8651" y="8948"/>
                  <a:pt x="8833" y="8697"/>
                  <a:pt x="8948" y="8583"/>
                </a:cubicBezTo>
                <a:lnTo>
                  <a:pt x="8925" y="8423"/>
                </a:lnTo>
                <a:cubicBezTo>
                  <a:pt x="8925" y="8423"/>
                  <a:pt x="8970" y="8401"/>
                  <a:pt x="8970" y="8401"/>
                </a:cubicBezTo>
                <a:lnTo>
                  <a:pt x="9016" y="7990"/>
                </a:lnTo>
                <a:cubicBezTo>
                  <a:pt x="9290" y="7602"/>
                  <a:pt x="9632" y="7031"/>
                  <a:pt x="9792" y="6712"/>
                </a:cubicBezTo>
                <a:lnTo>
                  <a:pt x="9610" y="6415"/>
                </a:lnTo>
                <a:lnTo>
                  <a:pt x="9587" y="6346"/>
                </a:lnTo>
                <a:cubicBezTo>
                  <a:pt x="9564" y="6278"/>
                  <a:pt x="9381" y="6050"/>
                  <a:pt x="9153" y="5890"/>
                </a:cubicBezTo>
                <a:lnTo>
                  <a:pt x="9085" y="5707"/>
                </a:lnTo>
                <a:cubicBezTo>
                  <a:pt x="9016" y="5433"/>
                  <a:pt x="8651" y="5274"/>
                  <a:pt x="8765" y="4977"/>
                </a:cubicBezTo>
                <a:lnTo>
                  <a:pt x="8765" y="4954"/>
                </a:lnTo>
                <a:cubicBezTo>
                  <a:pt x="8719" y="4931"/>
                  <a:pt x="8560" y="4794"/>
                  <a:pt x="8400" y="4680"/>
                </a:cubicBezTo>
                <a:lnTo>
                  <a:pt x="8263" y="4543"/>
                </a:lnTo>
                <a:cubicBezTo>
                  <a:pt x="8238" y="4525"/>
                  <a:pt x="8216" y="4518"/>
                  <a:pt x="8198" y="4518"/>
                </a:cubicBezTo>
                <a:cubicBezTo>
                  <a:pt x="8148" y="4518"/>
                  <a:pt x="8120" y="4566"/>
                  <a:pt x="8103" y="4566"/>
                </a:cubicBezTo>
                <a:lnTo>
                  <a:pt x="7943" y="4452"/>
                </a:lnTo>
                <a:cubicBezTo>
                  <a:pt x="7715" y="4498"/>
                  <a:pt x="7213" y="4498"/>
                  <a:pt x="7099" y="4498"/>
                </a:cubicBezTo>
                <a:cubicBezTo>
                  <a:pt x="6962" y="4498"/>
                  <a:pt x="6711" y="4520"/>
                  <a:pt x="6528" y="4520"/>
                </a:cubicBezTo>
                <a:lnTo>
                  <a:pt x="6346" y="4520"/>
                </a:lnTo>
                <a:lnTo>
                  <a:pt x="5912" y="4498"/>
                </a:lnTo>
                <a:cubicBezTo>
                  <a:pt x="5501" y="4680"/>
                  <a:pt x="5067" y="4863"/>
                  <a:pt x="4953" y="4931"/>
                </a:cubicBezTo>
                <a:lnTo>
                  <a:pt x="4793" y="4931"/>
                </a:lnTo>
                <a:cubicBezTo>
                  <a:pt x="4725" y="4931"/>
                  <a:pt x="4656" y="4977"/>
                  <a:pt x="4588" y="5000"/>
                </a:cubicBezTo>
                <a:cubicBezTo>
                  <a:pt x="4497" y="5091"/>
                  <a:pt x="4360" y="5159"/>
                  <a:pt x="4314" y="5251"/>
                </a:cubicBezTo>
                <a:lnTo>
                  <a:pt x="4223" y="5388"/>
                </a:lnTo>
                <a:cubicBezTo>
                  <a:pt x="4216" y="5387"/>
                  <a:pt x="4208" y="5386"/>
                  <a:pt x="4199" y="5386"/>
                </a:cubicBezTo>
                <a:cubicBezTo>
                  <a:pt x="4046" y="5386"/>
                  <a:pt x="3692" y="5574"/>
                  <a:pt x="3584" y="5639"/>
                </a:cubicBezTo>
                <a:cubicBezTo>
                  <a:pt x="3470" y="5707"/>
                  <a:pt x="3196" y="5844"/>
                  <a:pt x="2967" y="5936"/>
                </a:cubicBezTo>
                <a:lnTo>
                  <a:pt x="2785" y="6050"/>
                </a:lnTo>
                <a:cubicBezTo>
                  <a:pt x="2693" y="6095"/>
                  <a:pt x="2602" y="6141"/>
                  <a:pt x="2511" y="6187"/>
                </a:cubicBezTo>
                <a:lnTo>
                  <a:pt x="2442" y="6232"/>
                </a:lnTo>
                <a:cubicBezTo>
                  <a:pt x="2351" y="6278"/>
                  <a:pt x="2260" y="6369"/>
                  <a:pt x="2214" y="6415"/>
                </a:cubicBezTo>
                <a:lnTo>
                  <a:pt x="2169" y="6460"/>
                </a:lnTo>
                <a:cubicBezTo>
                  <a:pt x="2077" y="6597"/>
                  <a:pt x="1689" y="6529"/>
                  <a:pt x="1758" y="6803"/>
                </a:cubicBezTo>
                <a:cubicBezTo>
                  <a:pt x="1758" y="6826"/>
                  <a:pt x="1666" y="6849"/>
                  <a:pt x="1621" y="6849"/>
                </a:cubicBezTo>
                <a:cubicBezTo>
                  <a:pt x="1484" y="6849"/>
                  <a:pt x="1438" y="6871"/>
                  <a:pt x="1438" y="6985"/>
                </a:cubicBezTo>
                <a:lnTo>
                  <a:pt x="1461" y="7077"/>
                </a:lnTo>
                <a:cubicBezTo>
                  <a:pt x="1370" y="7100"/>
                  <a:pt x="1233" y="7122"/>
                  <a:pt x="1141" y="7145"/>
                </a:cubicBezTo>
                <a:lnTo>
                  <a:pt x="1096" y="7191"/>
                </a:lnTo>
                <a:lnTo>
                  <a:pt x="959" y="7351"/>
                </a:lnTo>
                <a:cubicBezTo>
                  <a:pt x="822" y="7556"/>
                  <a:pt x="731" y="7739"/>
                  <a:pt x="753" y="7762"/>
                </a:cubicBezTo>
                <a:lnTo>
                  <a:pt x="776" y="7762"/>
                </a:lnTo>
                <a:lnTo>
                  <a:pt x="822" y="7784"/>
                </a:lnTo>
                <a:cubicBezTo>
                  <a:pt x="890" y="7807"/>
                  <a:pt x="913" y="7853"/>
                  <a:pt x="890" y="7921"/>
                </a:cubicBezTo>
                <a:lnTo>
                  <a:pt x="845" y="7944"/>
                </a:lnTo>
                <a:lnTo>
                  <a:pt x="753" y="7967"/>
                </a:lnTo>
                <a:cubicBezTo>
                  <a:pt x="736" y="7976"/>
                  <a:pt x="717" y="7979"/>
                  <a:pt x="697" y="7979"/>
                </a:cubicBezTo>
                <a:cubicBezTo>
                  <a:pt x="613" y="7979"/>
                  <a:pt x="516" y="7913"/>
                  <a:pt x="479" y="7876"/>
                </a:cubicBezTo>
                <a:cubicBezTo>
                  <a:pt x="475" y="7866"/>
                  <a:pt x="468" y="7862"/>
                  <a:pt x="459" y="7862"/>
                </a:cubicBezTo>
                <a:cubicBezTo>
                  <a:pt x="427" y="7862"/>
                  <a:pt x="369" y="7927"/>
                  <a:pt x="297" y="8035"/>
                </a:cubicBezTo>
                <a:lnTo>
                  <a:pt x="320" y="8104"/>
                </a:lnTo>
                <a:cubicBezTo>
                  <a:pt x="388" y="8218"/>
                  <a:pt x="388" y="8264"/>
                  <a:pt x="274" y="8355"/>
                </a:cubicBezTo>
                <a:lnTo>
                  <a:pt x="0" y="8560"/>
                </a:lnTo>
                <a:cubicBezTo>
                  <a:pt x="251" y="8766"/>
                  <a:pt x="525" y="8948"/>
                  <a:pt x="616" y="8948"/>
                </a:cubicBezTo>
                <a:lnTo>
                  <a:pt x="616" y="8857"/>
                </a:lnTo>
                <a:cubicBezTo>
                  <a:pt x="630" y="8790"/>
                  <a:pt x="667" y="8770"/>
                  <a:pt x="710" y="8770"/>
                </a:cubicBezTo>
                <a:cubicBezTo>
                  <a:pt x="739" y="8770"/>
                  <a:pt x="771" y="8779"/>
                  <a:pt x="799" y="8789"/>
                </a:cubicBezTo>
                <a:lnTo>
                  <a:pt x="890" y="8834"/>
                </a:lnTo>
                <a:cubicBezTo>
                  <a:pt x="1004" y="8903"/>
                  <a:pt x="525" y="8994"/>
                  <a:pt x="411" y="9108"/>
                </a:cubicBezTo>
                <a:cubicBezTo>
                  <a:pt x="311" y="9209"/>
                  <a:pt x="458" y="9344"/>
                  <a:pt x="557" y="9344"/>
                </a:cubicBezTo>
                <a:cubicBezTo>
                  <a:pt x="570" y="9344"/>
                  <a:pt x="583" y="9342"/>
                  <a:pt x="594" y="9336"/>
                </a:cubicBezTo>
                <a:cubicBezTo>
                  <a:pt x="669" y="9280"/>
                  <a:pt x="898" y="9239"/>
                  <a:pt x="1041" y="9239"/>
                </a:cubicBezTo>
                <a:cubicBezTo>
                  <a:pt x="1072" y="9239"/>
                  <a:pt x="1098" y="9241"/>
                  <a:pt x="1119" y="9245"/>
                </a:cubicBezTo>
                <a:cubicBezTo>
                  <a:pt x="1126" y="9247"/>
                  <a:pt x="1134" y="9248"/>
                  <a:pt x="1142" y="9248"/>
                </a:cubicBezTo>
                <a:cubicBezTo>
                  <a:pt x="1229" y="9248"/>
                  <a:pt x="1328" y="9137"/>
                  <a:pt x="1370" y="8948"/>
                </a:cubicBezTo>
                <a:lnTo>
                  <a:pt x="1644" y="9108"/>
                </a:lnTo>
                <a:lnTo>
                  <a:pt x="1689" y="9131"/>
                </a:lnTo>
                <a:cubicBezTo>
                  <a:pt x="1780" y="9085"/>
                  <a:pt x="2305" y="8857"/>
                  <a:pt x="2465" y="8789"/>
                </a:cubicBezTo>
                <a:cubicBezTo>
                  <a:pt x="2625" y="8720"/>
                  <a:pt x="2739" y="8606"/>
                  <a:pt x="2716" y="8538"/>
                </a:cubicBezTo>
                <a:lnTo>
                  <a:pt x="2739" y="8538"/>
                </a:lnTo>
                <a:lnTo>
                  <a:pt x="2899" y="8469"/>
                </a:lnTo>
                <a:cubicBezTo>
                  <a:pt x="3082" y="8423"/>
                  <a:pt x="3972" y="7944"/>
                  <a:pt x="4268" y="7784"/>
                </a:cubicBezTo>
                <a:cubicBezTo>
                  <a:pt x="4565" y="7647"/>
                  <a:pt x="5090" y="7396"/>
                  <a:pt x="5433" y="7214"/>
                </a:cubicBezTo>
                <a:lnTo>
                  <a:pt x="5752" y="7077"/>
                </a:lnTo>
                <a:lnTo>
                  <a:pt x="5821" y="7054"/>
                </a:lnTo>
                <a:cubicBezTo>
                  <a:pt x="5823" y="7053"/>
                  <a:pt x="5825" y="7053"/>
                  <a:pt x="5827" y="7053"/>
                </a:cubicBezTo>
                <a:cubicBezTo>
                  <a:pt x="5882" y="7053"/>
                  <a:pt x="5796" y="7332"/>
                  <a:pt x="5752" y="7442"/>
                </a:cubicBezTo>
                <a:cubicBezTo>
                  <a:pt x="5706" y="7556"/>
                  <a:pt x="5478" y="7876"/>
                  <a:pt x="5296" y="8172"/>
                </a:cubicBezTo>
                <a:lnTo>
                  <a:pt x="5113" y="8423"/>
                </a:lnTo>
                <a:lnTo>
                  <a:pt x="5044" y="8560"/>
                </a:lnTo>
                <a:cubicBezTo>
                  <a:pt x="4976" y="8697"/>
                  <a:pt x="4793" y="8971"/>
                  <a:pt x="4634" y="9177"/>
                </a:cubicBezTo>
                <a:lnTo>
                  <a:pt x="4542" y="9359"/>
                </a:lnTo>
                <a:cubicBezTo>
                  <a:pt x="4474" y="9451"/>
                  <a:pt x="4428" y="9542"/>
                  <a:pt x="4360" y="9633"/>
                </a:cubicBezTo>
                <a:lnTo>
                  <a:pt x="4291" y="9702"/>
                </a:lnTo>
                <a:cubicBezTo>
                  <a:pt x="4223" y="9793"/>
                  <a:pt x="4154" y="9953"/>
                  <a:pt x="4131" y="10067"/>
                </a:cubicBezTo>
                <a:lnTo>
                  <a:pt x="4109" y="10181"/>
                </a:lnTo>
                <a:cubicBezTo>
                  <a:pt x="4086" y="10204"/>
                  <a:pt x="3880" y="10592"/>
                  <a:pt x="3675" y="11071"/>
                </a:cubicBezTo>
                <a:lnTo>
                  <a:pt x="3698" y="11551"/>
                </a:lnTo>
                <a:lnTo>
                  <a:pt x="3743" y="11870"/>
                </a:lnTo>
                <a:cubicBezTo>
                  <a:pt x="3903" y="12190"/>
                  <a:pt x="4177" y="12715"/>
                  <a:pt x="4246" y="12829"/>
                </a:cubicBezTo>
                <a:cubicBezTo>
                  <a:pt x="4291" y="12920"/>
                  <a:pt x="4360" y="13034"/>
                  <a:pt x="4360" y="13034"/>
                </a:cubicBezTo>
                <a:cubicBezTo>
                  <a:pt x="4360" y="13034"/>
                  <a:pt x="4451" y="13103"/>
                  <a:pt x="4520" y="13194"/>
                </a:cubicBezTo>
                <a:lnTo>
                  <a:pt x="4611" y="13262"/>
                </a:lnTo>
                <a:lnTo>
                  <a:pt x="4725" y="13308"/>
                </a:lnTo>
                <a:cubicBezTo>
                  <a:pt x="4771" y="13422"/>
                  <a:pt x="4725" y="13559"/>
                  <a:pt x="4702" y="13559"/>
                </a:cubicBezTo>
                <a:cubicBezTo>
                  <a:pt x="4679" y="13582"/>
                  <a:pt x="4771" y="13673"/>
                  <a:pt x="4930" y="13765"/>
                </a:cubicBezTo>
                <a:lnTo>
                  <a:pt x="4930" y="13879"/>
                </a:lnTo>
                <a:lnTo>
                  <a:pt x="4976" y="14107"/>
                </a:lnTo>
                <a:cubicBezTo>
                  <a:pt x="5181" y="14198"/>
                  <a:pt x="5661" y="14404"/>
                  <a:pt x="5798" y="14427"/>
                </a:cubicBezTo>
                <a:cubicBezTo>
                  <a:pt x="5935" y="14449"/>
                  <a:pt x="6163" y="14472"/>
                  <a:pt x="6300" y="14472"/>
                </a:cubicBezTo>
                <a:lnTo>
                  <a:pt x="6437" y="14472"/>
                </a:lnTo>
                <a:cubicBezTo>
                  <a:pt x="6528" y="14472"/>
                  <a:pt x="6609" y="14482"/>
                  <a:pt x="6687" y="14482"/>
                </a:cubicBezTo>
                <a:cubicBezTo>
                  <a:pt x="6726" y="14482"/>
                  <a:pt x="6764" y="14480"/>
                  <a:pt x="6802" y="14472"/>
                </a:cubicBezTo>
                <a:cubicBezTo>
                  <a:pt x="6916" y="14427"/>
                  <a:pt x="7030" y="14449"/>
                  <a:pt x="7099" y="14427"/>
                </a:cubicBezTo>
                <a:cubicBezTo>
                  <a:pt x="7169" y="14397"/>
                  <a:pt x="7225" y="14380"/>
                  <a:pt x="7276" y="14380"/>
                </a:cubicBezTo>
                <a:cubicBezTo>
                  <a:pt x="7343" y="14380"/>
                  <a:pt x="7400" y="14408"/>
                  <a:pt x="7464" y="14472"/>
                </a:cubicBezTo>
                <a:cubicBezTo>
                  <a:pt x="7510" y="14449"/>
                  <a:pt x="7715" y="14358"/>
                  <a:pt x="7806" y="14358"/>
                </a:cubicBezTo>
                <a:cubicBezTo>
                  <a:pt x="7875" y="14358"/>
                  <a:pt x="8057" y="14312"/>
                  <a:pt x="8240" y="14267"/>
                </a:cubicBezTo>
                <a:lnTo>
                  <a:pt x="8377" y="14221"/>
                </a:lnTo>
                <a:lnTo>
                  <a:pt x="8514" y="14198"/>
                </a:lnTo>
                <a:cubicBezTo>
                  <a:pt x="8674" y="14175"/>
                  <a:pt x="9062" y="14130"/>
                  <a:pt x="9085" y="14084"/>
                </a:cubicBezTo>
                <a:cubicBezTo>
                  <a:pt x="9130" y="14016"/>
                  <a:pt x="9313" y="13924"/>
                  <a:pt x="9473" y="13879"/>
                </a:cubicBezTo>
                <a:lnTo>
                  <a:pt x="9610" y="13810"/>
                </a:lnTo>
                <a:lnTo>
                  <a:pt x="9769" y="13742"/>
                </a:lnTo>
                <a:cubicBezTo>
                  <a:pt x="9929" y="13673"/>
                  <a:pt x="10523" y="13399"/>
                  <a:pt x="10705" y="13308"/>
                </a:cubicBezTo>
                <a:cubicBezTo>
                  <a:pt x="10865" y="13217"/>
                  <a:pt x="11824" y="12760"/>
                  <a:pt x="12120" y="12600"/>
                </a:cubicBezTo>
                <a:cubicBezTo>
                  <a:pt x="12417" y="12464"/>
                  <a:pt x="12782" y="12258"/>
                  <a:pt x="12942" y="12167"/>
                </a:cubicBezTo>
                <a:lnTo>
                  <a:pt x="13102" y="12076"/>
                </a:lnTo>
                <a:lnTo>
                  <a:pt x="13239" y="12007"/>
                </a:lnTo>
                <a:cubicBezTo>
                  <a:pt x="13376" y="11939"/>
                  <a:pt x="13718" y="11756"/>
                  <a:pt x="13809" y="11710"/>
                </a:cubicBezTo>
                <a:cubicBezTo>
                  <a:pt x="13878" y="11665"/>
                  <a:pt x="14083" y="11528"/>
                  <a:pt x="14220" y="11436"/>
                </a:cubicBezTo>
                <a:lnTo>
                  <a:pt x="14380" y="11391"/>
                </a:lnTo>
                <a:lnTo>
                  <a:pt x="14563" y="11322"/>
                </a:lnTo>
                <a:cubicBezTo>
                  <a:pt x="14677" y="11231"/>
                  <a:pt x="15042" y="11117"/>
                  <a:pt x="15110" y="11071"/>
                </a:cubicBezTo>
                <a:cubicBezTo>
                  <a:pt x="15156" y="11003"/>
                  <a:pt x="15978" y="10478"/>
                  <a:pt x="16275" y="10318"/>
                </a:cubicBezTo>
                <a:cubicBezTo>
                  <a:pt x="16571" y="10135"/>
                  <a:pt x="17119" y="9793"/>
                  <a:pt x="17484" y="9565"/>
                </a:cubicBezTo>
                <a:lnTo>
                  <a:pt x="17849" y="9382"/>
                </a:lnTo>
                <a:lnTo>
                  <a:pt x="18215" y="9200"/>
                </a:lnTo>
                <a:cubicBezTo>
                  <a:pt x="18603" y="8948"/>
                  <a:pt x="19607" y="8287"/>
                  <a:pt x="19904" y="8150"/>
                </a:cubicBezTo>
                <a:cubicBezTo>
                  <a:pt x="20178" y="7990"/>
                  <a:pt x="21114" y="7419"/>
                  <a:pt x="21410" y="7259"/>
                </a:cubicBezTo>
                <a:cubicBezTo>
                  <a:pt x="21684" y="7122"/>
                  <a:pt x="22118" y="6871"/>
                  <a:pt x="22369" y="6712"/>
                </a:cubicBezTo>
                <a:lnTo>
                  <a:pt x="22597" y="6597"/>
                </a:lnTo>
                <a:cubicBezTo>
                  <a:pt x="22962" y="6392"/>
                  <a:pt x="23305" y="6187"/>
                  <a:pt x="23670" y="5981"/>
                </a:cubicBezTo>
                <a:lnTo>
                  <a:pt x="24058" y="5776"/>
                </a:lnTo>
                <a:cubicBezTo>
                  <a:pt x="24492" y="5547"/>
                  <a:pt x="25816" y="4886"/>
                  <a:pt x="26181" y="4680"/>
                </a:cubicBezTo>
                <a:cubicBezTo>
                  <a:pt x="26546" y="4498"/>
                  <a:pt x="27025" y="4224"/>
                  <a:pt x="27231" y="4087"/>
                </a:cubicBezTo>
                <a:lnTo>
                  <a:pt x="27459" y="3995"/>
                </a:lnTo>
                <a:lnTo>
                  <a:pt x="27687" y="3927"/>
                </a:lnTo>
                <a:cubicBezTo>
                  <a:pt x="27938" y="3813"/>
                  <a:pt x="28395" y="3653"/>
                  <a:pt x="28486" y="3630"/>
                </a:cubicBezTo>
                <a:cubicBezTo>
                  <a:pt x="28600" y="3607"/>
                  <a:pt x="28943" y="3333"/>
                  <a:pt x="29102" y="3311"/>
                </a:cubicBezTo>
                <a:cubicBezTo>
                  <a:pt x="29262" y="3288"/>
                  <a:pt x="29536" y="3196"/>
                  <a:pt x="29650" y="3196"/>
                </a:cubicBezTo>
                <a:cubicBezTo>
                  <a:pt x="29657" y="3195"/>
                  <a:pt x="29663" y="3195"/>
                  <a:pt x="29668" y="3195"/>
                </a:cubicBezTo>
                <a:cubicBezTo>
                  <a:pt x="29751" y="3195"/>
                  <a:pt x="29646" y="3360"/>
                  <a:pt x="29582" y="3425"/>
                </a:cubicBezTo>
                <a:cubicBezTo>
                  <a:pt x="29536" y="3470"/>
                  <a:pt x="29239" y="3630"/>
                  <a:pt x="29194" y="3699"/>
                </a:cubicBezTo>
                <a:cubicBezTo>
                  <a:pt x="29148" y="3767"/>
                  <a:pt x="28920" y="3995"/>
                  <a:pt x="28851" y="4087"/>
                </a:cubicBezTo>
                <a:cubicBezTo>
                  <a:pt x="28783" y="4155"/>
                  <a:pt x="28600" y="4383"/>
                  <a:pt x="28555" y="4452"/>
                </a:cubicBezTo>
                <a:cubicBezTo>
                  <a:pt x="28509" y="4520"/>
                  <a:pt x="28121" y="4680"/>
                  <a:pt x="28030" y="4771"/>
                </a:cubicBezTo>
                <a:cubicBezTo>
                  <a:pt x="27961" y="4886"/>
                  <a:pt x="27733" y="5228"/>
                  <a:pt x="27505" y="5570"/>
                </a:cubicBezTo>
                <a:lnTo>
                  <a:pt x="27071" y="5730"/>
                </a:lnTo>
                <a:cubicBezTo>
                  <a:pt x="27025" y="5753"/>
                  <a:pt x="27002" y="5799"/>
                  <a:pt x="26980" y="5867"/>
                </a:cubicBezTo>
                <a:cubicBezTo>
                  <a:pt x="26957" y="5913"/>
                  <a:pt x="26934" y="5981"/>
                  <a:pt x="26888" y="6027"/>
                </a:cubicBezTo>
                <a:cubicBezTo>
                  <a:pt x="26729" y="6209"/>
                  <a:pt x="26546" y="6369"/>
                  <a:pt x="26386" y="6529"/>
                </a:cubicBezTo>
                <a:cubicBezTo>
                  <a:pt x="26345" y="6591"/>
                  <a:pt x="26379" y="6692"/>
                  <a:pt x="26247" y="6692"/>
                </a:cubicBezTo>
                <a:cubicBezTo>
                  <a:pt x="26234" y="6692"/>
                  <a:pt x="26220" y="6691"/>
                  <a:pt x="26204" y="6689"/>
                </a:cubicBezTo>
                <a:lnTo>
                  <a:pt x="26181" y="6689"/>
                </a:lnTo>
                <a:cubicBezTo>
                  <a:pt x="26160" y="6791"/>
                  <a:pt x="26067" y="6875"/>
                  <a:pt x="25998" y="6875"/>
                </a:cubicBezTo>
                <a:cubicBezTo>
                  <a:pt x="25990" y="6875"/>
                  <a:pt x="25982" y="6874"/>
                  <a:pt x="25975" y="6871"/>
                </a:cubicBezTo>
                <a:lnTo>
                  <a:pt x="25952" y="6894"/>
                </a:lnTo>
                <a:cubicBezTo>
                  <a:pt x="25861" y="7054"/>
                  <a:pt x="25861" y="7259"/>
                  <a:pt x="25610" y="7351"/>
                </a:cubicBezTo>
                <a:cubicBezTo>
                  <a:pt x="25564" y="7351"/>
                  <a:pt x="25564" y="7442"/>
                  <a:pt x="25542" y="7488"/>
                </a:cubicBezTo>
                <a:lnTo>
                  <a:pt x="25473" y="7647"/>
                </a:lnTo>
                <a:cubicBezTo>
                  <a:pt x="25359" y="7807"/>
                  <a:pt x="24948" y="8104"/>
                  <a:pt x="24903" y="8218"/>
                </a:cubicBezTo>
                <a:cubicBezTo>
                  <a:pt x="24857" y="8309"/>
                  <a:pt x="24469" y="8720"/>
                  <a:pt x="24355" y="8834"/>
                </a:cubicBezTo>
                <a:cubicBezTo>
                  <a:pt x="24218" y="8948"/>
                  <a:pt x="24126" y="9063"/>
                  <a:pt x="24149" y="9085"/>
                </a:cubicBezTo>
                <a:lnTo>
                  <a:pt x="24149" y="9108"/>
                </a:lnTo>
                <a:cubicBezTo>
                  <a:pt x="24126" y="9177"/>
                  <a:pt x="24104" y="9336"/>
                  <a:pt x="24081" y="9336"/>
                </a:cubicBezTo>
                <a:cubicBezTo>
                  <a:pt x="23807" y="9336"/>
                  <a:pt x="23944" y="9519"/>
                  <a:pt x="23853" y="9588"/>
                </a:cubicBezTo>
                <a:cubicBezTo>
                  <a:pt x="23738" y="9702"/>
                  <a:pt x="23579" y="9770"/>
                  <a:pt x="23510" y="9907"/>
                </a:cubicBezTo>
                <a:cubicBezTo>
                  <a:pt x="23373" y="10090"/>
                  <a:pt x="23259" y="10295"/>
                  <a:pt x="23191" y="10501"/>
                </a:cubicBezTo>
                <a:cubicBezTo>
                  <a:pt x="23145" y="10615"/>
                  <a:pt x="23145" y="10706"/>
                  <a:pt x="23031" y="10774"/>
                </a:cubicBezTo>
                <a:cubicBezTo>
                  <a:pt x="22962" y="10820"/>
                  <a:pt x="22894" y="10889"/>
                  <a:pt x="22871" y="10934"/>
                </a:cubicBezTo>
                <a:lnTo>
                  <a:pt x="22803" y="11048"/>
                </a:lnTo>
                <a:cubicBezTo>
                  <a:pt x="22757" y="11163"/>
                  <a:pt x="22666" y="11345"/>
                  <a:pt x="22597" y="11459"/>
                </a:cubicBezTo>
                <a:lnTo>
                  <a:pt x="22552" y="11551"/>
                </a:lnTo>
                <a:cubicBezTo>
                  <a:pt x="22506" y="11665"/>
                  <a:pt x="22483" y="11779"/>
                  <a:pt x="22460" y="11893"/>
                </a:cubicBezTo>
                <a:lnTo>
                  <a:pt x="22415" y="11984"/>
                </a:lnTo>
                <a:cubicBezTo>
                  <a:pt x="22369" y="12098"/>
                  <a:pt x="22141" y="12327"/>
                  <a:pt x="22209" y="12372"/>
                </a:cubicBezTo>
                <a:cubicBezTo>
                  <a:pt x="22255" y="12441"/>
                  <a:pt x="22163" y="12737"/>
                  <a:pt x="22163" y="12852"/>
                </a:cubicBezTo>
                <a:cubicBezTo>
                  <a:pt x="22163" y="12966"/>
                  <a:pt x="22141" y="13240"/>
                  <a:pt x="22163" y="13308"/>
                </a:cubicBezTo>
                <a:cubicBezTo>
                  <a:pt x="22186" y="13377"/>
                  <a:pt x="22186" y="13605"/>
                  <a:pt x="22118" y="13787"/>
                </a:cubicBezTo>
                <a:lnTo>
                  <a:pt x="22209" y="13993"/>
                </a:lnTo>
                <a:lnTo>
                  <a:pt x="22278" y="14175"/>
                </a:lnTo>
                <a:cubicBezTo>
                  <a:pt x="22369" y="14358"/>
                  <a:pt x="22711" y="14906"/>
                  <a:pt x="23054" y="15340"/>
                </a:cubicBezTo>
                <a:lnTo>
                  <a:pt x="23305" y="15796"/>
                </a:lnTo>
                <a:lnTo>
                  <a:pt x="23350" y="15865"/>
                </a:lnTo>
                <a:cubicBezTo>
                  <a:pt x="23510" y="15933"/>
                  <a:pt x="23921" y="16093"/>
                  <a:pt x="24058" y="16116"/>
                </a:cubicBezTo>
                <a:cubicBezTo>
                  <a:pt x="24149" y="16116"/>
                  <a:pt x="24535" y="16126"/>
                  <a:pt x="24863" y="16126"/>
                </a:cubicBezTo>
                <a:cubicBezTo>
                  <a:pt x="25027" y="16126"/>
                  <a:pt x="25176" y="16123"/>
                  <a:pt x="25268" y="16116"/>
                </a:cubicBezTo>
                <a:cubicBezTo>
                  <a:pt x="25542" y="16093"/>
                  <a:pt x="25930" y="16024"/>
                  <a:pt x="25998" y="16001"/>
                </a:cubicBezTo>
                <a:cubicBezTo>
                  <a:pt x="26067" y="15979"/>
                  <a:pt x="26226" y="15956"/>
                  <a:pt x="26386" y="15956"/>
                </a:cubicBezTo>
                <a:lnTo>
                  <a:pt x="26500" y="15910"/>
                </a:lnTo>
                <a:lnTo>
                  <a:pt x="27048" y="15819"/>
                </a:lnTo>
                <a:cubicBezTo>
                  <a:pt x="27619" y="15613"/>
                  <a:pt x="28167" y="15408"/>
                  <a:pt x="28258" y="15362"/>
                </a:cubicBezTo>
                <a:lnTo>
                  <a:pt x="28372" y="15317"/>
                </a:lnTo>
                <a:cubicBezTo>
                  <a:pt x="28463" y="15294"/>
                  <a:pt x="28623" y="15340"/>
                  <a:pt x="28669" y="15225"/>
                </a:cubicBezTo>
                <a:lnTo>
                  <a:pt x="28737" y="15088"/>
                </a:lnTo>
                <a:cubicBezTo>
                  <a:pt x="28751" y="15094"/>
                  <a:pt x="28771" y="15097"/>
                  <a:pt x="28795" y="15097"/>
                </a:cubicBezTo>
                <a:cubicBezTo>
                  <a:pt x="28969" y="15097"/>
                  <a:pt x="29376" y="14966"/>
                  <a:pt x="29536" y="14906"/>
                </a:cubicBezTo>
                <a:cubicBezTo>
                  <a:pt x="29719" y="14837"/>
                  <a:pt x="29970" y="14792"/>
                  <a:pt x="30084" y="14792"/>
                </a:cubicBezTo>
                <a:lnTo>
                  <a:pt x="30198" y="14723"/>
                </a:lnTo>
                <a:lnTo>
                  <a:pt x="30540" y="14472"/>
                </a:lnTo>
                <a:cubicBezTo>
                  <a:pt x="30997" y="14312"/>
                  <a:pt x="31545" y="14107"/>
                  <a:pt x="31750" y="13993"/>
                </a:cubicBezTo>
                <a:lnTo>
                  <a:pt x="31933" y="13879"/>
                </a:lnTo>
                <a:cubicBezTo>
                  <a:pt x="32344" y="13696"/>
                  <a:pt x="32732" y="13491"/>
                  <a:pt x="33142" y="13308"/>
                </a:cubicBezTo>
                <a:cubicBezTo>
                  <a:pt x="33348" y="13217"/>
                  <a:pt x="33485" y="13011"/>
                  <a:pt x="33759" y="13011"/>
                </a:cubicBezTo>
                <a:cubicBezTo>
                  <a:pt x="33850" y="12989"/>
                  <a:pt x="33896" y="12874"/>
                  <a:pt x="33987" y="12829"/>
                </a:cubicBezTo>
                <a:cubicBezTo>
                  <a:pt x="34078" y="12783"/>
                  <a:pt x="34192" y="12783"/>
                  <a:pt x="34307" y="12737"/>
                </a:cubicBezTo>
                <a:cubicBezTo>
                  <a:pt x="34398" y="12715"/>
                  <a:pt x="34466" y="12623"/>
                  <a:pt x="34558" y="12623"/>
                </a:cubicBezTo>
                <a:lnTo>
                  <a:pt x="34809" y="12646"/>
                </a:lnTo>
                <a:cubicBezTo>
                  <a:pt x="34717" y="12555"/>
                  <a:pt x="34854" y="12441"/>
                  <a:pt x="34900" y="12395"/>
                </a:cubicBezTo>
                <a:cubicBezTo>
                  <a:pt x="34946" y="12349"/>
                  <a:pt x="35448" y="12144"/>
                  <a:pt x="35585" y="12053"/>
                </a:cubicBezTo>
                <a:cubicBezTo>
                  <a:pt x="35745" y="11961"/>
                  <a:pt x="36018" y="11802"/>
                  <a:pt x="36201" y="11687"/>
                </a:cubicBezTo>
                <a:lnTo>
                  <a:pt x="36384" y="11619"/>
                </a:lnTo>
                <a:lnTo>
                  <a:pt x="36566" y="11551"/>
                </a:lnTo>
                <a:cubicBezTo>
                  <a:pt x="36726" y="11436"/>
                  <a:pt x="37160" y="11208"/>
                  <a:pt x="37251" y="11163"/>
                </a:cubicBezTo>
                <a:cubicBezTo>
                  <a:pt x="37342" y="11094"/>
                  <a:pt x="37479" y="11026"/>
                  <a:pt x="37548" y="10980"/>
                </a:cubicBezTo>
                <a:lnTo>
                  <a:pt x="37593" y="10957"/>
                </a:lnTo>
                <a:lnTo>
                  <a:pt x="37776" y="10797"/>
                </a:lnTo>
                <a:cubicBezTo>
                  <a:pt x="38050" y="10683"/>
                  <a:pt x="38415" y="10478"/>
                  <a:pt x="38575" y="10341"/>
                </a:cubicBezTo>
                <a:lnTo>
                  <a:pt x="38803" y="10272"/>
                </a:lnTo>
                <a:cubicBezTo>
                  <a:pt x="38872" y="10249"/>
                  <a:pt x="38940" y="10227"/>
                  <a:pt x="38986" y="10181"/>
                </a:cubicBezTo>
                <a:lnTo>
                  <a:pt x="39191" y="9998"/>
                </a:lnTo>
                <a:cubicBezTo>
                  <a:pt x="39305" y="9976"/>
                  <a:pt x="39488" y="9907"/>
                  <a:pt x="39534" y="9884"/>
                </a:cubicBezTo>
                <a:cubicBezTo>
                  <a:pt x="39556" y="9861"/>
                  <a:pt x="39785" y="9747"/>
                  <a:pt x="39853" y="9702"/>
                </a:cubicBezTo>
                <a:cubicBezTo>
                  <a:pt x="39922" y="9656"/>
                  <a:pt x="40195" y="9496"/>
                  <a:pt x="40264" y="9451"/>
                </a:cubicBezTo>
                <a:cubicBezTo>
                  <a:pt x="40332" y="9382"/>
                  <a:pt x="40629" y="9177"/>
                  <a:pt x="40720" y="9154"/>
                </a:cubicBezTo>
                <a:cubicBezTo>
                  <a:pt x="40812" y="9131"/>
                  <a:pt x="41017" y="9063"/>
                  <a:pt x="41177" y="8971"/>
                </a:cubicBezTo>
                <a:lnTo>
                  <a:pt x="41291" y="8880"/>
                </a:lnTo>
                <a:lnTo>
                  <a:pt x="41816" y="8492"/>
                </a:lnTo>
                <a:cubicBezTo>
                  <a:pt x="42501" y="8241"/>
                  <a:pt x="43163" y="7990"/>
                  <a:pt x="43277" y="7967"/>
                </a:cubicBezTo>
                <a:lnTo>
                  <a:pt x="43323" y="7921"/>
                </a:lnTo>
                <a:lnTo>
                  <a:pt x="43414" y="7762"/>
                </a:lnTo>
                <a:cubicBezTo>
                  <a:pt x="43619" y="7716"/>
                  <a:pt x="43893" y="7647"/>
                  <a:pt x="43939" y="7625"/>
                </a:cubicBezTo>
                <a:cubicBezTo>
                  <a:pt x="43984" y="7602"/>
                  <a:pt x="44350" y="7396"/>
                  <a:pt x="44487" y="7351"/>
                </a:cubicBezTo>
                <a:cubicBezTo>
                  <a:pt x="44624" y="7305"/>
                  <a:pt x="45080" y="7122"/>
                  <a:pt x="45217" y="7054"/>
                </a:cubicBezTo>
                <a:cubicBezTo>
                  <a:pt x="45331" y="6985"/>
                  <a:pt x="45674" y="6666"/>
                  <a:pt x="45810" y="6643"/>
                </a:cubicBezTo>
                <a:cubicBezTo>
                  <a:pt x="45970" y="6620"/>
                  <a:pt x="46746" y="6415"/>
                  <a:pt x="46975" y="6324"/>
                </a:cubicBezTo>
                <a:cubicBezTo>
                  <a:pt x="47203" y="6209"/>
                  <a:pt x="48481" y="5730"/>
                  <a:pt x="48938" y="5616"/>
                </a:cubicBezTo>
                <a:cubicBezTo>
                  <a:pt x="49154" y="5570"/>
                  <a:pt x="49348" y="5553"/>
                  <a:pt x="49488" y="5553"/>
                </a:cubicBezTo>
                <a:cubicBezTo>
                  <a:pt x="49628" y="5553"/>
                  <a:pt x="49714" y="5570"/>
                  <a:pt x="49714" y="5593"/>
                </a:cubicBezTo>
                <a:cubicBezTo>
                  <a:pt x="49691" y="5639"/>
                  <a:pt x="49645" y="5753"/>
                  <a:pt x="49577" y="5844"/>
                </a:cubicBezTo>
                <a:lnTo>
                  <a:pt x="49211" y="5844"/>
                </a:lnTo>
                <a:cubicBezTo>
                  <a:pt x="49234" y="5981"/>
                  <a:pt x="49211" y="6187"/>
                  <a:pt x="49120" y="6278"/>
                </a:cubicBezTo>
                <a:lnTo>
                  <a:pt x="49052" y="6369"/>
                </a:lnTo>
                <a:lnTo>
                  <a:pt x="48983" y="6415"/>
                </a:lnTo>
                <a:cubicBezTo>
                  <a:pt x="49006" y="6483"/>
                  <a:pt x="48960" y="6597"/>
                  <a:pt x="48915" y="6620"/>
                </a:cubicBezTo>
                <a:cubicBezTo>
                  <a:pt x="48892" y="6666"/>
                  <a:pt x="48869" y="6734"/>
                  <a:pt x="48892" y="6803"/>
                </a:cubicBezTo>
                <a:lnTo>
                  <a:pt x="48892" y="6871"/>
                </a:lnTo>
                <a:lnTo>
                  <a:pt x="48892" y="6894"/>
                </a:lnTo>
                <a:cubicBezTo>
                  <a:pt x="48846" y="6917"/>
                  <a:pt x="48778" y="7008"/>
                  <a:pt x="48755" y="7100"/>
                </a:cubicBezTo>
                <a:lnTo>
                  <a:pt x="48390" y="7100"/>
                </a:lnTo>
                <a:cubicBezTo>
                  <a:pt x="48481" y="7191"/>
                  <a:pt x="48481" y="7305"/>
                  <a:pt x="48413" y="7374"/>
                </a:cubicBezTo>
                <a:lnTo>
                  <a:pt x="48344" y="7442"/>
                </a:lnTo>
                <a:lnTo>
                  <a:pt x="48321" y="7465"/>
                </a:lnTo>
                <a:cubicBezTo>
                  <a:pt x="48344" y="7533"/>
                  <a:pt x="48070" y="7693"/>
                  <a:pt x="48047" y="7784"/>
                </a:cubicBezTo>
                <a:cubicBezTo>
                  <a:pt x="48025" y="7876"/>
                  <a:pt x="48002" y="8218"/>
                  <a:pt x="47933" y="8287"/>
                </a:cubicBezTo>
                <a:cubicBezTo>
                  <a:pt x="47842" y="8355"/>
                  <a:pt x="47933" y="8446"/>
                  <a:pt x="47979" y="8446"/>
                </a:cubicBezTo>
                <a:cubicBezTo>
                  <a:pt x="48047" y="8446"/>
                  <a:pt x="47865" y="8629"/>
                  <a:pt x="47773" y="8629"/>
                </a:cubicBezTo>
                <a:cubicBezTo>
                  <a:pt x="47659" y="8652"/>
                  <a:pt x="47637" y="8675"/>
                  <a:pt x="47705" y="8697"/>
                </a:cubicBezTo>
                <a:lnTo>
                  <a:pt x="47751" y="8720"/>
                </a:lnTo>
                <a:lnTo>
                  <a:pt x="47796" y="8743"/>
                </a:lnTo>
                <a:cubicBezTo>
                  <a:pt x="47865" y="8812"/>
                  <a:pt x="47842" y="8834"/>
                  <a:pt x="47751" y="8857"/>
                </a:cubicBezTo>
                <a:lnTo>
                  <a:pt x="47705" y="8857"/>
                </a:lnTo>
                <a:lnTo>
                  <a:pt x="47568" y="8903"/>
                </a:lnTo>
                <a:cubicBezTo>
                  <a:pt x="47568" y="8994"/>
                  <a:pt x="47568" y="9177"/>
                  <a:pt x="47545" y="9268"/>
                </a:cubicBezTo>
                <a:lnTo>
                  <a:pt x="47522" y="9359"/>
                </a:lnTo>
                <a:lnTo>
                  <a:pt x="47477" y="9451"/>
                </a:lnTo>
                <a:cubicBezTo>
                  <a:pt x="47461" y="9443"/>
                  <a:pt x="47441" y="9439"/>
                  <a:pt x="47418" y="9439"/>
                </a:cubicBezTo>
                <a:cubicBezTo>
                  <a:pt x="47314" y="9439"/>
                  <a:pt x="47152" y="9521"/>
                  <a:pt x="47020" y="9633"/>
                </a:cubicBezTo>
                <a:lnTo>
                  <a:pt x="46975" y="9793"/>
                </a:lnTo>
                <a:cubicBezTo>
                  <a:pt x="46929" y="9976"/>
                  <a:pt x="46906" y="10158"/>
                  <a:pt x="46769" y="10318"/>
                </a:cubicBezTo>
                <a:lnTo>
                  <a:pt x="46655" y="10455"/>
                </a:lnTo>
                <a:cubicBezTo>
                  <a:pt x="46655" y="10660"/>
                  <a:pt x="46655" y="11003"/>
                  <a:pt x="46678" y="11254"/>
                </a:cubicBezTo>
                <a:lnTo>
                  <a:pt x="46769" y="11436"/>
                </a:lnTo>
                <a:cubicBezTo>
                  <a:pt x="46860" y="11596"/>
                  <a:pt x="46860" y="11756"/>
                  <a:pt x="46952" y="11893"/>
                </a:cubicBezTo>
                <a:cubicBezTo>
                  <a:pt x="47066" y="12030"/>
                  <a:pt x="47203" y="12144"/>
                  <a:pt x="47157" y="12327"/>
                </a:cubicBezTo>
                <a:lnTo>
                  <a:pt x="47157" y="12349"/>
                </a:lnTo>
                <a:cubicBezTo>
                  <a:pt x="47203" y="12372"/>
                  <a:pt x="47454" y="12555"/>
                  <a:pt x="47500" y="12646"/>
                </a:cubicBezTo>
                <a:cubicBezTo>
                  <a:pt x="47522" y="12737"/>
                  <a:pt x="47614" y="12943"/>
                  <a:pt x="47705" y="13080"/>
                </a:cubicBezTo>
                <a:lnTo>
                  <a:pt x="47819" y="13194"/>
                </a:lnTo>
                <a:cubicBezTo>
                  <a:pt x="47821" y="13196"/>
                  <a:pt x="47824" y="13197"/>
                  <a:pt x="47827" y="13197"/>
                </a:cubicBezTo>
                <a:cubicBezTo>
                  <a:pt x="47849" y="13197"/>
                  <a:pt x="47893" y="13158"/>
                  <a:pt x="47946" y="13158"/>
                </a:cubicBezTo>
                <a:cubicBezTo>
                  <a:pt x="47971" y="13158"/>
                  <a:pt x="47998" y="13167"/>
                  <a:pt x="48025" y="13194"/>
                </a:cubicBezTo>
                <a:lnTo>
                  <a:pt x="48070" y="13240"/>
                </a:lnTo>
                <a:cubicBezTo>
                  <a:pt x="48110" y="13266"/>
                  <a:pt x="48158" y="13277"/>
                  <a:pt x="48205" y="13277"/>
                </a:cubicBezTo>
                <a:cubicBezTo>
                  <a:pt x="48238" y="13277"/>
                  <a:pt x="48270" y="13272"/>
                  <a:pt x="48298" y="13262"/>
                </a:cubicBezTo>
                <a:lnTo>
                  <a:pt x="48390" y="13308"/>
                </a:lnTo>
                <a:lnTo>
                  <a:pt x="48686" y="13468"/>
                </a:lnTo>
                <a:cubicBezTo>
                  <a:pt x="49052" y="13468"/>
                  <a:pt x="49622" y="13399"/>
                  <a:pt x="49919" y="13331"/>
                </a:cubicBezTo>
                <a:lnTo>
                  <a:pt x="50535" y="13331"/>
                </a:lnTo>
                <a:cubicBezTo>
                  <a:pt x="50855" y="13217"/>
                  <a:pt x="51471" y="12989"/>
                  <a:pt x="51631" y="12943"/>
                </a:cubicBezTo>
                <a:cubicBezTo>
                  <a:pt x="51768" y="12874"/>
                  <a:pt x="51973" y="12852"/>
                  <a:pt x="52087" y="12852"/>
                </a:cubicBezTo>
                <a:lnTo>
                  <a:pt x="52156" y="12715"/>
                </a:lnTo>
                <a:cubicBezTo>
                  <a:pt x="52202" y="12646"/>
                  <a:pt x="52384" y="12600"/>
                  <a:pt x="52521" y="12555"/>
                </a:cubicBezTo>
                <a:lnTo>
                  <a:pt x="52635" y="12486"/>
                </a:lnTo>
                <a:cubicBezTo>
                  <a:pt x="52749" y="12441"/>
                  <a:pt x="52955" y="12327"/>
                  <a:pt x="53069" y="12258"/>
                </a:cubicBezTo>
                <a:lnTo>
                  <a:pt x="53183" y="12212"/>
                </a:lnTo>
                <a:lnTo>
                  <a:pt x="53297" y="12167"/>
                </a:lnTo>
                <a:cubicBezTo>
                  <a:pt x="53457" y="12144"/>
                  <a:pt x="53708" y="12098"/>
                  <a:pt x="53754" y="12076"/>
                </a:cubicBezTo>
                <a:cubicBezTo>
                  <a:pt x="53777" y="12053"/>
                  <a:pt x="54028" y="11916"/>
                  <a:pt x="54302" y="11779"/>
                </a:cubicBezTo>
                <a:lnTo>
                  <a:pt x="54530" y="11619"/>
                </a:lnTo>
                <a:lnTo>
                  <a:pt x="54644" y="11528"/>
                </a:lnTo>
                <a:cubicBezTo>
                  <a:pt x="54781" y="11482"/>
                  <a:pt x="55078" y="11391"/>
                  <a:pt x="55146" y="11345"/>
                </a:cubicBezTo>
                <a:cubicBezTo>
                  <a:pt x="55215" y="11322"/>
                  <a:pt x="55351" y="11277"/>
                  <a:pt x="55374" y="11254"/>
                </a:cubicBezTo>
                <a:cubicBezTo>
                  <a:pt x="55420" y="11231"/>
                  <a:pt x="55603" y="11117"/>
                  <a:pt x="55694" y="11071"/>
                </a:cubicBezTo>
                <a:cubicBezTo>
                  <a:pt x="55762" y="11048"/>
                  <a:pt x="55876" y="10957"/>
                  <a:pt x="55945" y="10866"/>
                </a:cubicBezTo>
                <a:lnTo>
                  <a:pt x="56105" y="10820"/>
                </a:lnTo>
                <a:lnTo>
                  <a:pt x="56379" y="10729"/>
                </a:lnTo>
                <a:cubicBezTo>
                  <a:pt x="56630" y="10569"/>
                  <a:pt x="56995" y="10295"/>
                  <a:pt x="57063" y="10272"/>
                </a:cubicBezTo>
                <a:cubicBezTo>
                  <a:pt x="57132" y="10249"/>
                  <a:pt x="57566" y="10113"/>
                  <a:pt x="57657" y="10044"/>
                </a:cubicBezTo>
                <a:cubicBezTo>
                  <a:pt x="57771" y="9976"/>
                  <a:pt x="58250" y="9588"/>
                  <a:pt x="58433" y="9496"/>
                </a:cubicBezTo>
                <a:cubicBezTo>
                  <a:pt x="58615" y="9428"/>
                  <a:pt x="59049" y="9382"/>
                  <a:pt x="59118" y="9314"/>
                </a:cubicBezTo>
                <a:cubicBezTo>
                  <a:pt x="59186" y="9245"/>
                  <a:pt x="59369" y="9108"/>
                  <a:pt x="59506" y="8971"/>
                </a:cubicBezTo>
                <a:lnTo>
                  <a:pt x="59734" y="8926"/>
                </a:lnTo>
                <a:lnTo>
                  <a:pt x="59802" y="8926"/>
                </a:lnTo>
                <a:cubicBezTo>
                  <a:pt x="59871" y="8834"/>
                  <a:pt x="60442" y="8583"/>
                  <a:pt x="60624" y="8469"/>
                </a:cubicBezTo>
                <a:cubicBezTo>
                  <a:pt x="60784" y="8378"/>
                  <a:pt x="61423" y="8013"/>
                  <a:pt x="62039" y="7670"/>
                </a:cubicBezTo>
                <a:lnTo>
                  <a:pt x="62678" y="7488"/>
                </a:lnTo>
                <a:lnTo>
                  <a:pt x="62907" y="7419"/>
                </a:lnTo>
                <a:cubicBezTo>
                  <a:pt x="63135" y="7259"/>
                  <a:pt x="63660" y="6940"/>
                  <a:pt x="63797" y="6917"/>
                </a:cubicBezTo>
                <a:cubicBezTo>
                  <a:pt x="63934" y="6871"/>
                  <a:pt x="64094" y="6849"/>
                  <a:pt x="64116" y="6826"/>
                </a:cubicBezTo>
                <a:lnTo>
                  <a:pt x="64139" y="6803"/>
                </a:lnTo>
                <a:cubicBezTo>
                  <a:pt x="64253" y="6643"/>
                  <a:pt x="64482" y="6597"/>
                  <a:pt x="64664" y="6552"/>
                </a:cubicBezTo>
                <a:cubicBezTo>
                  <a:pt x="64733" y="6529"/>
                  <a:pt x="64801" y="6506"/>
                  <a:pt x="64847" y="6483"/>
                </a:cubicBezTo>
                <a:cubicBezTo>
                  <a:pt x="64892" y="6438"/>
                  <a:pt x="64847" y="6369"/>
                  <a:pt x="64961" y="6346"/>
                </a:cubicBezTo>
                <a:lnTo>
                  <a:pt x="65235" y="6278"/>
                </a:lnTo>
                <a:cubicBezTo>
                  <a:pt x="65486" y="6164"/>
                  <a:pt x="65988" y="5867"/>
                  <a:pt x="66330" y="5662"/>
                </a:cubicBezTo>
                <a:lnTo>
                  <a:pt x="66741" y="5593"/>
                </a:lnTo>
                <a:lnTo>
                  <a:pt x="66764" y="5593"/>
                </a:lnTo>
                <a:cubicBezTo>
                  <a:pt x="66787" y="5570"/>
                  <a:pt x="66764" y="5433"/>
                  <a:pt x="66741" y="5388"/>
                </a:cubicBezTo>
                <a:cubicBezTo>
                  <a:pt x="66737" y="5379"/>
                  <a:pt x="66740" y="5375"/>
                  <a:pt x="66748" y="5375"/>
                </a:cubicBezTo>
                <a:cubicBezTo>
                  <a:pt x="66783" y="5375"/>
                  <a:pt x="66910" y="5442"/>
                  <a:pt x="66947" y="5479"/>
                </a:cubicBezTo>
                <a:cubicBezTo>
                  <a:pt x="66956" y="5489"/>
                  <a:pt x="66977" y="5493"/>
                  <a:pt x="67006" y="5493"/>
                </a:cubicBezTo>
                <a:cubicBezTo>
                  <a:pt x="67117" y="5493"/>
                  <a:pt x="67356" y="5428"/>
                  <a:pt x="67609" y="5319"/>
                </a:cubicBezTo>
                <a:lnTo>
                  <a:pt x="67860" y="5182"/>
                </a:lnTo>
                <a:cubicBezTo>
                  <a:pt x="67997" y="5091"/>
                  <a:pt x="68156" y="5023"/>
                  <a:pt x="68339" y="5023"/>
                </a:cubicBezTo>
                <a:cubicBezTo>
                  <a:pt x="68522" y="5000"/>
                  <a:pt x="68681" y="4954"/>
                  <a:pt x="68818" y="4840"/>
                </a:cubicBezTo>
                <a:cubicBezTo>
                  <a:pt x="68864" y="4817"/>
                  <a:pt x="68910" y="4771"/>
                  <a:pt x="68978" y="4749"/>
                </a:cubicBezTo>
                <a:cubicBezTo>
                  <a:pt x="68998" y="4746"/>
                  <a:pt x="69019" y="4745"/>
                  <a:pt x="69040" y="4745"/>
                </a:cubicBezTo>
                <a:cubicBezTo>
                  <a:pt x="69103" y="4745"/>
                  <a:pt x="69170" y="4754"/>
                  <a:pt x="69232" y="4754"/>
                </a:cubicBezTo>
                <a:cubicBezTo>
                  <a:pt x="69315" y="4754"/>
                  <a:pt x="69389" y="4737"/>
                  <a:pt x="69435" y="4657"/>
                </a:cubicBezTo>
                <a:cubicBezTo>
                  <a:pt x="69472" y="4598"/>
                  <a:pt x="69514" y="4580"/>
                  <a:pt x="69558" y="4580"/>
                </a:cubicBezTo>
                <a:cubicBezTo>
                  <a:pt x="69630" y="4580"/>
                  <a:pt x="69707" y="4626"/>
                  <a:pt x="69781" y="4626"/>
                </a:cubicBezTo>
                <a:cubicBezTo>
                  <a:pt x="69803" y="4626"/>
                  <a:pt x="69825" y="4622"/>
                  <a:pt x="69846" y="4612"/>
                </a:cubicBezTo>
                <a:cubicBezTo>
                  <a:pt x="69982" y="4543"/>
                  <a:pt x="70165" y="4543"/>
                  <a:pt x="70279" y="4429"/>
                </a:cubicBezTo>
                <a:lnTo>
                  <a:pt x="70279" y="4406"/>
                </a:lnTo>
                <a:cubicBezTo>
                  <a:pt x="70348" y="4429"/>
                  <a:pt x="70371" y="4498"/>
                  <a:pt x="70325" y="4566"/>
                </a:cubicBezTo>
                <a:lnTo>
                  <a:pt x="70348" y="4612"/>
                </a:lnTo>
                <a:cubicBezTo>
                  <a:pt x="70371" y="4680"/>
                  <a:pt x="70462" y="4703"/>
                  <a:pt x="70530" y="4749"/>
                </a:cubicBezTo>
                <a:cubicBezTo>
                  <a:pt x="70530" y="4771"/>
                  <a:pt x="70485" y="4840"/>
                  <a:pt x="70462" y="4840"/>
                </a:cubicBezTo>
                <a:lnTo>
                  <a:pt x="70393" y="4886"/>
                </a:lnTo>
                <a:cubicBezTo>
                  <a:pt x="70302" y="4908"/>
                  <a:pt x="70165" y="4954"/>
                  <a:pt x="70074" y="5023"/>
                </a:cubicBezTo>
                <a:lnTo>
                  <a:pt x="70028" y="5068"/>
                </a:lnTo>
                <a:cubicBezTo>
                  <a:pt x="70005" y="5068"/>
                  <a:pt x="70028" y="5159"/>
                  <a:pt x="70074" y="5159"/>
                </a:cubicBezTo>
                <a:cubicBezTo>
                  <a:pt x="70075" y="5161"/>
                  <a:pt x="70077" y="5161"/>
                  <a:pt x="70078" y="5161"/>
                </a:cubicBezTo>
                <a:cubicBezTo>
                  <a:pt x="70096" y="5161"/>
                  <a:pt x="70130" y="5093"/>
                  <a:pt x="70164" y="5093"/>
                </a:cubicBezTo>
                <a:cubicBezTo>
                  <a:pt x="70180" y="5093"/>
                  <a:pt x="70197" y="5110"/>
                  <a:pt x="70211" y="5159"/>
                </a:cubicBezTo>
                <a:lnTo>
                  <a:pt x="70234" y="5205"/>
                </a:lnTo>
                <a:cubicBezTo>
                  <a:pt x="70142" y="5274"/>
                  <a:pt x="69891" y="5365"/>
                  <a:pt x="69823" y="5365"/>
                </a:cubicBezTo>
                <a:cubicBezTo>
                  <a:pt x="69731" y="5365"/>
                  <a:pt x="69846" y="5547"/>
                  <a:pt x="69800" y="5616"/>
                </a:cubicBezTo>
                <a:cubicBezTo>
                  <a:pt x="69783" y="5649"/>
                  <a:pt x="69767" y="5661"/>
                  <a:pt x="69752" y="5661"/>
                </a:cubicBezTo>
                <a:cubicBezTo>
                  <a:pt x="69724" y="5661"/>
                  <a:pt x="69700" y="5622"/>
                  <a:pt x="69686" y="5593"/>
                </a:cubicBezTo>
                <a:cubicBezTo>
                  <a:pt x="69686" y="5584"/>
                  <a:pt x="69683" y="5581"/>
                  <a:pt x="69678" y="5581"/>
                </a:cubicBezTo>
                <a:cubicBezTo>
                  <a:pt x="69659" y="5581"/>
                  <a:pt x="69604" y="5643"/>
                  <a:pt x="69549" y="5662"/>
                </a:cubicBezTo>
                <a:cubicBezTo>
                  <a:pt x="69503" y="5684"/>
                  <a:pt x="69389" y="5753"/>
                  <a:pt x="69321" y="5844"/>
                </a:cubicBezTo>
                <a:lnTo>
                  <a:pt x="69298" y="5936"/>
                </a:lnTo>
                <a:lnTo>
                  <a:pt x="69229" y="6118"/>
                </a:lnTo>
                <a:cubicBezTo>
                  <a:pt x="69092" y="6278"/>
                  <a:pt x="68750" y="6666"/>
                  <a:pt x="68659" y="6780"/>
                </a:cubicBezTo>
                <a:cubicBezTo>
                  <a:pt x="68567" y="6871"/>
                  <a:pt x="68453" y="7031"/>
                  <a:pt x="68408" y="7122"/>
                </a:cubicBezTo>
                <a:lnTo>
                  <a:pt x="68362" y="7214"/>
                </a:lnTo>
                <a:cubicBezTo>
                  <a:pt x="68362" y="7214"/>
                  <a:pt x="68430" y="7237"/>
                  <a:pt x="68453" y="7237"/>
                </a:cubicBezTo>
                <a:lnTo>
                  <a:pt x="68476" y="7237"/>
                </a:lnTo>
                <a:cubicBezTo>
                  <a:pt x="68482" y="7235"/>
                  <a:pt x="68488" y="7234"/>
                  <a:pt x="68493" y="7234"/>
                </a:cubicBezTo>
                <a:cubicBezTo>
                  <a:pt x="68548" y="7234"/>
                  <a:pt x="68565" y="7332"/>
                  <a:pt x="68544" y="7374"/>
                </a:cubicBezTo>
                <a:cubicBezTo>
                  <a:pt x="68544" y="7385"/>
                  <a:pt x="68522" y="7391"/>
                  <a:pt x="68496" y="7391"/>
                </a:cubicBezTo>
                <a:cubicBezTo>
                  <a:pt x="68470" y="7391"/>
                  <a:pt x="68442" y="7385"/>
                  <a:pt x="68430" y="7374"/>
                </a:cubicBezTo>
                <a:cubicBezTo>
                  <a:pt x="68430" y="7374"/>
                  <a:pt x="68248" y="7556"/>
                  <a:pt x="68271" y="7625"/>
                </a:cubicBezTo>
                <a:cubicBezTo>
                  <a:pt x="68290" y="7653"/>
                  <a:pt x="68285" y="7666"/>
                  <a:pt x="68268" y="7666"/>
                </a:cubicBezTo>
                <a:cubicBezTo>
                  <a:pt x="68244" y="7666"/>
                  <a:pt x="68196" y="7642"/>
                  <a:pt x="68156" y="7602"/>
                </a:cubicBezTo>
                <a:cubicBezTo>
                  <a:pt x="68153" y="7598"/>
                  <a:pt x="68149" y="7596"/>
                  <a:pt x="68145" y="7596"/>
                </a:cubicBezTo>
                <a:cubicBezTo>
                  <a:pt x="68104" y="7596"/>
                  <a:pt x="68065" y="7813"/>
                  <a:pt x="68065" y="7876"/>
                </a:cubicBezTo>
                <a:cubicBezTo>
                  <a:pt x="68065" y="7967"/>
                  <a:pt x="67883" y="7990"/>
                  <a:pt x="67837" y="8013"/>
                </a:cubicBezTo>
                <a:cubicBezTo>
                  <a:pt x="67791" y="8035"/>
                  <a:pt x="67860" y="8104"/>
                  <a:pt x="67905" y="8127"/>
                </a:cubicBezTo>
                <a:cubicBezTo>
                  <a:pt x="67974" y="8150"/>
                  <a:pt x="67791" y="8195"/>
                  <a:pt x="67723" y="8195"/>
                </a:cubicBezTo>
                <a:cubicBezTo>
                  <a:pt x="67654" y="8195"/>
                  <a:pt x="67746" y="8264"/>
                  <a:pt x="67928" y="8355"/>
                </a:cubicBezTo>
                <a:lnTo>
                  <a:pt x="67814" y="8515"/>
                </a:lnTo>
                <a:cubicBezTo>
                  <a:pt x="67791" y="8538"/>
                  <a:pt x="67768" y="8583"/>
                  <a:pt x="67746" y="8606"/>
                </a:cubicBezTo>
                <a:cubicBezTo>
                  <a:pt x="67700" y="8629"/>
                  <a:pt x="67631" y="8697"/>
                  <a:pt x="67609" y="8697"/>
                </a:cubicBezTo>
                <a:cubicBezTo>
                  <a:pt x="67449" y="8629"/>
                  <a:pt x="67654" y="8606"/>
                  <a:pt x="67654" y="8560"/>
                </a:cubicBezTo>
                <a:lnTo>
                  <a:pt x="67631" y="8515"/>
                </a:lnTo>
                <a:cubicBezTo>
                  <a:pt x="67625" y="8496"/>
                  <a:pt x="67614" y="8488"/>
                  <a:pt x="67600" y="8488"/>
                </a:cubicBezTo>
                <a:cubicBezTo>
                  <a:pt x="67560" y="8488"/>
                  <a:pt x="67493" y="8551"/>
                  <a:pt x="67426" y="8652"/>
                </a:cubicBezTo>
                <a:lnTo>
                  <a:pt x="67335" y="8766"/>
                </a:lnTo>
                <a:lnTo>
                  <a:pt x="67312" y="8812"/>
                </a:lnTo>
                <a:cubicBezTo>
                  <a:pt x="67243" y="8834"/>
                  <a:pt x="67061" y="8948"/>
                  <a:pt x="67084" y="8971"/>
                </a:cubicBezTo>
                <a:cubicBezTo>
                  <a:pt x="67129" y="8994"/>
                  <a:pt x="67198" y="9040"/>
                  <a:pt x="67221" y="9063"/>
                </a:cubicBezTo>
                <a:lnTo>
                  <a:pt x="67221" y="9085"/>
                </a:lnTo>
                <a:cubicBezTo>
                  <a:pt x="67221" y="9245"/>
                  <a:pt x="67266" y="9405"/>
                  <a:pt x="67084" y="9542"/>
                </a:cubicBezTo>
                <a:cubicBezTo>
                  <a:pt x="66924" y="9656"/>
                  <a:pt x="66787" y="9793"/>
                  <a:pt x="66604" y="9907"/>
                </a:cubicBezTo>
                <a:cubicBezTo>
                  <a:pt x="66490" y="9976"/>
                  <a:pt x="66399" y="10067"/>
                  <a:pt x="66650" y="10113"/>
                </a:cubicBezTo>
                <a:lnTo>
                  <a:pt x="66764" y="10135"/>
                </a:lnTo>
                <a:cubicBezTo>
                  <a:pt x="66696" y="10227"/>
                  <a:pt x="66604" y="10409"/>
                  <a:pt x="66513" y="10592"/>
                </a:cubicBezTo>
                <a:lnTo>
                  <a:pt x="66490" y="10820"/>
                </a:lnTo>
                <a:lnTo>
                  <a:pt x="66490" y="10980"/>
                </a:lnTo>
                <a:cubicBezTo>
                  <a:pt x="66513" y="11140"/>
                  <a:pt x="66513" y="11299"/>
                  <a:pt x="66513" y="11299"/>
                </a:cubicBezTo>
                <a:cubicBezTo>
                  <a:pt x="66513" y="11322"/>
                  <a:pt x="66582" y="11505"/>
                  <a:pt x="66650" y="11733"/>
                </a:cubicBezTo>
                <a:lnTo>
                  <a:pt x="66787" y="11870"/>
                </a:lnTo>
                <a:lnTo>
                  <a:pt x="66924" y="12030"/>
                </a:lnTo>
                <a:cubicBezTo>
                  <a:pt x="67038" y="12212"/>
                  <a:pt x="67107" y="12441"/>
                  <a:pt x="67061" y="12555"/>
                </a:cubicBezTo>
                <a:lnTo>
                  <a:pt x="67335" y="12555"/>
                </a:lnTo>
                <a:cubicBezTo>
                  <a:pt x="67403" y="12669"/>
                  <a:pt x="67540" y="12829"/>
                  <a:pt x="67586" y="12852"/>
                </a:cubicBezTo>
                <a:cubicBezTo>
                  <a:pt x="67631" y="12852"/>
                  <a:pt x="67860" y="12920"/>
                  <a:pt x="67951" y="12943"/>
                </a:cubicBezTo>
                <a:cubicBezTo>
                  <a:pt x="68020" y="12943"/>
                  <a:pt x="68225" y="13011"/>
                  <a:pt x="68385" y="13057"/>
                </a:cubicBezTo>
                <a:lnTo>
                  <a:pt x="68522" y="13125"/>
                </a:lnTo>
                <a:cubicBezTo>
                  <a:pt x="68550" y="13144"/>
                  <a:pt x="68576" y="13152"/>
                  <a:pt x="68600" y="13152"/>
                </a:cubicBezTo>
                <a:cubicBezTo>
                  <a:pt x="68673" y="13152"/>
                  <a:pt x="68734" y="13087"/>
                  <a:pt x="68828" y="13087"/>
                </a:cubicBezTo>
                <a:cubicBezTo>
                  <a:pt x="68853" y="13087"/>
                  <a:pt x="68880" y="13091"/>
                  <a:pt x="68910" y="13103"/>
                </a:cubicBezTo>
                <a:lnTo>
                  <a:pt x="69138" y="13148"/>
                </a:lnTo>
                <a:cubicBezTo>
                  <a:pt x="69435" y="13125"/>
                  <a:pt x="69709" y="13080"/>
                  <a:pt x="69731" y="13034"/>
                </a:cubicBezTo>
                <a:cubicBezTo>
                  <a:pt x="69731" y="13028"/>
                  <a:pt x="69737" y="13026"/>
                  <a:pt x="69747" y="13026"/>
                </a:cubicBezTo>
                <a:cubicBezTo>
                  <a:pt x="69777" y="13026"/>
                  <a:pt x="69846" y="13051"/>
                  <a:pt x="69914" y="13103"/>
                </a:cubicBezTo>
                <a:lnTo>
                  <a:pt x="70005" y="13125"/>
                </a:lnTo>
                <a:cubicBezTo>
                  <a:pt x="70018" y="13128"/>
                  <a:pt x="70028" y="13129"/>
                  <a:pt x="70037" y="13129"/>
                </a:cubicBezTo>
                <a:cubicBezTo>
                  <a:pt x="70115" y="13129"/>
                  <a:pt x="70099" y="13050"/>
                  <a:pt x="70119" y="12989"/>
                </a:cubicBezTo>
                <a:lnTo>
                  <a:pt x="70142" y="12989"/>
                </a:lnTo>
                <a:cubicBezTo>
                  <a:pt x="70160" y="12989"/>
                  <a:pt x="70339" y="13056"/>
                  <a:pt x="70442" y="13056"/>
                </a:cubicBezTo>
                <a:cubicBezTo>
                  <a:pt x="70473" y="13056"/>
                  <a:pt x="70497" y="13050"/>
                  <a:pt x="70507" y="13034"/>
                </a:cubicBezTo>
                <a:cubicBezTo>
                  <a:pt x="70534" y="12994"/>
                  <a:pt x="70584" y="12970"/>
                  <a:pt x="70634" y="12970"/>
                </a:cubicBezTo>
                <a:cubicBezTo>
                  <a:pt x="70670" y="12970"/>
                  <a:pt x="70707" y="12983"/>
                  <a:pt x="70736" y="13011"/>
                </a:cubicBezTo>
                <a:lnTo>
                  <a:pt x="70941" y="12966"/>
                </a:lnTo>
                <a:lnTo>
                  <a:pt x="71055" y="12943"/>
                </a:lnTo>
                <a:cubicBezTo>
                  <a:pt x="71192" y="12897"/>
                  <a:pt x="71512" y="12852"/>
                  <a:pt x="71740" y="12829"/>
                </a:cubicBezTo>
                <a:lnTo>
                  <a:pt x="71877" y="12715"/>
                </a:lnTo>
                <a:cubicBezTo>
                  <a:pt x="72060" y="12578"/>
                  <a:pt x="72333" y="12692"/>
                  <a:pt x="72470" y="12532"/>
                </a:cubicBezTo>
                <a:lnTo>
                  <a:pt x="72562" y="12441"/>
                </a:lnTo>
                <a:cubicBezTo>
                  <a:pt x="72699" y="12395"/>
                  <a:pt x="72836" y="12327"/>
                  <a:pt x="72858" y="12327"/>
                </a:cubicBezTo>
                <a:lnTo>
                  <a:pt x="72881" y="12327"/>
                </a:lnTo>
                <a:lnTo>
                  <a:pt x="73178" y="12486"/>
                </a:lnTo>
                <a:cubicBezTo>
                  <a:pt x="73452" y="12372"/>
                  <a:pt x="73886" y="12121"/>
                  <a:pt x="74000" y="12121"/>
                </a:cubicBezTo>
                <a:cubicBezTo>
                  <a:pt x="74091" y="12121"/>
                  <a:pt x="74411" y="11984"/>
                  <a:pt x="74548" y="11961"/>
                </a:cubicBezTo>
                <a:cubicBezTo>
                  <a:pt x="74662" y="11961"/>
                  <a:pt x="74867" y="11939"/>
                  <a:pt x="74913" y="11916"/>
                </a:cubicBezTo>
                <a:cubicBezTo>
                  <a:pt x="74958" y="11916"/>
                  <a:pt x="75278" y="11756"/>
                  <a:pt x="75415" y="11710"/>
                </a:cubicBezTo>
                <a:cubicBezTo>
                  <a:pt x="75529" y="11665"/>
                  <a:pt x="75757" y="11573"/>
                  <a:pt x="75849" y="11573"/>
                </a:cubicBezTo>
                <a:cubicBezTo>
                  <a:pt x="75940" y="11573"/>
                  <a:pt x="76511" y="11414"/>
                  <a:pt x="76693" y="11368"/>
                </a:cubicBezTo>
                <a:cubicBezTo>
                  <a:pt x="76876" y="11322"/>
                  <a:pt x="77150" y="11254"/>
                  <a:pt x="77287" y="11208"/>
                </a:cubicBezTo>
                <a:lnTo>
                  <a:pt x="77309" y="11140"/>
                </a:lnTo>
                <a:cubicBezTo>
                  <a:pt x="77326" y="11073"/>
                  <a:pt x="77349" y="11052"/>
                  <a:pt x="77372" y="11052"/>
                </a:cubicBezTo>
                <a:cubicBezTo>
                  <a:pt x="77412" y="11052"/>
                  <a:pt x="77455" y="11117"/>
                  <a:pt x="77469" y="11117"/>
                </a:cubicBezTo>
                <a:lnTo>
                  <a:pt x="77743" y="10934"/>
                </a:lnTo>
                <a:cubicBezTo>
                  <a:pt x="78085" y="10866"/>
                  <a:pt x="78451" y="10797"/>
                  <a:pt x="78496" y="10774"/>
                </a:cubicBezTo>
                <a:cubicBezTo>
                  <a:pt x="78542" y="10752"/>
                  <a:pt x="78725" y="10638"/>
                  <a:pt x="78793" y="10615"/>
                </a:cubicBezTo>
                <a:cubicBezTo>
                  <a:pt x="78862" y="10615"/>
                  <a:pt x="78976" y="10592"/>
                  <a:pt x="79067" y="10592"/>
                </a:cubicBezTo>
                <a:lnTo>
                  <a:pt x="79090" y="10546"/>
                </a:lnTo>
                <a:lnTo>
                  <a:pt x="79181" y="10455"/>
                </a:lnTo>
                <a:lnTo>
                  <a:pt x="79615" y="10455"/>
                </a:lnTo>
                <a:lnTo>
                  <a:pt x="79638" y="10432"/>
                </a:lnTo>
                <a:cubicBezTo>
                  <a:pt x="79843" y="10227"/>
                  <a:pt x="80163" y="10227"/>
                  <a:pt x="80436" y="10135"/>
                </a:cubicBezTo>
                <a:lnTo>
                  <a:pt x="80573" y="10090"/>
                </a:lnTo>
                <a:cubicBezTo>
                  <a:pt x="80756" y="10067"/>
                  <a:pt x="81098" y="9976"/>
                  <a:pt x="81190" y="9953"/>
                </a:cubicBezTo>
                <a:cubicBezTo>
                  <a:pt x="81254" y="9910"/>
                  <a:pt x="81477" y="9768"/>
                  <a:pt x="81580" y="9768"/>
                </a:cubicBezTo>
                <a:cubicBezTo>
                  <a:pt x="81588" y="9768"/>
                  <a:pt x="81595" y="9769"/>
                  <a:pt x="81601" y="9770"/>
                </a:cubicBezTo>
                <a:cubicBezTo>
                  <a:pt x="81641" y="9797"/>
                  <a:pt x="81712" y="9808"/>
                  <a:pt x="81783" y="9808"/>
                </a:cubicBezTo>
                <a:cubicBezTo>
                  <a:pt x="81833" y="9808"/>
                  <a:pt x="81882" y="9802"/>
                  <a:pt x="81920" y="9793"/>
                </a:cubicBezTo>
                <a:lnTo>
                  <a:pt x="82011" y="9770"/>
                </a:lnTo>
                <a:cubicBezTo>
                  <a:pt x="82057" y="9770"/>
                  <a:pt x="82114" y="9787"/>
                  <a:pt x="82163" y="9787"/>
                </a:cubicBezTo>
                <a:cubicBezTo>
                  <a:pt x="82211" y="9787"/>
                  <a:pt x="82251" y="9770"/>
                  <a:pt x="82263" y="9702"/>
                </a:cubicBezTo>
                <a:cubicBezTo>
                  <a:pt x="82270" y="9639"/>
                  <a:pt x="82286" y="9620"/>
                  <a:pt x="82306" y="9620"/>
                </a:cubicBezTo>
                <a:cubicBezTo>
                  <a:pt x="82341" y="9620"/>
                  <a:pt x="82390" y="9681"/>
                  <a:pt x="82432" y="9681"/>
                </a:cubicBezTo>
                <a:cubicBezTo>
                  <a:pt x="82437" y="9681"/>
                  <a:pt x="82441" y="9680"/>
                  <a:pt x="82445" y="9679"/>
                </a:cubicBezTo>
                <a:lnTo>
                  <a:pt x="82605" y="9633"/>
                </a:lnTo>
                <a:cubicBezTo>
                  <a:pt x="82810" y="9588"/>
                  <a:pt x="83267" y="9451"/>
                  <a:pt x="83335" y="9405"/>
                </a:cubicBezTo>
                <a:cubicBezTo>
                  <a:pt x="83387" y="9354"/>
                  <a:pt x="83528" y="9328"/>
                  <a:pt x="83682" y="9328"/>
                </a:cubicBezTo>
                <a:cubicBezTo>
                  <a:pt x="83733" y="9328"/>
                  <a:pt x="83786" y="9331"/>
                  <a:pt x="83837" y="9336"/>
                </a:cubicBezTo>
                <a:lnTo>
                  <a:pt x="84043" y="9359"/>
                </a:lnTo>
                <a:lnTo>
                  <a:pt x="84066" y="9359"/>
                </a:lnTo>
                <a:lnTo>
                  <a:pt x="84180" y="9222"/>
                </a:lnTo>
                <a:cubicBezTo>
                  <a:pt x="84198" y="9225"/>
                  <a:pt x="84218" y="9226"/>
                  <a:pt x="84239" y="9226"/>
                </a:cubicBezTo>
                <a:cubicBezTo>
                  <a:pt x="84413" y="9226"/>
                  <a:pt x="84692" y="9154"/>
                  <a:pt x="84773" y="9154"/>
                </a:cubicBezTo>
                <a:cubicBezTo>
                  <a:pt x="84819" y="9165"/>
                  <a:pt x="84887" y="9171"/>
                  <a:pt x="84950" y="9171"/>
                </a:cubicBezTo>
                <a:cubicBezTo>
                  <a:pt x="85013" y="9171"/>
                  <a:pt x="85070" y="9165"/>
                  <a:pt x="85093" y="9154"/>
                </a:cubicBezTo>
                <a:cubicBezTo>
                  <a:pt x="85138" y="9154"/>
                  <a:pt x="85572" y="9085"/>
                  <a:pt x="85709" y="9063"/>
                </a:cubicBezTo>
                <a:cubicBezTo>
                  <a:pt x="85752" y="9056"/>
                  <a:pt x="85819" y="9054"/>
                  <a:pt x="85898" y="9054"/>
                </a:cubicBezTo>
                <a:cubicBezTo>
                  <a:pt x="86113" y="9054"/>
                  <a:pt x="86414" y="9075"/>
                  <a:pt x="86531" y="9108"/>
                </a:cubicBezTo>
                <a:cubicBezTo>
                  <a:pt x="86668" y="9131"/>
                  <a:pt x="86850" y="9154"/>
                  <a:pt x="86919" y="9177"/>
                </a:cubicBezTo>
                <a:lnTo>
                  <a:pt x="86965" y="9177"/>
                </a:lnTo>
                <a:cubicBezTo>
                  <a:pt x="87010" y="9177"/>
                  <a:pt x="87079" y="9131"/>
                  <a:pt x="87079" y="9131"/>
                </a:cubicBezTo>
                <a:lnTo>
                  <a:pt x="87101" y="9177"/>
                </a:lnTo>
                <a:cubicBezTo>
                  <a:pt x="87130" y="9220"/>
                  <a:pt x="87187" y="9236"/>
                  <a:pt x="87236" y="9236"/>
                </a:cubicBezTo>
                <a:cubicBezTo>
                  <a:pt x="87264" y="9236"/>
                  <a:pt x="87290" y="9231"/>
                  <a:pt x="87307" y="9222"/>
                </a:cubicBezTo>
                <a:cubicBezTo>
                  <a:pt x="87330" y="9222"/>
                  <a:pt x="87535" y="9268"/>
                  <a:pt x="87581" y="9314"/>
                </a:cubicBezTo>
                <a:cubicBezTo>
                  <a:pt x="87626" y="9359"/>
                  <a:pt x="87786" y="9565"/>
                  <a:pt x="87855" y="9588"/>
                </a:cubicBezTo>
                <a:cubicBezTo>
                  <a:pt x="87942" y="9609"/>
                  <a:pt x="88049" y="9817"/>
                  <a:pt x="88138" y="9817"/>
                </a:cubicBezTo>
                <a:cubicBezTo>
                  <a:pt x="88143" y="9817"/>
                  <a:pt x="88147" y="9817"/>
                  <a:pt x="88151" y="9816"/>
                </a:cubicBezTo>
                <a:cubicBezTo>
                  <a:pt x="88243" y="9816"/>
                  <a:pt x="88288" y="9861"/>
                  <a:pt x="88288" y="9884"/>
                </a:cubicBezTo>
                <a:cubicBezTo>
                  <a:pt x="88266" y="9907"/>
                  <a:pt x="88311" y="9930"/>
                  <a:pt x="88380" y="9930"/>
                </a:cubicBezTo>
                <a:lnTo>
                  <a:pt x="88425" y="9907"/>
                </a:lnTo>
                <a:cubicBezTo>
                  <a:pt x="88448" y="9907"/>
                  <a:pt x="88425" y="9839"/>
                  <a:pt x="88448" y="9839"/>
                </a:cubicBezTo>
                <a:lnTo>
                  <a:pt x="88471" y="9816"/>
                </a:lnTo>
                <a:cubicBezTo>
                  <a:pt x="88517" y="9816"/>
                  <a:pt x="88562" y="9884"/>
                  <a:pt x="88562" y="9976"/>
                </a:cubicBezTo>
                <a:lnTo>
                  <a:pt x="88676" y="9953"/>
                </a:lnTo>
                <a:lnTo>
                  <a:pt x="88745" y="9930"/>
                </a:lnTo>
                <a:cubicBezTo>
                  <a:pt x="88791" y="9884"/>
                  <a:pt x="88791" y="9747"/>
                  <a:pt x="88722" y="9656"/>
                </a:cubicBezTo>
                <a:lnTo>
                  <a:pt x="88654" y="9588"/>
                </a:lnTo>
                <a:cubicBezTo>
                  <a:pt x="88585" y="9496"/>
                  <a:pt x="88494" y="9428"/>
                  <a:pt x="88471" y="9336"/>
                </a:cubicBezTo>
                <a:lnTo>
                  <a:pt x="88425" y="9177"/>
                </a:lnTo>
                <a:cubicBezTo>
                  <a:pt x="88448" y="8994"/>
                  <a:pt x="88448" y="8834"/>
                  <a:pt x="88448" y="8812"/>
                </a:cubicBezTo>
                <a:cubicBezTo>
                  <a:pt x="88448" y="8812"/>
                  <a:pt x="88539" y="8675"/>
                  <a:pt x="88471" y="8652"/>
                </a:cubicBezTo>
                <a:cubicBezTo>
                  <a:pt x="88425" y="8629"/>
                  <a:pt x="88288" y="8401"/>
                  <a:pt x="88220" y="8355"/>
                </a:cubicBezTo>
                <a:cubicBezTo>
                  <a:pt x="88174" y="8287"/>
                  <a:pt x="87855" y="8081"/>
                  <a:pt x="87535" y="7921"/>
                </a:cubicBezTo>
                <a:lnTo>
                  <a:pt x="87238" y="7762"/>
                </a:lnTo>
                <a:lnTo>
                  <a:pt x="87193" y="7739"/>
                </a:lnTo>
                <a:cubicBezTo>
                  <a:pt x="87182" y="7734"/>
                  <a:pt x="87152" y="7732"/>
                  <a:pt x="87110" y="7732"/>
                </a:cubicBezTo>
                <a:cubicBezTo>
                  <a:pt x="87035" y="7732"/>
                  <a:pt x="86921" y="7737"/>
                  <a:pt x="86815" y="7737"/>
                </a:cubicBezTo>
                <a:cubicBezTo>
                  <a:pt x="86718" y="7737"/>
                  <a:pt x="86627" y="7733"/>
                  <a:pt x="86576" y="7716"/>
                </a:cubicBezTo>
                <a:cubicBezTo>
                  <a:pt x="86447" y="7651"/>
                  <a:pt x="86132" y="7463"/>
                  <a:pt x="86003" y="7463"/>
                </a:cubicBezTo>
                <a:cubicBezTo>
                  <a:pt x="85996" y="7463"/>
                  <a:pt x="85989" y="7464"/>
                  <a:pt x="85983" y="7465"/>
                </a:cubicBezTo>
                <a:cubicBezTo>
                  <a:pt x="85952" y="7471"/>
                  <a:pt x="85915" y="7474"/>
                  <a:pt x="85875" y="7474"/>
                </a:cubicBezTo>
                <a:cubicBezTo>
                  <a:pt x="85764" y="7474"/>
                  <a:pt x="85627" y="7453"/>
                  <a:pt x="85527" y="7419"/>
                </a:cubicBezTo>
                <a:lnTo>
                  <a:pt x="85390" y="7510"/>
                </a:lnTo>
                <a:cubicBezTo>
                  <a:pt x="85385" y="7515"/>
                  <a:pt x="85378" y="7517"/>
                  <a:pt x="85368" y="7517"/>
                </a:cubicBezTo>
                <a:cubicBezTo>
                  <a:pt x="85326" y="7517"/>
                  <a:pt x="85248" y="7483"/>
                  <a:pt x="85230" y="7465"/>
                </a:cubicBezTo>
                <a:lnTo>
                  <a:pt x="85138" y="7328"/>
                </a:lnTo>
                <a:cubicBezTo>
                  <a:pt x="85059" y="7339"/>
                  <a:pt x="84939" y="7339"/>
                  <a:pt x="84827" y="7339"/>
                </a:cubicBezTo>
                <a:cubicBezTo>
                  <a:pt x="84716" y="7339"/>
                  <a:pt x="84614" y="7339"/>
                  <a:pt x="84568" y="7351"/>
                </a:cubicBezTo>
                <a:cubicBezTo>
                  <a:pt x="84477" y="7374"/>
                  <a:pt x="84340" y="7396"/>
                  <a:pt x="84248" y="7396"/>
                </a:cubicBezTo>
                <a:lnTo>
                  <a:pt x="84180" y="7442"/>
                </a:lnTo>
                <a:lnTo>
                  <a:pt x="84111" y="7465"/>
                </a:lnTo>
                <a:cubicBezTo>
                  <a:pt x="84043" y="7533"/>
                  <a:pt x="83815" y="7625"/>
                  <a:pt x="83586" y="7670"/>
                </a:cubicBezTo>
                <a:lnTo>
                  <a:pt x="83449" y="7830"/>
                </a:lnTo>
                <a:cubicBezTo>
                  <a:pt x="83449" y="7837"/>
                  <a:pt x="83440" y="7839"/>
                  <a:pt x="83425" y="7839"/>
                </a:cubicBezTo>
                <a:cubicBezTo>
                  <a:pt x="83388" y="7839"/>
                  <a:pt x="83322" y="7823"/>
                  <a:pt x="83290" y="7807"/>
                </a:cubicBezTo>
                <a:cubicBezTo>
                  <a:pt x="83198" y="7762"/>
                  <a:pt x="83176" y="7716"/>
                  <a:pt x="83267" y="7647"/>
                </a:cubicBezTo>
                <a:lnTo>
                  <a:pt x="83290" y="7625"/>
                </a:lnTo>
                <a:cubicBezTo>
                  <a:pt x="83290" y="7596"/>
                  <a:pt x="83274" y="7586"/>
                  <a:pt x="83252" y="7586"/>
                </a:cubicBezTo>
                <a:cubicBezTo>
                  <a:pt x="83202" y="7586"/>
                  <a:pt x="83116" y="7639"/>
                  <a:pt x="83084" y="7670"/>
                </a:cubicBezTo>
                <a:cubicBezTo>
                  <a:pt x="83079" y="7680"/>
                  <a:pt x="83073" y="7685"/>
                  <a:pt x="83067" y="7685"/>
                </a:cubicBezTo>
                <a:cubicBezTo>
                  <a:pt x="83043" y="7685"/>
                  <a:pt x="83011" y="7623"/>
                  <a:pt x="82993" y="7533"/>
                </a:cubicBezTo>
                <a:lnTo>
                  <a:pt x="82810" y="7625"/>
                </a:lnTo>
                <a:cubicBezTo>
                  <a:pt x="82673" y="7716"/>
                  <a:pt x="82445" y="7647"/>
                  <a:pt x="82331" y="7830"/>
                </a:cubicBezTo>
                <a:cubicBezTo>
                  <a:pt x="82317" y="7851"/>
                  <a:pt x="82299" y="7859"/>
                  <a:pt x="82279" y="7859"/>
                </a:cubicBezTo>
                <a:cubicBezTo>
                  <a:pt x="82232" y="7859"/>
                  <a:pt x="82173" y="7816"/>
                  <a:pt x="82126" y="7784"/>
                </a:cubicBezTo>
                <a:lnTo>
                  <a:pt x="82103" y="7784"/>
                </a:lnTo>
                <a:cubicBezTo>
                  <a:pt x="82034" y="7784"/>
                  <a:pt x="82011" y="7807"/>
                  <a:pt x="82057" y="7853"/>
                </a:cubicBezTo>
                <a:lnTo>
                  <a:pt x="82057" y="7898"/>
                </a:lnTo>
                <a:cubicBezTo>
                  <a:pt x="82057" y="7944"/>
                  <a:pt x="82034" y="8013"/>
                  <a:pt x="82011" y="8013"/>
                </a:cubicBezTo>
                <a:lnTo>
                  <a:pt x="81943" y="7990"/>
                </a:lnTo>
                <a:cubicBezTo>
                  <a:pt x="81933" y="7987"/>
                  <a:pt x="81923" y="7986"/>
                  <a:pt x="81912" y="7986"/>
                </a:cubicBezTo>
                <a:cubicBezTo>
                  <a:pt x="81823" y="7986"/>
                  <a:pt x="81710" y="8063"/>
                  <a:pt x="81669" y="8104"/>
                </a:cubicBezTo>
                <a:cubicBezTo>
                  <a:pt x="81649" y="8124"/>
                  <a:pt x="81619" y="8136"/>
                  <a:pt x="81586" y="8136"/>
                </a:cubicBezTo>
                <a:cubicBezTo>
                  <a:pt x="81546" y="8136"/>
                  <a:pt x="81501" y="8119"/>
                  <a:pt x="81464" y="8081"/>
                </a:cubicBezTo>
                <a:lnTo>
                  <a:pt x="81395" y="8035"/>
                </a:lnTo>
                <a:lnTo>
                  <a:pt x="81349" y="7990"/>
                </a:lnTo>
                <a:cubicBezTo>
                  <a:pt x="81338" y="7984"/>
                  <a:pt x="81325" y="7982"/>
                  <a:pt x="81310" y="7982"/>
                </a:cubicBezTo>
                <a:cubicBezTo>
                  <a:pt x="81205" y="7982"/>
                  <a:pt x="81024" y="8110"/>
                  <a:pt x="80984" y="8150"/>
                </a:cubicBezTo>
                <a:cubicBezTo>
                  <a:pt x="80928" y="8206"/>
                  <a:pt x="80872" y="8247"/>
                  <a:pt x="80841" y="8247"/>
                </a:cubicBezTo>
                <a:cubicBezTo>
                  <a:pt x="80834" y="8247"/>
                  <a:pt x="80829" y="8245"/>
                  <a:pt x="80825" y="8241"/>
                </a:cubicBezTo>
                <a:cubicBezTo>
                  <a:pt x="80825" y="8218"/>
                  <a:pt x="80825" y="8150"/>
                  <a:pt x="80825" y="8150"/>
                </a:cubicBezTo>
                <a:cubicBezTo>
                  <a:pt x="80665" y="8150"/>
                  <a:pt x="80505" y="8127"/>
                  <a:pt x="80322" y="8127"/>
                </a:cubicBezTo>
                <a:cubicBezTo>
                  <a:pt x="80322" y="8127"/>
                  <a:pt x="80300" y="8218"/>
                  <a:pt x="80322" y="8241"/>
                </a:cubicBezTo>
                <a:lnTo>
                  <a:pt x="80368" y="8264"/>
                </a:lnTo>
                <a:cubicBezTo>
                  <a:pt x="80482" y="8309"/>
                  <a:pt x="80436" y="8378"/>
                  <a:pt x="80277" y="8446"/>
                </a:cubicBezTo>
                <a:lnTo>
                  <a:pt x="80254" y="8423"/>
                </a:lnTo>
                <a:lnTo>
                  <a:pt x="80094" y="8287"/>
                </a:lnTo>
                <a:cubicBezTo>
                  <a:pt x="80048" y="8401"/>
                  <a:pt x="79957" y="8492"/>
                  <a:pt x="79934" y="8492"/>
                </a:cubicBezTo>
                <a:cubicBezTo>
                  <a:pt x="79934" y="8494"/>
                  <a:pt x="79934" y="8494"/>
                  <a:pt x="79934" y="8494"/>
                </a:cubicBezTo>
                <a:cubicBezTo>
                  <a:pt x="79928" y="8494"/>
                  <a:pt x="79889" y="8374"/>
                  <a:pt x="79889" y="8332"/>
                </a:cubicBezTo>
                <a:cubicBezTo>
                  <a:pt x="79882" y="8318"/>
                  <a:pt x="79861" y="8313"/>
                  <a:pt x="79835" y="8313"/>
                </a:cubicBezTo>
                <a:cubicBezTo>
                  <a:pt x="79778" y="8313"/>
                  <a:pt x="79692" y="8339"/>
                  <a:pt x="79660" y="8355"/>
                </a:cubicBezTo>
                <a:cubicBezTo>
                  <a:pt x="79615" y="8378"/>
                  <a:pt x="79706" y="8446"/>
                  <a:pt x="79729" y="8446"/>
                </a:cubicBezTo>
                <a:cubicBezTo>
                  <a:pt x="79775" y="8469"/>
                  <a:pt x="79775" y="8492"/>
                  <a:pt x="79729" y="8515"/>
                </a:cubicBezTo>
                <a:lnTo>
                  <a:pt x="79638" y="8515"/>
                </a:lnTo>
                <a:cubicBezTo>
                  <a:pt x="79546" y="8492"/>
                  <a:pt x="79341" y="8469"/>
                  <a:pt x="79181" y="8423"/>
                </a:cubicBezTo>
                <a:lnTo>
                  <a:pt x="79067" y="8583"/>
                </a:lnTo>
                <a:cubicBezTo>
                  <a:pt x="79021" y="8629"/>
                  <a:pt x="78976" y="8697"/>
                  <a:pt x="78976" y="8766"/>
                </a:cubicBezTo>
                <a:lnTo>
                  <a:pt x="78930" y="8948"/>
                </a:lnTo>
                <a:cubicBezTo>
                  <a:pt x="78747" y="8903"/>
                  <a:pt x="78656" y="8812"/>
                  <a:pt x="78702" y="8766"/>
                </a:cubicBezTo>
                <a:lnTo>
                  <a:pt x="78725" y="8766"/>
                </a:lnTo>
                <a:cubicBezTo>
                  <a:pt x="78744" y="8770"/>
                  <a:pt x="78762" y="8772"/>
                  <a:pt x="78777" y="8772"/>
                </a:cubicBezTo>
                <a:cubicBezTo>
                  <a:pt x="78852" y="8772"/>
                  <a:pt x="78880" y="8727"/>
                  <a:pt x="78862" y="8652"/>
                </a:cubicBezTo>
                <a:cubicBezTo>
                  <a:pt x="78845" y="8636"/>
                  <a:pt x="78795" y="8619"/>
                  <a:pt x="78751" y="8619"/>
                </a:cubicBezTo>
                <a:cubicBezTo>
                  <a:pt x="78732" y="8619"/>
                  <a:pt x="78715" y="8622"/>
                  <a:pt x="78702" y="8629"/>
                </a:cubicBezTo>
                <a:lnTo>
                  <a:pt x="78610" y="8652"/>
                </a:lnTo>
                <a:cubicBezTo>
                  <a:pt x="78519" y="8697"/>
                  <a:pt x="78496" y="8834"/>
                  <a:pt x="78519" y="8880"/>
                </a:cubicBezTo>
                <a:cubicBezTo>
                  <a:pt x="78531" y="8903"/>
                  <a:pt x="78474" y="8909"/>
                  <a:pt x="78405" y="8909"/>
                </a:cubicBezTo>
                <a:cubicBezTo>
                  <a:pt x="78337" y="8909"/>
                  <a:pt x="78257" y="8903"/>
                  <a:pt x="78222" y="8903"/>
                </a:cubicBezTo>
                <a:cubicBezTo>
                  <a:pt x="78213" y="8900"/>
                  <a:pt x="78203" y="8899"/>
                  <a:pt x="78195" y="8899"/>
                </a:cubicBezTo>
                <a:cubicBezTo>
                  <a:pt x="78127" y="8899"/>
                  <a:pt x="78111" y="8976"/>
                  <a:pt x="78131" y="9017"/>
                </a:cubicBezTo>
                <a:cubicBezTo>
                  <a:pt x="78131" y="9063"/>
                  <a:pt x="78131" y="9085"/>
                  <a:pt x="78108" y="9108"/>
                </a:cubicBezTo>
                <a:cubicBezTo>
                  <a:pt x="78108" y="9108"/>
                  <a:pt x="77971" y="9017"/>
                  <a:pt x="77926" y="8971"/>
                </a:cubicBezTo>
                <a:cubicBezTo>
                  <a:pt x="77921" y="8969"/>
                  <a:pt x="77913" y="8968"/>
                  <a:pt x="77903" y="8968"/>
                </a:cubicBezTo>
                <a:cubicBezTo>
                  <a:pt x="77822" y="8968"/>
                  <a:pt x="77599" y="9042"/>
                  <a:pt x="77538" y="9063"/>
                </a:cubicBezTo>
                <a:cubicBezTo>
                  <a:pt x="77446" y="9108"/>
                  <a:pt x="77150" y="9200"/>
                  <a:pt x="77058" y="9245"/>
                </a:cubicBezTo>
                <a:cubicBezTo>
                  <a:pt x="76967" y="9268"/>
                  <a:pt x="76830" y="9359"/>
                  <a:pt x="76739" y="9451"/>
                </a:cubicBezTo>
                <a:lnTo>
                  <a:pt x="76762" y="9519"/>
                </a:lnTo>
                <a:cubicBezTo>
                  <a:pt x="76784" y="9588"/>
                  <a:pt x="76784" y="9610"/>
                  <a:pt x="76693" y="9610"/>
                </a:cubicBezTo>
                <a:lnTo>
                  <a:pt x="76670" y="9610"/>
                </a:lnTo>
                <a:cubicBezTo>
                  <a:pt x="76625" y="9565"/>
                  <a:pt x="76488" y="9451"/>
                  <a:pt x="76328" y="9359"/>
                </a:cubicBezTo>
                <a:lnTo>
                  <a:pt x="76214" y="9473"/>
                </a:lnTo>
                <a:lnTo>
                  <a:pt x="76145" y="9565"/>
                </a:lnTo>
                <a:cubicBezTo>
                  <a:pt x="76086" y="9664"/>
                  <a:pt x="76026" y="9729"/>
                  <a:pt x="75997" y="9729"/>
                </a:cubicBezTo>
                <a:cubicBezTo>
                  <a:pt x="75992" y="9729"/>
                  <a:pt x="75988" y="9727"/>
                  <a:pt x="75986" y="9725"/>
                </a:cubicBezTo>
                <a:lnTo>
                  <a:pt x="75986" y="9702"/>
                </a:lnTo>
                <a:cubicBezTo>
                  <a:pt x="75963" y="9656"/>
                  <a:pt x="75963" y="9542"/>
                  <a:pt x="75917" y="9542"/>
                </a:cubicBezTo>
                <a:cubicBezTo>
                  <a:pt x="75890" y="9530"/>
                  <a:pt x="75868" y="9525"/>
                  <a:pt x="75851" y="9525"/>
                </a:cubicBezTo>
                <a:cubicBezTo>
                  <a:pt x="75770" y="9525"/>
                  <a:pt x="75791" y="9641"/>
                  <a:pt x="75734" y="9679"/>
                </a:cubicBezTo>
                <a:lnTo>
                  <a:pt x="75620" y="9747"/>
                </a:lnTo>
                <a:cubicBezTo>
                  <a:pt x="75620" y="9836"/>
                  <a:pt x="75593" y="9869"/>
                  <a:pt x="75581" y="9869"/>
                </a:cubicBezTo>
                <a:cubicBezTo>
                  <a:pt x="75577" y="9869"/>
                  <a:pt x="75575" y="9867"/>
                  <a:pt x="75575" y="9861"/>
                </a:cubicBezTo>
                <a:cubicBezTo>
                  <a:pt x="75573" y="9860"/>
                  <a:pt x="75571" y="9859"/>
                  <a:pt x="75567" y="9859"/>
                </a:cubicBezTo>
                <a:cubicBezTo>
                  <a:pt x="75514" y="9859"/>
                  <a:pt x="75249" y="10003"/>
                  <a:pt x="75164" y="10067"/>
                </a:cubicBezTo>
                <a:cubicBezTo>
                  <a:pt x="75050" y="10135"/>
                  <a:pt x="74867" y="10204"/>
                  <a:pt x="74753" y="10249"/>
                </a:cubicBezTo>
                <a:lnTo>
                  <a:pt x="74730" y="10090"/>
                </a:lnTo>
                <a:cubicBezTo>
                  <a:pt x="74730" y="10071"/>
                  <a:pt x="74670" y="10038"/>
                  <a:pt x="74623" y="10038"/>
                </a:cubicBezTo>
                <a:cubicBezTo>
                  <a:pt x="74612" y="10038"/>
                  <a:pt x="74602" y="10040"/>
                  <a:pt x="74593" y="10044"/>
                </a:cubicBezTo>
                <a:lnTo>
                  <a:pt x="74502" y="10067"/>
                </a:lnTo>
                <a:cubicBezTo>
                  <a:pt x="74433" y="10135"/>
                  <a:pt x="74251" y="10364"/>
                  <a:pt x="74228" y="10364"/>
                </a:cubicBezTo>
                <a:cubicBezTo>
                  <a:pt x="74205" y="10364"/>
                  <a:pt x="74045" y="10341"/>
                  <a:pt x="73863" y="10318"/>
                </a:cubicBezTo>
                <a:lnTo>
                  <a:pt x="73749" y="10386"/>
                </a:lnTo>
                <a:lnTo>
                  <a:pt x="73543" y="10455"/>
                </a:lnTo>
                <a:cubicBezTo>
                  <a:pt x="73511" y="10423"/>
                  <a:pt x="73473" y="10407"/>
                  <a:pt x="73435" y="10407"/>
                </a:cubicBezTo>
                <a:cubicBezTo>
                  <a:pt x="73366" y="10407"/>
                  <a:pt x="73299" y="10458"/>
                  <a:pt x="73269" y="10546"/>
                </a:cubicBezTo>
                <a:lnTo>
                  <a:pt x="73064" y="10386"/>
                </a:lnTo>
                <a:lnTo>
                  <a:pt x="73041" y="10364"/>
                </a:lnTo>
                <a:cubicBezTo>
                  <a:pt x="72973" y="10364"/>
                  <a:pt x="72881" y="10455"/>
                  <a:pt x="72858" y="10546"/>
                </a:cubicBezTo>
                <a:lnTo>
                  <a:pt x="72904" y="10569"/>
                </a:lnTo>
                <a:lnTo>
                  <a:pt x="72973" y="10615"/>
                </a:lnTo>
                <a:cubicBezTo>
                  <a:pt x="73132" y="10638"/>
                  <a:pt x="73132" y="10683"/>
                  <a:pt x="72995" y="10683"/>
                </a:cubicBezTo>
                <a:lnTo>
                  <a:pt x="72927" y="10729"/>
                </a:lnTo>
                <a:lnTo>
                  <a:pt x="72744" y="10843"/>
                </a:lnTo>
                <a:cubicBezTo>
                  <a:pt x="72706" y="10746"/>
                  <a:pt x="72537" y="10650"/>
                  <a:pt x="72444" y="10650"/>
                </a:cubicBezTo>
                <a:cubicBezTo>
                  <a:pt x="72427" y="10650"/>
                  <a:pt x="72413" y="10653"/>
                  <a:pt x="72402" y="10660"/>
                </a:cubicBezTo>
                <a:cubicBezTo>
                  <a:pt x="72356" y="10683"/>
                  <a:pt x="72128" y="10843"/>
                  <a:pt x="72037" y="10866"/>
                </a:cubicBezTo>
                <a:cubicBezTo>
                  <a:pt x="71945" y="10866"/>
                  <a:pt x="71557" y="10934"/>
                  <a:pt x="71489" y="11026"/>
                </a:cubicBezTo>
                <a:cubicBezTo>
                  <a:pt x="71449" y="11105"/>
                  <a:pt x="71410" y="11167"/>
                  <a:pt x="71385" y="11167"/>
                </a:cubicBezTo>
                <a:cubicBezTo>
                  <a:pt x="71381" y="11167"/>
                  <a:pt x="71378" y="11166"/>
                  <a:pt x="71375" y="11163"/>
                </a:cubicBezTo>
                <a:lnTo>
                  <a:pt x="71352" y="11163"/>
                </a:lnTo>
                <a:lnTo>
                  <a:pt x="71215" y="11140"/>
                </a:lnTo>
                <a:cubicBezTo>
                  <a:pt x="71197" y="11103"/>
                  <a:pt x="71146" y="11089"/>
                  <a:pt x="71095" y="11089"/>
                </a:cubicBezTo>
                <a:cubicBezTo>
                  <a:pt x="71020" y="11089"/>
                  <a:pt x="70946" y="11121"/>
                  <a:pt x="70987" y="11163"/>
                </a:cubicBezTo>
                <a:cubicBezTo>
                  <a:pt x="71055" y="11208"/>
                  <a:pt x="70873" y="11368"/>
                  <a:pt x="70759" y="11391"/>
                </a:cubicBezTo>
                <a:cubicBezTo>
                  <a:pt x="70667" y="11436"/>
                  <a:pt x="70507" y="11436"/>
                  <a:pt x="70485" y="11436"/>
                </a:cubicBezTo>
                <a:cubicBezTo>
                  <a:pt x="70462" y="11436"/>
                  <a:pt x="70325" y="11391"/>
                  <a:pt x="70256" y="11368"/>
                </a:cubicBezTo>
                <a:cubicBezTo>
                  <a:pt x="70211" y="11368"/>
                  <a:pt x="70279" y="11459"/>
                  <a:pt x="70302" y="11482"/>
                </a:cubicBezTo>
                <a:cubicBezTo>
                  <a:pt x="70302" y="11482"/>
                  <a:pt x="70142" y="11573"/>
                  <a:pt x="70051" y="11596"/>
                </a:cubicBezTo>
                <a:cubicBezTo>
                  <a:pt x="70045" y="11598"/>
                  <a:pt x="70039" y="11599"/>
                  <a:pt x="70034" y="11599"/>
                </a:cubicBezTo>
                <a:cubicBezTo>
                  <a:pt x="69982" y="11599"/>
                  <a:pt x="69982" y="11501"/>
                  <a:pt x="69982" y="11459"/>
                </a:cubicBezTo>
                <a:cubicBezTo>
                  <a:pt x="69988" y="11448"/>
                  <a:pt x="69968" y="11444"/>
                  <a:pt x="69933" y="11444"/>
                </a:cubicBezTo>
                <a:cubicBezTo>
                  <a:pt x="69822" y="11444"/>
                  <a:pt x="69556" y="11488"/>
                  <a:pt x="69435" y="11505"/>
                </a:cubicBezTo>
                <a:cubicBezTo>
                  <a:pt x="69298" y="11528"/>
                  <a:pt x="69229" y="11619"/>
                  <a:pt x="69252" y="11642"/>
                </a:cubicBezTo>
                <a:cubicBezTo>
                  <a:pt x="69268" y="11657"/>
                  <a:pt x="69166" y="11694"/>
                  <a:pt x="69086" y="11694"/>
                </a:cubicBezTo>
                <a:cubicBezTo>
                  <a:pt x="69048" y="11694"/>
                  <a:pt x="69015" y="11686"/>
                  <a:pt x="69001" y="11665"/>
                </a:cubicBezTo>
                <a:cubicBezTo>
                  <a:pt x="68997" y="11653"/>
                  <a:pt x="68983" y="11648"/>
                  <a:pt x="68962" y="11648"/>
                </a:cubicBezTo>
                <a:cubicBezTo>
                  <a:pt x="68859" y="11648"/>
                  <a:pt x="68589" y="11764"/>
                  <a:pt x="68476" y="11802"/>
                </a:cubicBezTo>
                <a:cubicBezTo>
                  <a:pt x="68450" y="11806"/>
                  <a:pt x="68421" y="11808"/>
                  <a:pt x="68392" y="11808"/>
                </a:cubicBezTo>
                <a:cubicBezTo>
                  <a:pt x="68267" y="11808"/>
                  <a:pt x="68129" y="11774"/>
                  <a:pt x="68111" y="11756"/>
                </a:cubicBezTo>
                <a:cubicBezTo>
                  <a:pt x="68106" y="11752"/>
                  <a:pt x="68099" y="11750"/>
                  <a:pt x="68089" y="11750"/>
                </a:cubicBezTo>
                <a:cubicBezTo>
                  <a:pt x="68048" y="11750"/>
                  <a:pt x="67970" y="11783"/>
                  <a:pt x="67951" y="11802"/>
                </a:cubicBezTo>
                <a:cubicBezTo>
                  <a:pt x="67949" y="11804"/>
                  <a:pt x="67946" y="11805"/>
                  <a:pt x="67941" y="11805"/>
                </a:cubicBezTo>
                <a:cubicBezTo>
                  <a:pt x="67896" y="11805"/>
                  <a:pt x="67737" y="11706"/>
                  <a:pt x="67654" y="11665"/>
                </a:cubicBezTo>
                <a:cubicBezTo>
                  <a:pt x="67586" y="11619"/>
                  <a:pt x="67654" y="11528"/>
                  <a:pt x="67677" y="11528"/>
                </a:cubicBezTo>
                <a:cubicBezTo>
                  <a:pt x="67700" y="11528"/>
                  <a:pt x="67654" y="11459"/>
                  <a:pt x="67586" y="11414"/>
                </a:cubicBezTo>
                <a:lnTo>
                  <a:pt x="67540" y="11368"/>
                </a:lnTo>
                <a:lnTo>
                  <a:pt x="67517" y="11299"/>
                </a:lnTo>
                <a:cubicBezTo>
                  <a:pt x="67540" y="11208"/>
                  <a:pt x="67723" y="11117"/>
                  <a:pt x="67791" y="11094"/>
                </a:cubicBezTo>
                <a:cubicBezTo>
                  <a:pt x="67837" y="11094"/>
                  <a:pt x="67746" y="11026"/>
                  <a:pt x="67700" y="11026"/>
                </a:cubicBezTo>
                <a:cubicBezTo>
                  <a:pt x="67677" y="11003"/>
                  <a:pt x="67883" y="10752"/>
                  <a:pt x="67974" y="10660"/>
                </a:cubicBezTo>
                <a:cubicBezTo>
                  <a:pt x="68065" y="10569"/>
                  <a:pt x="68179" y="10409"/>
                  <a:pt x="68179" y="10364"/>
                </a:cubicBezTo>
                <a:cubicBezTo>
                  <a:pt x="68202" y="10318"/>
                  <a:pt x="68202" y="10090"/>
                  <a:pt x="68202" y="9884"/>
                </a:cubicBezTo>
                <a:lnTo>
                  <a:pt x="68408" y="9793"/>
                </a:lnTo>
                <a:cubicBezTo>
                  <a:pt x="68567" y="9747"/>
                  <a:pt x="68590" y="9702"/>
                  <a:pt x="68567" y="9610"/>
                </a:cubicBezTo>
                <a:cubicBezTo>
                  <a:pt x="68567" y="9519"/>
                  <a:pt x="68544" y="9451"/>
                  <a:pt x="68522" y="9359"/>
                </a:cubicBezTo>
                <a:lnTo>
                  <a:pt x="68522" y="9336"/>
                </a:lnTo>
                <a:cubicBezTo>
                  <a:pt x="68522" y="9314"/>
                  <a:pt x="68590" y="9268"/>
                  <a:pt x="68681" y="9245"/>
                </a:cubicBezTo>
                <a:lnTo>
                  <a:pt x="68590" y="9154"/>
                </a:lnTo>
                <a:lnTo>
                  <a:pt x="68522" y="9085"/>
                </a:lnTo>
                <a:cubicBezTo>
                  <a:pt x="68574" y="9072"/>
                  <a:pt x="68688" y="9059"/>
                  <a:pt x="68779" y="9059"/>
                </a:cubicBezTo>
                <a:cubicBezTo>
                  <a:pt x="68846" y="9059"/>
                  <a:pt x="68900" y="9066"/>
                  <a:pt x="68910" y="9085"/>
                </a:cubicBezTo>
                <a:cubicBezTo>
                  <a:pt x="68914" y="9094"/>
                  <a:pt x="68921" y="9098"/>
                  <a:pt x="68929" y="9098"/>
                </a:cubicBezTo>
                <a:cubicBezTo>
                  <a:pt x="68965" y="9098"/>
                  <a:pt x="69028" y="9031"/>
                  <a:pt x="69047" y="8994"/>
                </a:cubicBezTo>
                <a:cubicBezTo>
                  <a:pt x="69069" y="8926"/>
                  <a:pt x="69184" y="8743"/>
                  <a:pt x="69298" y="8560"/>
                </a:cubicBezTo>
                <a:lnTo>
                  <a:pt x="69389" y="8401"/>
                </a:lnTo>
                <a:cubicBezTo>
                  <a:pt x="69412" y="8332"/>
                  <a:pt x="69389" y="8287"/>
                  <a:pt x="69526" y="8264"/>
                </a:cubicBezTo>
                <a:cubicBezTo>
                  <a:pt x="69617" y="8264"/>
                  <a:pt x="69754" y="8218"/>
                  <a:pt x="69754" y="8172"/>
                </a:cubicBezTo>
                <a:lnTo>
                  <a:pt x="69800" y="8081"/>
                </a:lnTo>
                <a:cubicBezTo>
                  <a:pt x="69777" y="7944"/>
                  <a:pt x="70119" y="7830"/>
                  <a:pt x="70165" y="7739"/>
                </a:cubicBezTo>
                <a:cubicBezTo>
                  <a:pt x="70211" y="7625"/>
                  <a:pt x="70097" y="7510"/>
                  <a:pt x="70051" y="7510"/>
                </a:cubicBezTo>
                <a:cubicBezTo>
                  <a:pt x="70028" y="7488"/>
                  <a:pt x="70165" y="7442"/>
                  <a:pt x="70211" y="7419"/>
                </a:cubicBezTo>
                <a:cubicBezTo>
                  <a:pt x="70279" y="7396"/>
                  <a:pt x="70256" y="7259"/>
                  <a:pt x="70279" y="7237"/>
                </a:cubicBezTo>
                <a:cubicBezTo>
                  <a:pt x="70325" y="7191"/>
                  <a:pt x="70371" y="7122"/>
                  <a:pt x="70439" y="7054"/>
                </a:cubicBezTo>
                <a:lnTo>
                  <a:pt x="70485" y="7031"/>
                </a:lnTo>
                <a:cubicBezTo>
                  <a:pt x="70486" y="7029"/>
                  <a:pt x="70489" y="7029"/>
                  <a:pt x="70491" y="7029"/>
                </a:cubicBezTo>
                <a:cubicBezTo>
                  <a:pt x="70513" y="7029"/>
                  <a:pt x="70560" y="7086"/>
                  <a:pt x="70593" y="7086"/>
                </a:cubicBezTo>
                <a:cubicBezTo>
                  <a:pt x="70605" y="7086"/>
                  <a:pt x="70616" y="7077"/>
                  <a:pt x="70622" y="7054"/>
                </a:cubicBezTo>
                <a:lnTo>
                  <a:pt x="70667" y="6826"/>
                </a:lnTo>
                <a:cubicBezTo>
                  <a:pt x="70896" y="6620"/>
                  <a:pt x="70873" y="6438"/>
                  <a:pt x="70781" y="6415"/>
                </a:cubicBezTo>
                <a:cubicBezTo>
                  <a:pt x="70713" y="6392"/>
                  <a:pt x="70918" y="6301"/>
                  <a:pt x="70964" y="6232"/>
                </a:cubicBezTo>
                <a:cubicBezTo>
                  <a:pt x="71010" y="6187"/>
                  <a:pt x="71078" y="6095"/>
                  <a:pt x="71101" y="6072"/>
                </a:cubicBezTo>
                <a:cubicBezTo>
                  <a:pt x="71124" y="6050"/>
                  <a:pt x="71306" y="5753"/>
                  <a:pt x="71398" y="5684"/>
                </a:cubicBezTo>
                <a:cubicBezTo>
                  <a:pt x="71512" y="5593"/>
                  <a:pt x="71672" y="5456"/>
                  <a:pt x="71763" y="5365"/>
                </a:cubicBezTo>
                <a:lnTo>
                  <a:pt x="71763" y="5251"/>
                </a:lnTo>
                <a:lnTo>
                  <a:pt x="71763" y="5205"/>
                </a:lnTo>
                <a:cubicBezTo>
                  <a:pt x="71763" y="5137"/>
                  <a:pt x="71854" y="5137"/>
                  <a:pt x="71877" y="5137"/>
                </a:cubicBezTo>
                <a:cubicBezTo>
                  <a:pt x="71884" y="5143"/>
                  <a:pt x="71892" y="5146"/>
                  <a:pt x="71902" y="5146"/>
                </a:cubicBezTo>
                <a:cubicBezTo>
                  <a:pt x="71925" y="5146"/>
                  <a:pt x="71952" y="5130"/>
                  <a:pt x="71968" y="5114"/>
                </a:cubicBezTo>
                <a:lnTo>
                  <a:pt x="71968" y="5068"/>
                </a:lnTo>
                <a:cubicBezTo>
                  <a:pt x="71945" y="5023"/>
                  <a:pt x="71900" y="4954"/>
                  <a:pt x="71877" y="4886"/>
                </a:cubicBezTo>
                <a:cubicBezTo>
                  <a:pt x="71877" y="4863"/>
                  <a:pt x="71900" y="4771"/>
                  <a:pt x="71923" y="4771"/>
                </a:cubicBezTo>
                <a:cubicBezTo>
                  <a:pt x="72174" y="4749"/>
                  <a:pt x="72082" y="4612"/>
                  <a:pt x="72037" y="4520"/>
                </a:cubicBezTo>
                <a:cubicBezTo>
                  <a:pt x="71991" y="4406"/>
                  <a:pt x="71900" y="4292"/>
                  <a:pt x="71831" y="4178"/>
                </a:cubicBezTo>
                <a:lnTo>
                  <a:pt x="71740" y="4064"/>
                </a:lnTo>
                <a:cubicBezTo>
                  <a:pt x="71649" y="3950"/>
                  <a:pt x="71535" y="3721"/>
                  <a:pt x="71512" y="3562"/>
                </a:cubicBezTo>
                <a:lnTo>
                  <a:pt x="71557" y="3379"/>
                </a:lnTo>
                <a:cubicBezTo>
                  <a:pt x="71578" y="3299"/>
                  <a:pt x="71351" y="3166"/>
                  <a:pt x="71233" y="3166"/>
                </a:cubicBezTo>
                <a:cubicBezTo>
                  <a:pt x="71217" y="3166"/>
                  <a:pt x="71203" y="3168"/>
                  <a:pt x="71192" y="3174"/>
                </a:cubicBezTo>
                <a:lnTo>
                  <a:pt x="70964" y="3333"/>
                </a:lnTo>
                <a:cubicBezTo>
                  <a:pt x="70850" y="3196"/>
                  <a:pt x="70941" y="3082"/>
                  <a:pt x="71032" y="3082"/>
                </a:cubicBezTo>
                <a:cubicBezTo>
                  <a:pt x="71118" y="3082"/>
                  <a:pt x="70800" y="2921"/>
                  <a:pt x="70629" y="2921"/>
                </a:cubicBezTo>
                <a:cubicBezTo>
                  <a:pt x="70618" y="2921"/>
                  <a:pt x="70608" y="2921"/>
                  <a:pt x="70599" y="2923"/>
                </a:cubicBezTo>
                <a:cubicBezTo>
                  <a:pt x="70502" y="2939"/>
                  <a:pt x="70382" y="2955"/>
                  <a:pt x="70312" y="2955"/>
                </a:cubicBezTo>
                <a:cubicBezTo>
                  <a:pt x="70283" y="2955"/>
                  <a:pt x="70263" y="2952"/>
                  <a:pt x="70256" y="2945"/>
                </a:cubicBezTo>
                <a:cubicBezTo>
                  <a:pt x="70235" y="2945"/>
                  <a:pt x="70194" y="2806"/>
                  <a:pt x="70133" y="2806"/>
                </a:cubicBezTo>
                <a:cubicBezTo>
                  <a:pt x="70128" y="2806"/>
                  <a:pt x="70124" y="2807"/>
                  <a:pt x="70119" y="2808"/>
                </a:cubicBezTo>
                <a:cubicBezTo>
                  <a:pt x="70028" y="2808"/>
                  <a:pt x="69868" y="2831"/>
                  <a:pt x="69731" y="2831"/>
                </a:cubicBezTo>
                <a:lnTo>
                  <a:pt x="69640" y="2854"/>
                </a:lnTo>
                <a:lnTo>
                  <a:pt x="69572" y="2877"/>
                </a:lnTo>
                <a:cubicBezTo>
                  <a:pt x="69503" y="2945"/>
                  <a:pt x="69343" y="3037"/>
                  <a:pt x="69229" y="3060"/>
                </a:cubicBezTo>
                <a:lnTo>
                  <a:pt x="69206" y="3037"/>
                </a:lnTo>
                <a:lnTo>
                  <a:pt x="69138" y="2923"/>
                </a:lnTo>
                <a:cubicBezTo>
                  <a:pt x="69071" y="2949"/>
                  <a:pt x="68989" y="2960"/>
                  <a:pt x="68923" y="2960"/>
                </a:cubicBezTo>
                <a:cubicBezTo>
                  <a:pt x="68876" y="2960"/>
                  <a:pt x="68837" y="2955"/>
                  <a:pt x="68818" y="2945"/>
                </a:cubicBezTo>
                <a:cubicBezTo>
                  <a:pt x="68750" y="2945"/>
                  <a:pt x="68659" y="3014"/>
                  <a:pt x="68590" y="3105"/>
                </a:cubicBezTo>
                <a:lnTo>
                  <a:pt x="68362" y="3082"/>
                </a:lnTo>
                <a:lnTo>
                  <a:pt x="68020" y="3082"/>
                </a:lnTo>
                <a:cubicBezTo>
                  <a:pt x="67997" y="3105"/>
                  <a:pt x="67951" y="3242"/>
                  <a:pt x="67951" y="3288"/>
                </a:cubicBezTo>
                <a:cubicBezTo>
                  <a:pt x="67951" y="3321"/>
                  <a:pt x="67878" y="3342"/>
                  <a:pt x="67776" y="3342"/>
                </a:cubicBezTo>
                <a:cubicBezTo>
                  <a:pt x="67738" y="3342"/>
                  <a:pt x="67697" y="3340"/>
                  <a:pt x="67654" y="3333"/>
                </a:cubicBezTo>
                <a:lnTo>
                  <a:pt x="67517" y="3333"/>
                </a:lnTo>
                <a:cubicBezTo>
                  <a:pt x="67380" y="3356"/>
                  <a:pt x="67495" y="3402"/>
                  <a:pt x="67517" y="3448"/>
                </a:cubicBezTo>
                <a:cubicBezTo>
                  <a:pt x="67517" y="3470"/>
                  <a:pt x="67472" y="3516"/>
                  <a:pt x="67449" y="3562"/>
                </a:cubicBezTo>
                <a:cubicBezTo>
                  <a:pt x="67409" y="3601"/>
                  <a:pt x="67370" y="3658"/>
                  <a:pt x="67345" y="3658"/>
                </a:cubicBezTo>
                <a:cubicBezTo>
                  <a:pt x="67341" y="3658"/>
                  <a:pt x="67338" y="3656"/>
                  <a:pt x="67335" y="3653"/>
                </a:cubicBezTo>
                <a:cubicBezTo>
                  <a:pt x="67266" y="3630"/>
                  <a:pt x="67198" y="3585"/>
                  <a:pt x="67152" y="3539"/>
                </a:cubicBezTo>
                <a:lnTo>
                  <a:pt x="67129" y="3539"/>
                </a:lnTo>
                <a:cubicBezTo>
                  <a:pt x="67175" y="3470"/>
                  <a:pt x="67129" y="3425"/>
                  <a:pt x="67038" y="3402"/>
                </a:cubicBezTo>
                <a:lnTo>
                  <a:pt x="67015" y="3516"/>
                </a:lnTo>
                <a:cubicBezTo>
                  <a:pt x="66992" y="3539"/>
                  <a:pt x="66878" y="3585"/>
                  <a:pt x="66810" y="3585"/>
                </a:cubicBezTo>
                <a:lnTo>
                  <a:pt x="66536" y="3585"/>
                </a:lnTo>
                <a:cubicBezTo>
                  <a:pt x="66582" y="3699"/>
                  <a:pt x="66582" y="3858"/>
                  <a:pt x="66536" y="3973"/>
                </a:cubicBezTo>
                <a:lnTo>
                  <a:pt x="66308" y="3950"/>
                </a:lnTo>
                <a:cubicBezTo>
                  <a:pt x="66262" y="3950"/>
                  <a:pt x="66216" y="3950"/>
                  <a:pt x="66193" y="3973"/>
                </a:cubicBezTo>
                <a:lnTo>
                  <a:pt x="66102" y="4041"/>
                </a:lnTo>
                <a:cubicBezTo>
                  <a:pt x="66062" y="4073"/>
                  <a:pt x="66010" y="4089"/>
                  <a:pt x="65953" y="4089"/>
                </a:cubicBezTo>
                <a:cubicBezTo>
                  <a:pt x="65848" y="4089"/>
                  <a:pt x="65726" y="4038"/>
                  <a:pt x="65623" y="3950"/>
                </a:cubicBezTo>
                <a:lnTo>
                  <a:pt x="65349" y="4087"/>
                </a:lnTo>
                <a:cubicBezTo>
                  <a:pt x="65280" y="4132"/>
                  <a:pt x="65212" y="4201"/>
                  <a:pt x="65121" y="4246"/>
                </a:cubicBezTo>
                <a:cubicBezTo>
                  <a:pt x="65075" y="4292"/>
                  <a:pt x="64984" y="4338"/>
                  <a:pt x="64915" y="4338"/>
                </a:cubicBezTo>
                <a:cubicBezTo>
                  <a:pt x="64884" y="4332"/>
                  <a:pt x="64854" y="4329"/>
                  <a:pt x="64825" y="4329"/>
                </a:cubicBezTo>
                <a:cubicBezTo>
                  <a:pt x="64641" y="4329"/>
                  <a:pt x="64501" y="4444"/>
                  <a:pt x="64482" y="4543"/>
                </a:cubicBezTo>
                <a:lnTo>
                  <a:pt x="64413" y="4817"/>
                </a:lnTo>
                <a:cubicBezTo>
                  <a:pt x="64356" y="4749"/>
                  <a:pt x="64288" y="4714"/>
                  <a:pt x="64225" y="4714"/>
                </a:cubicBezTo>
                <a:cubicBezTo>
                  <a:pt x="64162" y="4714"/>
                  <a:pt x="64105" y="4749"/>
                  <a:pt x="64071" y="4817"/>
                </a:cubicBezTo>
                <a:lnTo>
                  <a:pt x="63979" y="4931"/>
                </a:lnTo>
                <a:cubicBezTo>
                  <a:pt x="63927" y="5004"/>
                  <a:pt x="63851" y="5020"/>
                  <a:pt x="63769" y="5020"/>
                </a:cubicBezTo>
                <a:cubicBezTo>
                  <a:pt x="63706" y="5020"/>
                  <a:pt x="63639" y="5011"/>
                  <a:pt x="63577" y="5011"/>
                </a:cubicBezTo>
                <a:cubicBezTo>
                  <a:pt x="63542" y="5011"/>
                  <a:pt x="63508" y="5014"/>
                  <a:pt x="63477" y="5023"/>
                </a:cubicBezTo>
                <a:lnTo>
                  <a:pt x="63454" y="5023"/>
                </a:lnTo>
                <a:cubicBezTo>
                  <a:pt x="63454" y="5023"/>
                  <a:pt x="63226" y="5091"/>
                  <a:pt x="63158" y="5091"/>
                </a:cubicBezTo>
                <a:cubicBezTo>
                  <a:pt x="63093" y="5113"/>
                  <a:pt x="62986" y="5321"/>
                  <a:pt x="62897" y="5321"/>
                </a:cubicBezTo>
                <a:cubicBezTo>
                  <a:pt x="62893" y="5321"/>
                  <a:pt x="62888" y="5320"/>
                  <a:pt x="62884" y="5319"/>
                </a:cubicBezTo>
                <a:cubicBezTo>
                  <a:pt x="62793" y="5319"/>
                  <a:pt x="62907" y="5456"/>
                  <a:pt x="62861" y="5502"/>
                </a:cubicBezTo>
                <a:cubicBezTo>
                  <a:pt x="62840" y="5516"/>
                  <a:pt x="62816" y="5521"/>
                  <a:pt x="62793" y="5521"/>
                </a:cubicBezTo>
                <a:cubicBezTo>
                  <a:pt x="62742" y="5521"/>
                  <a:pt x="62694" y="5495"/>
                  <a:pt x="62678" y="5479"/>
                </a:cubicBezTo>
                <a:cubicBezTo>
                  <a:pt x="62667" y="5456"/>
                  <a:pt x="62644" y="5445"/>
                  <a:pt x="62613" y="5445"/>
                </a:cubicBezTo>
                <a:cubicBezTo>
                  <a:pt x="62581" y="5445"/>
                  <a:pt x="62541" y="5456"/>
                  <a:pt x="62496" y="5479"/>
                </a:cubicBezTo>
                <a:lnTo>
                  <a:pt x="62427" y="5502"/>
                </a:lnTo>
                <a:cubicBezTo>
                  <a:pt x="62405" y="5511"/>
                  <a:pt x="62381" y="5514"/>
                  <a:pt x="62357" y="5514"/>
                </a:cubicBezTo>
                <a:cubicBezTo>
                  <a:pt x="62313" y="5514"/>
                  <a:pt x="62266" y="5504"/>
                  <a:pt x="62223" y="5504"/>
                </a:cubicBezTo>
                <a:cubicBezTo>
                  <a:pt x="62167" y="5504"/>
                  <a:pt x="62116" y="5520"/>
                  <a:pt x="62085" y="5593"/>
                </a:cubicBezTo>
                <a:lnTo>
                  <a:pt x="62016" y="5776"/>
                </a:lnTo>
                <a:cubicBezTo>
                  <a:pt x="61970" y="5762"/>
                  <a:pt x="61917" y="5757"/>
                  <a:pt x="61865" y="5757"/>
                </a:cubicBezTo>
                <a:cubicBezTo>
                  <a:pt x="61739" y="5757"/>
                  <a:pt x="61615" y="5789"/>
                  <a:pt x="61583" y="5821"/>
                </a:cubicBezTo>
                <a:cubicBezTo>
                  <a:pt x="61560" y="5867"/>
                  <a:pt x="61743" y="5936"/>
                  <a:pt x="61834" y="5958"/>
                </a:cubicBezTo>
                <a:cubicBezTo>
                  <a:pt x="61868" y="5958"/>
                  <a:pt x="61811" y="5964"/>
                  <a:pt x="61737" y="5964"/>
                </a:cubicBezTo>
                <a:cubicBezTo>
                  <a:pt x="61663" y="5964"/>
                  <a:pt x="61571" y="5958"/>
                  <a:pt x="61537" y="5936"/>
                </a:cubicBezTo>
                <a:cubicBezTo>
                  <a:pt x="61519" y="5923"/>
                  <a:pt x="61492" y="5918"/>
                  <a:pt x="61460" y="5918"/>
                </a:cubicBezTo>
                <a:cubicBezTo>
                  <a:pt x="61372" y="5918"/>
                  <a:pt x="61243" y="5960"/>
                  <a:pt x="61126" y="6027"/>
                </a:cubicBezTo>
                <a:lnTo>
                  <a:pt x="60989" y="6118"/>
                </a:lnTo>
                <a:cubicBezTo>
                  <a:pt x="60921" y="6164"/>
                  <a:pt x="60807" y="6187"/>
                  <a:pt x="60944" y="6301"/>
                </a:cubicBezTo>
                <a:lnTo>
                  <a:pt x="61035" y="6369"/>
                </a:lnTo>
                <a:cubicBezTo>
                  <a:pt x="60921" y="6438"/>
                  <a:pt x="60738" y="6506"/>
                  <a:pt x="60647" y="6506"/>
                </a:cubicBezTo>
                <a:lnTo>
                  <a:pt x="60624" y="6392"/>
                </a:lnTo>
                <a:lnTo>
                  <a:pt x="60624" y="6369"/>
                </a:lnTo>
                <a:cubicBezTo>
                  <a:pt x="60612" y="6368"/>
                  <a:pt x="60601" y="6367"/>
                  <a:pt x="60589" y="6367"/>
                </a:cubicBezTo>
                <a:cubicBezTo>
                  <a:pt x="60422" y="6367"/>
                  <a:pt x="60280" y="6521"/>
                  <a:pt x="60259" y="6734"/>
                </a:cubicBezTo>
                <a:lnTo>
                  <a:pt x="60008" y="6826"/>
                </a:lnTo>
                <a:cubicBezTo>
                  <a:pt x="59962" y="6826"/>
                  <a:pt x="59871" y="6780"/>
                  <a:pt x="59871" y="6780"/>
                </a:cubicBezTo>
                <a:lnTo>
                  <a:pt x="59734" y="6963"/>
                </a:lnTo>
                <a:cubicBezTo>
                  <a:pt x="59506" y="6963"/>
                  <a:pt x="59300" y="7054"/>
                  <a:pt x="59277" y="7145"/>
                </a:cubicBezTo>
                <a:lnTo>
                  <a:pt x="59095" y="7237"/>
                </a:lnTo>
                <a:cubicBezTo>
                  <a:pt x="59053" y="7257"/>
                  <a:pt x="59020" y="7266"/>
                  <a:pt x="58992" y="7266"/>
                </a:cubicBezTo>
                <a:cubicBezTo>
                  <a:pt x="58928" y="7266"/>
                  <a:pt x="58891" y="7223"/>
                  <a:pt x="58844" y="7191"/>
                </a:cubicBezTo>
                <a:lnTo>
                  <a:pt x="58775" y="7145"/>
                </a:lnTo>
                <a:cubicBezTo>
                  <a:pt x="58763" y="7142"/>
                  <a:pt x="58748" y="7141"/>
                  <a:pt x="58731" y="7141"/>
                </a:cubicBezTo>
                <a:cubicBezTo>
                  <a:pt x="58618" y="7141"/>
                  <a:pt x="58400" y="7203"/>
                  <a:pt x="58182" y="7282"/>
                </a:cubicBezTo>
                <a:lnTo>
                  <a:pt x="58273" y="7533"/>
                </a:lnTo>
                <a:cubicBezTo>
                  <a:pt x="58273" y="7533"/>
                  <a:pt x="58227" y="7579"/>
                  <a:pt x="58205" y="7579"/>
                </a:cubicBezTo>
                <a:lnTo>
                  <a:pt x="57839" y="7670"/>
                </a:lnTo>
                <a:cubicBezTo>
                  <a:pt x="57725" y="7784"/>
                  <a:pt x="57566" y="7967"/>
                  <a:pt x="57474" y="8035"/>
                </a:cubicBezTo>
                <a:lnTo>
                  <a:pt x="57383" y="8104"/>
                </a:lnTo>
                <a:cubicBezTo>
                  <a:pt x="57360" y="8104"/>
                  <a:pt x="57269" y="8058"/>
                  <a:pt x="57223" y="8035"/>
                </a:cubicBezTo>
                <a:lnTo>
                  <a:pt x="57200" y="8035"/>
                </a:lnTo>
                <a:cubicBezTo>
                  <a:pt x="57155" y="8035"/>
                  <a:pt x="56904" y="8218"/>
                  <a:pt x="56835" y="8309"/>
                </a:cubicBezTo>
                <a:cubicBezTo>
                  <a:pt x="56767" y="8378"/>
                  <a:pt x="56516" y="8446"/>
                  <a:pt x="56447" y="8446"/>
                </a:cubicBezTo>
                <a:cubicBezTo>
                  <a:pt x="56401" y="8446"/>
                  <a:pt x="56310" y="8629"/>
                  <a:pt x="56310" y="8675"/>
                </a:cubicBezTo>
                <a:cubicBezTo>
                  <a:pt x="56310" y="8743"/>
                  <a:pt x="56150" y="8789"/>
                  <a:pt x="56105" y="8789"/>
                </a:cubicBezTo>
                <a:cubicBezTo>
                  <a:pt x="56059" y="8789"/>
                  <a:pt x="56013" y="8903"/>
                  <a:pt x="56013" y="8948"/>
                </a:cubicBezTo>
                <a:cubicBezTo>
                  <a:pt x="55991" y="8971"/>
                  <a:pt x="55808" y="9017"/>
                  <a:pt x="55717" y="9017"/>
                </a:cubicBezTo>
                <a:cubicBezTo>
                  <a:pt x="55648" y="9017"/>
                  <a:pt x="55625" y="8994"/>
                  <a:pt x="55671" y="8948"/>
                </a:cubicBezTo>
                <a:lnTo>
                  <a:pt x="55671" y="8926"/>
                </a:lnTo>
                <a:cubicBezTo>
                  <a:pt x="55671" y="8888"/>
                  <a:pt x="55641" y="8851"/>
                  <a:pt x="55605" y="8851"/>
                </a:cubicBezTo>
                <a:cubicBezTo>
                  <a:pt x="55596" y="8851"/>
                  <a:pt x="55588" y="8853"/>
                  <a:pt x="55580" y="8857"/>
                </a:cubicBezTo>
                <a:lnTo>
                  <a:pt x="55351" y="8994"/>
                </a:lnTo>
                <a:cubicBezTo>
                  <a:pt x="55123" y="9177"/>
                  <a:pt x="54895" y="9382"/>
                  <a:pt x="54826" y="9451"/>
                </a:cubicBezTo>
                <a:lnTo>
                  <a:pt x="54758" y="9428"/>
                </a:lnTo>
                <a:lnTo>
                  <a:pt x="54690" y="9428"/>
                </a:lnTo>
                <a:cubicBezTo>
                  <a:pt x="54674" y="9402"/>
                  <a:pt x="54662" y="9391"/>
                  <a:pt x="54653" y="9391"/>
                </a:cubicBezTo>
                <a:cubicBezTo>
                  <a:pt x="54621" y="9391"/>
                  <a:pt x="54621" y="9512"/>
                  <a:pt x="54621" y="9565"/>
                </a:cubicBezTo>
                <a:cubicBezTo>
                  <a:pt x="54638" y="9616"/>
                  <a:pt x="54591" y="9642"/>
                  <a:pt x="54557" y="9642"/>
                </a:cubicBezTo>
                <a:cubicBezTo>
                  <a:pt x="54545" y="9642"/>
                  <a:pt x="54535" y="9639"/>
                  <a:pt x="54530" y="9633"/>
                </a:cubicBezTo>
                <a:cubicBezTo>
                  <a:pt x="54484" y="9633"/>
                  <a:pt x="54461" y="9656"/>
                  <a:pt x="54461" y="9702"/>
                </a:cubicBezTo>
                <a:lnTo>
                  <a:pt x="54461" y="9725"/>
                </a:lnTo>
                <a:cubicBezTo>
                  <a:pt x="54461" y="9747"/>
                  <a:pt x="54370" y="9747"/>
                  <a:pt x="54347" y="9793"/>
                </a:cubicBezTo>
                <a:lnTo>
                  <a:pt x="54279" y="9839"/>
                </a:lnTo>
                <a:cubicBezTo>
                  <a:pt x="54258" y="9859"/>
                  <a:pt x="54228" y="9870"/>
                  <a:pt x="54198" y="9870"/>
                </a:cubicBezTo>
                <a:cubicBezTo>
                  <a:pt x="54160" y="9870"/>
                  <a:pt x="54121" y="9854"/>
                  <a:pt x="54096" y="9816"/>
                </a:cubicBezTo>
                <a:lnTo>
                  <a:pt x="54050" y="9770"/>
                </a:lnTo>
                <a:cubicBezTo>
                  <a:pt x="54028" y="9747"/>
                  <a:pt x="53982" y="9702"/>
                  <a:pt x="53959" y="9702"/>
                </a:cubicBezTo>
                <a:cubicBezTo>
                  <a:pt x="53913" y="9702"/>
                  <a:pt x="53845" y="9747"/>
                  <a:pt x="53845" y="9770"/>
                </a:cubicBezTo>
                <a:lnTo>
                  <a:pt x="53868" y="9930"/>
                </a:lnTo>
                <a:cubicBezTo>
                  <a:pt x="53708" y="9998"/>
                  <a:pt x="53503" y="10067"/>
                  <a:pt x="53411" y="10113"/>
                </a:cubicBezTo>
                <a:lnTo>
                  <a:pt x="53343" y="10158"/>
                </a:lnTo>
                <a:lnTo>
                  <a:pt x="53183" y="10272"/>
                </a:lnTo>
                <a:cubicBezTo>
                  <a:pt x="53145" y="10222"/>
                  <a:pt x="53100" y="10206"/>
                  <a:pt x="53064" y="10206"/>
                </a:cubicBezTo>
                <a:cubicBezTo>
                  <a:pt x="53035" y="10206"/>
                  <a:pt x="53011" y="10216"/>
                  <a:pt x="53000" y="10227"/>
                </a:cubicBezTo>
                <a:cubicBezTo>
                  <a:pt x="52978" y="10272"/>
                  <a:pt x="52795" y="10295"/>
                  <a:pt x="52727" y="10295"/>
                </a:cubicBezTo>
                <a:cubicBezTo>
                  <a:pt x="52658" y="10295"/>
                  <a:pt x="52658" y="10501"/>
                  <a:pt x="52681" y="10569"/>
                </a:cubicBezTo>
                <a:cubicBezTo>
                  <a:pt x="52698" y="10620"/>
                  <a:pt x="52612" y="10646"/>
                  <a:pt x="52549" y="10646"/>
                </a:cubicBezTo>
                <a:cubicBezTo>
                  <a:pt x="52528" y="10646"/>
                  <a:pt x="52510" y="10643"/>
                  <a:pt x="52498" y="10638"/>
                </a:cubicBezTo>
                <a:lnTo>
                  <a:pt x="52156" y="10638"/>
                </a:lnTo>
                <a:cubicBezTo>
                  <a:pt x="52110" y="10638"/>
                  <a:pt x="51996" y="10706"/>
                  <a:pt x="51996" y="10729"/>
                </a:cubicBezTo>
                <a:cubicBezTo>
                  <a:pt x="51973" y="10774"/>
                  <a:pt x="51973" y="10843"/>
                  <a:pt x="51973" y="10889"/>
                </a:cubicBezTo>
                <a:cubicBezTo>
                  <a:pt x="51973" y="10911"/>
                  <a:pt x="51905" y="11003"/>
                  <a:pt x="51814" y="11094"/>
                </a:cubicBezTo>
                <a:lnTo>
                  <a:pt x="51699" y="11117"/>
                </a:lnTo>
                <a:cubicBezTo>
                  <a:pt x="51622" y="11132"/>
                  <a:pt x="51546" y="11210"/>
                  <a:pt x="51455" y="11210"/>
                </a:cubicBezTo>
                <a:cubicBezTo>
                  <a:pt x="51411" y="11210"/>
                  <a:pt x="51363" y="11192"/>
                  <a:pt x="51311" y="11140"/>
                </a:cubicBezTo>
                <a:cubicBezTo>
                  <a:pt x="51311" y="11129"/>
                  <a:pt x="51261" y="11108"/>
                  <a:pt x="51205" y="11108"/>
                </a:cubicBezTo>
                <a:cubicBezTo>
                  <a:pt x="51142" y="11108"/>
                  <a:pt x="51072" y="11134"/>
                  <a:pt x="51060" y="11231"/>
                </a:cubicBezTo>
                <a:lnTo>
                  <a:pt x="51060" y="11254"/>
                </a:lnTo>
                <a:cubicBezTo>
                  <a:pt x="51059" y="11256"/>
                  <a:pt x="51055" y="11256"/>
                  <a:pt x="51049" y="11256"/>
                </a:cubicBezTo>
                <a:cubicBezTo>
                  <a:pt x="51003" y="11256"/>
                  <a:pt x="50837" y="11199"/>
                  <a:pt x="50732" y="11199"/>
                </a:cubicBezTo>
                <a:cubicBezTo>
                  <a:pt x="50692" y="11199"/>
                  <a:pt x="50661" y="11208"/>
                  <a:pt x="50649" y="11231"/>
                </a:cubicBezTo>
                <a:cubicBezTo>
                  <a:pt x="50604" y="11345"/>
                  <a:pt x="50490" y="11436"/>
                  <a:pt x="50398" y="11459"/>
                </a:cubicBezTo>
                <a:lnTo>
                  <a:pt x="50330" y="11414"/>
                </a:lnTo>
                <a:cubicBezTo>
                  <a:pt x="50330" y="11411"/>
                  <a:pt x="50327" y="11410"/>
                  <a:pt x="50320" y="11410"/>
                </a:cubicBezTo>
                <a:cubicBezTo>
                  <a:pt x="50272" y="11410"/>
                  <a:pt x="50053" y="11482"/>
                  <a:pt x="50033" y="11482"/>
                </a:cubicBezTo>
                <a:cubicBezTo>
                  <a:pt x="49942" y="11551"/>
                  <a:pt x="49828" y="11573"/>
                  <a:pt x="49759" y="11642"/>
                </a:cubicBezTo>
                <a:lnTo>
                  <a:pt x="49645" y="11779"/>
                </a:lnTo>
                <a:cubicBezTo>
                  <a:pt x="49588" y="11745"/>
                  <a:pt x="49445" y="11733"/>
                  <a:pt x="49303" y="11733"/>
                </a:cubicBezTo>
                <a:cubicBezTo>
                  <a:pt x="49160" y="11733"/>
                  <a:pt x="49017" y="11745"/>
                  <a:pt x="48960" y="11756"/>
                </a:cubicBezTo>
                <a:cubicBezTo>
                  <a:pt x="48823" y="11802"/>
                  <a:pt x="48572" y="11824"/>
                  <a:pt x="48413" y="11824"/>
                </a:cubicBezTo>
                <a:lnTo>
                  <a:pt x="48390" y="11687"/>
                </a:lnTo>
                <a:cubicBezTo>
                  <a:pt x="48390" y="11619"/>
                  <a:pt x="48367" y="11551"/>
                  <a:pt x="48413" y="11482"/>
                </a:cubicBezTo>
                <a:cubicBezTo>
                  <a:pt x="48504" y="11254"/>
                  <a:pt x="48732" y="11071"/>
                  <a:pt x="48732" y="10797"/>
                </a:cubicBezTo>
                <a:cubicBezTo>
                  <a:pt x="48732" y="10797"/>
                  <a:pt x="48778" y="10797"/>
                  <a:pt x="48823" y="10774"/>
                </a:cubicBezTo>
                <a:lnTo>
                  <a:pt x="48938" y="10774"/>
                </a:lnTo>
                <a:cubicBezTo>
                  <a:pt x="48892" y="10729"/>
                  <a:pt x="48915" y="10546"/>
                  <a:pt x="48983" y="10364"/>
                </a:cubicBezTo>
                <a:lnTo>
                  <a:pt x="49075" y="10204"/>
                </a:lnTo>
                <a:cubicBezTo>
                  <a:pt x="49097" y="10181"/>
                  <a:pt x="49211" y="10181"/>
                  <a:pt x="49211" y="10090"/>
                </a:cubicBezTo>
                <a:lnTo>
                  <a:pt x="49211" y="9839"/>
                </a:lnTo>
                <a:cubicBezTo>
                  <a:pt x="49394" y="9588"/>
                  <a:pt x="49691" y="9336"/>
                  <a:pt x="49691" y="9291"/>
                </a:cubicBezTo>
                <a:cubicBezTo>
                  <a:pt x="49691" y="9245"/>
                  <a:pt x="49873" y="9200"/>
                  <a:pt x="49873" y="9131"/>
                </a:cubicBezTo>
                <a:cubicBezTo>
                  <a:pt x="49873" y="9063"/>
                  <a:pt x="50033" y="8766"/>
                  <a:pt x="50193" y="8446"/>
                </a:cubicBezTo>
                <a:lnTo>
                  <a:pt x="50353" y="8172"/>
                </a:lnTo>
                <a:lnTo>
                  <a:pt x="50444" y="7967"/>
                </a:lnTo>
                <a:cubicBezTo>
                  <a:pt x="50627" y="7784"/>
                  <a:pt x="50741" y="7465"/>
                  <a:pt x="50832" y="7419"/>
                </a:cubicBezTo>
                <a:cubicBezTo>
                  <a:pt x="50901" y="7396"/>
                  <a:pt x="50946" y="7100"/>
                  <a:pt x="51037" y="7008"/>
                </a:cubicBezTo>
                <a:cubicBezTo>
                  <a:pt x="51129" y="6940"/>
                  <a:pt x="51266" y="6803"/>
                  <a:pt x="51357" y="6712"/>
                </a:cubicBezTo>
                <a:lnTo>
                  <a:pt x="51380" y="6597"/>
                </a:lnTo>
                <a:lnTo>
                  <a:pt x="51426" y="6483"/>
                </a:lnTo>
                <a:cubicBezTo>
                  <a:pt x="51426" y="6346"/>
                  <a:pt x="51426" y="6209"/>
                  <a:pt x="51471" y="6164"/>
                </a:cubicBezTo>
                <a:cubicBezTo>
                  <a:pt x="51481" y="6144"/>
                  <a:pt x="51503" y="6137"/>
                  <a:pt x="51528" y="6137"/>
                </a:cubicBezTo>
                <a:cubicBezTo>
                  <a:pt x="51563" y="6137"/>
                  <a:pt x="51605" y="6151"/>
                  <a:pt x="51631" y="6164"/>
                </a:cubicBezTo>
                <a:cubicBezTo>
                  <a:pt x="51634" y="6167"/>
                  <a:pt x="51637" y="6168"/>
                  <a:pt x="51641" y="6168"/>
                </a:cubicBezTo>
                <a:cubicBezTo>
                  <a:pt x="51665" y="6168"/>
                  <a:pt x="51702" y="6103"/>
                  <a:pt x="51722" y="6004"/>
                </a:cubicBezTo>
                <a:lnTo>
                  <a:pt x="51677" y="5981"/>
                </a:lnTo>
                <a:cubicBezTo>
                  <a:pt x="51562" y="5890"/>
                  <a:pt x="51677" y="5821"/>
                  <a:pt x="51699" y="5753"/>
                </a:cubicBezTo>
                <a:cubicBezTo>
                  <a:pt x="51699" y="5707"/>
                  <a:pt x="51722" y="5547"/>
                  <a:pt x="51677" y="5502"/>
                </a:cubicBezTo>
                <a:cubicBezTo>
                  <a:pt x="51608" y="5388"/>
                  <a:pt x="51540" y="5296"/>
                  <a:pt x="51448" y="5205"/>
                </a:cubicBezTo>
                <a:lnTo>
                  <a:pt x="51426" y="5159"/>
                </a:lnTo>
                <a:cubicBezTo>
                  <a:pt x="51403" y="5091"/>
                  <a:pt x="51357" y="4726"/>
                  <a:pt x="51311" y="4680"/>
                </a:cubicBezTo>
                <a:cubicBezTo>
                  <a:pt x="51289" y="4657"/>
                  <a:pt x="51220" y="4566"/>
                  <a:pt x="51174" y="4498"/>
                </a:cubicBezTo>
                <a:lnTo>
                  <a:pt x="51174" y="4429"/>
                </a:lnTo>
                <a:cubicBezTo>
                  <a:pt x="51197" y="4269"/>
                  <a:pt x="51129" y="4155"/>
                  <a:pt x="50969" y="4041"/>
                </a:cubicBezTo>
                <a:lnTo>
                  <a:pt x="50855" y="3950"/>
                </a:lnTo>
                <a:cubicBezTo>
                  <a:pt x="50695" y="3881"/>
                  <a:pt x="50421" y="3744"/>
                  <a:pt x="50239" y="3676"/>
                </a:cubicBezTo>
                <a:lnTo>
                  <a:pt x="50033" y="3676"/>
                </a:lnTo>
                <a:cubicBezTo>
                  <a:pt x="49988" y="3676"/>
                  <a:pt x="49919" y="3676"/>
                  <a:pt x="49896" y="3653"/>
                </a:cubicBezTo>
                <a:lnTo>
                  <a:pt x="49782" y="3539"/>
                </a:lnTo>
                <a:cubicBezTo>
                  <a:pt x="49599" y="3562"/>
                  <a:pt x="49257" y="3607"/>
                  <a:pt x="49189" y="3607"/>
                </a:cubicBezTo>
                <a:cubicBezTo>
                  <a:pt x="49160" y="3617"/>
                  <a:pt x="49112" y="3622"/>
                  <a:pt x="49058" y="3622"/>
                </a:cubicBezTo>
                <a:cubicBezTo>
                  <a:pt x="48981" y="3622"/>
                  <a:pt x="48890" y="3611"/>
                  <a:pt x="48823" y="3585"/>
                </a:cubicBezTo>
                <a:lnTo>
                  <a:pt x="48664" y="3653"/>
                </a:lnTo>
                <a:lnTo>
                  <a:pt x="48504" y="3699"/>
                </a:lnTo>
                <a:cubicBezTo>
                  <a:pt x="48276" y="3699"/>
                  <a:pt x="47865" y="3744"/>
                  <a:pt x="47796" y="3813"/>
                </a:cubicBezTo>
                <a:cubicBezTo>
                  <a:pt x="47705" y="3858"/>
                  <a:pt x="47157" y="3858"/>
                  <a:pt x="46997" y="3927"/>
                </a:cubicBezTo>
                <a:cubicBezTo>
                  <a:pt x="46838" y="4018"/>
                  <a:pt x="46678" y="4109"/>
                  <a:pt x="46655" y="4132"/>
                </a:cubicBezTo>
                <a:lnTo>
                  <a:pt x="46655" y="4155"/>
                </a:lnTo>
                <a:cubicBezTo>
                  <a:pt x="46655" y="4237"/>
                  <a:pt x="46606" y="4254"/>
                  <a:pt x="46547" y="4254"/>
                </a:cubicBezTo>
                <a:cubicBezTo>
                  <a:pt x="46507" y="4254"/>
                  <a:pt x="46463" y="4246"/>
                  <a:pt x="46427" y="4246"/>
                </a:cubicBezTo>
                <a:cubicBezTo>
                  <a:pt x="46381" y="4269"/>
                  <a:pt x="46244" y="4269"/>
                  <a:pt x="46244" y="4292"/>
                </a:cubicBezTo>
                <a:cubicBezTo>
                  <a:pt x="46244" y="4414"/>
                  <a:pt x="46173" y="4424"/>
                  <a:pt x="46092" y="4424"/>
                </a:cubicBezTo>
                <a:cubicBezTo>
                  <a:pt x="46076" y="4424"/>
                  <a:pt x="46059" y="4424"/>
                  <a:pt x="46043" y="4424"/>
                </a:cubicBezTo>
                <a:cubicBezTo>
                  <a:pt x="46018" y="4424"/>
                  <a:pt x="45993" y="4424"/>
                  <a:pt x="45970" y="4429"/>
                </a:cubicBezTo>
                <a:cubicBezTo>
                  <a:pt x="45925" y="4429"/>
                  <a:pt x="45833" y="4452"/>
                  <a:pt x="45833" y="4452"/>
                </a:cubicBezTo>
                <a:lnTo>
                  <a:pt x="45833" y="4657"/>
                </a:lnTo>
                <a:cubicBezTo>
                  <a:pt x="45716" y="4624"/>
                  <a:pt x="45526" y="4603"/>
                  <a:pt x="45361" y="4603"/>
                </a:cubicBezTo>
                <a:cubicBezTo>
                  <a:pt x="45300" y="4603"/>
                  <a:pt x="45243" y="4606"/>
                  <a:pt x="45194" y="4612"/>
                </a:cubicBezTo>
                <a:lnTo>
                  <a:pt x="45103" y="4771"/>
                </a:lnTo>
                <a:cubicBezTo>
                  <a:pt x="45080" y="4794"/>
                  <a:pt x="45080" y="4817"/>
                  <a:pt x="45057" y="4840"/>
                </a:cubicBezTo>
                <a:lnTo>
                  <a:pt x="44692" y="4840"/>
                </a:lnTo>
                <a:cubicBezTo>
                  <a:pt x="44684" y="4839"/>
                  <a:pt x="44677" y="4838"/>
                  <a:pt x="44671" y="4838"/>
                </a:cubicBezTo>
                <a:cubicBezTo>
                  <a:pt x="44549" y="4838"/>
                  <a:pt x="44628" y="5024"/>
                  <a:pt x="44468" y="5024"/>
                </a:cubicBezTo>
                <a:cubicBezTo>
                  <a:pt x="44460" y="5024"/>
                  <a:pt x="44451" y="5024"/>
                  <a:pt x="44441" y="5023"/>
                </a:cubicBezTo>
                <a:cubicBezTo>
                  <a:pt x="44398" y="5012"/>
                  <a:pt x="44357" y="5006"/>
                  <a:pt x="44320" y="5006"/>
                </a:cubicBezTo>
                <a:cubicBezTo>
                  <a:pt x="44198" y="5006"/>
                  <a:pt x="44105" y="5066"/>
                  <a:pt x="44053" y="5205"/>
                </a:cubicBezTo>
                <a:cubicBezTo>
                  <a:pt x="44039" y="5275"/>
                  <a:pt x="43991" y="5302"/>
                  <a:pt x="43924" y="5302"/>
                </a:cubicBezTo>
                <a:cubicBezTo>
                  <a:pt x="43882" y="5302"/>
                  <a:pt x="43832" y="5291"/>
                  <a:pt x="43779" y="5274"/>
                </a:cubicBezTo>
                <a:lnTo>
                  <a:pt x="43665" y="5228"/>
                </a:lnTo>
                <a:lnTo>
                  <a:pt x="43665" y="5228"/>
                </a:lnTo>
                <a:cubicBezTo>
                  <a:pt x="43711" y="5296"/>
                  <a:pt x="43711" y="5388"/>
                  <a:pt x="43665" y="5433"/>
                </a:cubicBezTo>
                <a:lnTo>
                  <a:pt x="43551" y="5342"/>
                </a:lnTo>
                <a:cubicBezTo>
                  <a:pt x="43437" y="5411"/>
                  <a:pt x="43163" y="5570"/>
                  <a:pt x="43140" y="5662"/>
                </a:cubicBezTo>
                <a:cubicBezTo>
                  <a:pt x="43129" y="5693"/>
                  <a:pt x="43104" y="5710"/>
                  <a:pt x="43073" y="5710"/>
                </a:cubicBezTo>
                <a:cubicBezTo>
                  <a:pt x="43037" y="5710"/>
                  <a:pt x="42994" y="5688"/>
                  <a:pt x="42957" y="5639"/>
                </a:cubicBezTo>
                <a:lnTo>
                  <a:pt x="42912" y="5639"/>
                </a:lnTo>
                <a:cubicBezTo>
                  <a:pt x="42661" y="5707"/>
                  <a:pt x="42455" y="5844"/>
                  <a:pt x="42273" y="6004"/>
                </a:cubicBezTo>
                <a:cubicBezTo>
                  <a:pt x="42227" y="6050"/>
                  <a:pt x="42113" y="6095"/>
                  <a:pt x="42067" y="6095"/>
                </a:cubicBezTo>
                <a:cubicBezTo>
                  <a:pt x="42009" y="6057"/>
                  <a:pt x="41960" y="6042"/>
                  <a:pt x="41916" y="6042"/>
                </a:cubicBezTo>
                <a:cubicBezTo>
                  <a:pt x="41806" y="6042"/>
                  <a:pt x="41732" y="6138"/>
                  <a:pt x="41633" y="6187"/>
                </a:cubicBezTo>
                <a:lnTo>
                  <a:pt x="41474" y="6278"/>
                </a:lnTo>
                <a:cubicBezTo>
                  <a:pt x="41291" y="6392"/>
                  <a:pt x="41086" y="6666"/>
                  <a:pt x="41017" y="6871"/>
                </a:cubicBezTo>
                <a:lnTo>
                  <a:pt x="40698" y="6712"/>
                </a:lnTo>
                <a:cubicBezTo>
                  <a:pt x="40696" y="6710"/>
                  <a:pt x="40695" y="6709"/>
                  <a:pt x="40694" y="6709"/>
                </a:cubicBezTo>
                <a:cubicBezTo>
                  <a:pt x="40677" y="6709"/>
                  <a:pt x="40687" y="6849"/>
                  <a:pt x="40538" y="6849"/>
                </a:cubicBezTo>
                <a:lnTo>
                  <a:pt x="40401" y="6871"/>
                </a:lnTo>
                <a:cubicBezTo>
                  <a:pt x="40264" y="6940"/>
                  <a:pt x="39990" y="7031"/>
                  <a:pt x="39944" y="7054"/>
                </a:cubicBezTo>
                <a:cubicBezTo>
                  <a:pt x="39922" y="7100"/>
                  <a:pt x="39830" y="7282"/>
                  <a:pt x="39739" y="7305"/>
                </a:cubicBezTo>
                <a:cubicBezTo>
                  <a:pt x="39670" y="7328"/>
                  <a:pt x="39419" y="7488"/>
                  <a:pt x="39351" y="7533"/>
                </a:cubicBezTo>
                <a:cubicBezTo>
                  <a:pt x="39282" y="7602"/>
                  <a:pt x="39260" y="7670"/>
                  <a:pt x="39260" y="7670"/>
                </a:cubicBezTo>
                <a:cubicBezTo>
                  <a:pt x="39260" y="7670"/>
                  <a:pt x="39146" y="7762"/>
                  <a:pt x="39100" y="7807"/>
                </a:cubicBezTo>
                <a:cubicBezTo>
                  <a:pt x="39068" y="7823"/>
                  <a:pt x="39047" y="7839"/>
                  <a:pt x="39037" y="7839"/>
                </a:cubicBezTo>
                <a:cubicBezTo>
                  <a:pt x="39033" y="7839"/>
                  <a:pt x="39031" y="7837"/>
                  <a:pt x="39031" y="7830"/>
                </a:cubicBezTo>
                <a:lnTo>
                  <a:pt x="39031" y="7784"/>
                </a:lnTo>
                <a:lnTo>
                  <a:pt x="39009" y="7762"/>
                </a:lnTo>
                <a:cubicBezTo>
                  <a:pt x="39009" y="7755"/>
                  <a:pt x="39002" y="7753"/>
                  <a:pt x="38991" y="7753"/>
                </a:cubicBezTo>
                <a:cubicBezTo>
                  <a:pt x="38922" y="7753"/>
                  <a:pt x="38663" y="7868"/>
                  <a:pt x="38643" y="7967"/>
                </a:cubicBezTo>
                <a:cubicBezTo>
                  <a:pt x="38621" y="8104"/>
                  <a:pt x="38392" y="8127"/>
                  <a:pt x="38324" y="8127"/>
                </a:cubicBezTo>
                <a:cubicBezTo>
                  <a:pt x="38255" y="8150"/>
                  <a:pt x="38301" y="8195"/>
                  <a:pt x="38347" y="8195"/>
                </a:cubicBezTo>
                <a:cubicBezTo>
                  <a:pt x="38369" y="8218"/>
                  <a:pt x="38324" y="8241"/>
                  <a:pt x="38232" y="8264"/>
                </a:cubicBezTo>
                <a:lnTo>
                  <a:pt x="38096" y="8264"/>
                </a:lnTo>
                <a:cubicBezTo>
                  <a:pt x="38093" y="8262"/>
                  <a:pt x="38089" y="8262"/>
                  <a:pt x="38085" y="8262"/>
                </a:cubicBezTo>
                <a:cubicBezTo>
                  <a:pt x="38013" y="8262"/>
                  <a:pt x="37724" y="8426"/>
                  <a:pt x="37616" y="8469"/>
                </a:cubicBezTo>
                <a:cubicBezTo>
                  <a:pt x="37502" y="8515"/>
                  <a:pt x="37319" y="8606"/>
                  <a:pt x="37228" y="8652"/>
                </a:cubicBezTo>
                <a:lnTo>
                  <a:pt x="37365" y="8743"/>
                </a:lnTo>
                <a:lnTo>
                  <a:pt x="37388" y="8743"/>
                </a:lnTo>
                <a:cubicBezTo>
                  <a:pt x="37365" y="8789"/>
                  <a:pt x="37000" y="8834"/>
                  <a:pt x="36886" y="8903"/>
                </a:cubicBezTo>
                <a:cubicBezTo>
                  <a:pt x="36794" y="8971"/>
                  <a:pt x="36566" y="9085"/>
                  <a:pt x="36406" y="9154"/>
                </a:cubicBezTo>
                <a:lnTo>
                  <a:pt x="36270" y="9245"/>
                </a:lnTo>
                <a:lnTo>
                  <a:pt x="36224" y="9268"/>
                </a:lnTo>
                <a:cubicBezTo>
                  <a:pt x="36224" y="9359"/>
                  <a:pt x="35699" y="9496"/>
                  <a:pt x="35539" y="9588"/>
                </a:cubicBezTo>
                <a:cubicBezTo>
                  <a:pt x="35402" y="9702"/>
                  <a:pt x="35174" y="9976"/>
                  <a:pt x="35083" y="9976"/>
                </a:cubicBezTo>
                <a:cubicBezTo>
                  <a:pt x="34968" y="9976"/>
                  <a:pt x="34968" y="10113"/>
                  <a:pt x="34991" y="10181"/>
                </a:cubicBezTo>
                <a:cubicBezTo>
                  <a:pt x="35014" y="10227"/>
                  <a:pt x="34877" y="10272"/>
                  <a:pt x="34832" y="10272"/>
                </a:cubicBezTo>
                <a:cubicBezTo>
                  <a:pt x="34809" y="10272"/>
                  <a:pt x="34672" y="10204"/>
                  <a:pt x="34535" y="10090"/>
                </a:cubicBezTo>
                <a:lnTo>
                  <a:pt x="34512" y="10249"/>
                </a:lnTo>
                <a:cubicBezTo>
                  <a:pt x="34497" y="10326"/>
                  <a:pt x="34469" y="10348"/>
                  <a:pt x="34438" y="10348"/>
                </a:cubicBezTo>
                <a:cubicBezTo>
                  <a:pt x="34393" y="10348"/>
                  <a:pt x="34341" y="10297"/>
                  <a:pt x="34319" y="10297"/>
                </a:cubicBezTo>
                <a:cubicBezTo>
                  <a:pt x="34311" y="10297"/>
                  <a:pt x="34307" y="10303"/>
                  <a:pt x="34307" y="10318"/>
                </a:cubicBezTo>
                <a:lnTo>
                  <a:pt x="34307" y="10455"/>
                </a:lnTo>
                <a:cubicBezTo>
                  <a:pt x="34207" y="10475"/>
                  <a:pt x="34056" y="10650"/>
                  <a:pt x="33988" y="10650"/>
                </a:cubicBezTo>
                <a:cubicBezTo>
                  <a:pt x="33978" y="10650"/>
                  <a:pt x="33970" y="10646"/>
                  <a:pt x="33964" y="10638"/>
                </a:cubicBezTo>
                <a:cubicBezTo>
                  <a:pt x="33914" y="10604"/>
                  <a:pt x="33864" y="10583"/>
                  <a:pt x="33823" y="10583"/>
                </a:cubicBezTo>
                <a:cubicBezTo>
                  <a:pt x="33808" y="10583"/>
                  <a:pt x="33794" y="10586"/>
                  <a:pt x="33782" y="10592"/>
                </a:cubicBezTo>
                <a:lnTo>
                  <a:pt x="33782" y="10615"/>
                </a:lnTo>
                <a:lnTo>
                  <a:pt x="33759" y="10683"/>
                </a:lnTo>
                <a:cubicBezTo>
                  <a:pt x="33773" y="10727"/>
                  <a:pt x="33723" y="10742"/>
                  <a:pt x="33679" y="10742"/>
                </a:cubicBezTo>
                <a:cubicBezTo>
                  <a:pt x="33654" y="10742"/>
                  <a:pt x="33630" y="10737"/>
                  <a:pt x="33622" y="10729"/>
                </a:cubicBezTo>
                <a:cubicBezTo>
                  <a:pt x="33621" y="10728"/>
                  <a:pt x="33619" y="10727"/>
                  <a:pt x="33617" y="10727"/>
                </a:cubicBezTo>
                <a:cubicBezTo>
                  <a:pt x="33568" y="10727"/>
                  <a:pt x="33228" y="10961"/>
                  <a:pt x="33097" y="11048"/>
                </a:cubicBezTo>
                <a:cubicBezTo>
                  <a:pt x="32973" y="11131"/>
                  <a:pt x="32794" y="11306"/>
                  <a:pt x="32727" y="11306"/>
                </a:cubicBezTo>
                <a:cubicBezTo>
                  <a:pt x="32719" y="11306"/>
                  <a:pt x="32713" y="11304"/>
                  <a:pt x="32709" y="11299"/>
                </a:cubicBezTo>
                <a:cubicBezTo>
                  <a:pt x="32700" y="11291"/>
                  <a:pt x="32686" y="11287"/>
                  <a:pt x="32668" y="11287"/>
                </a:cubicBezTo>
                <a:cubicBezTo>
                  <a:pt x="32596" y="11287"/>
                  <a:pt x="32467" y="11350"/>
                  <a:pt x="32412" y="11368"/>
                </a:cubicBezTo>
                <a:cubicBezTo>
                  <a:pt x="32384" y="11396"/>
                  <a:pt x="32312" y="11416"/>
                  <a:pt x="32229" y="11416"/>
                </a:cubicBezTo>
                <a:cubicBezTo>
                  <a:pt x="32178" y="11416"/>
                  <a:pt x="32122" y="11408"/>
                  <a:pt x="32070" y="11391"/>
                </a:cubicBezTo>
                <a:lnTo>
                  <a:pt x="32024" y="11551"/>
                </a:lnTo>
                <a:cubicBezTo>
                  <a:pt x="32001" y="11596"/>
                  <a:pt x="31819" y="11642"/>
                  <a:pt x="31819" y="11687"/>
                </a:cubicBezTo>
                <a:cubicBezTo>
                  <a:pt x="31826" y="11762"/>
                  <a:pt x="31814" y="11786"/>
                  <a:pt x="31792" y="11786"/>
                </a:cubicBezTo>
                <a:cubicBezTo>
                  <a:pt x="31755" y="11786"/>
                  <a:pt x="31691" y="11721"/>
                  <a:pt x="31643" y="11721"/>
                </a:cubicBezTo>
                <a:cubicBezTo>
                  <a:pt x="31632" y="11721"/>
                  <a:pt x="31622" y="11724"/>
                  <a:pt x="31613" y="11733"/>
                </a:cubicBezTo>
                <a:cubicBezTo>
                  <a:pt x="31522" y="11802"/>
                  <a:pt x="31339" y="11824"/>
                  <a:pt x="31248" y="11893"/>
                </a:cubicBezTo>
                <a:lnTo>
                  <a:pt x="31179" y="11961"/>
                </a:lnTo>
                <a:cubicBezTo>
                  <a:pt x="31138" y="11982"/>
                  <a:pt x="31084" y="11993"/>
                  <a:pt x="31023" y="11993"/>
                </a:cubicBezTo>
                <a:cubicBezTo>
                  <a:pt x="30949" y="11993"/>
                  <a:pt x="30867" y="11976"/>
                  <a:pt x="30791" y="11939"/>
                </a:cubicBezTo>
                <a:lnTo>
                  <a:pt x="30769" y="12144"/>
                </a:lnTo>
                <a:lnTo>
                  <a:pt x="30769" y="12212"/>
                </a:lnTo>
                <a:cubicBezTo>
                  <a:pt x="30632" y="12258"/>
                  <a:pt x="30449" y="12395"/>
                  <a:pt x="30358" y="12509"/>
                </a:cubicBezTo>
                <a:lnTo>
                  <a:pt x="30175" y="12395"/>
                </a:lnTo>
                <a:cubicBezTo>
                  <a:pt x="30170" y="12393"/>
                  <a:pt x="30163" y="12391"/>
                  <a:pt x="30155" y="12391"/>
                </a:cubicBezTo>
                <a:cubicBezTo>
                  <a:pt x="30083" y="12391"/>
                  <a:pt x="29899" y="12471"/>
                  <a:pt x="29878" y="12532"/>
                </a:cubicBezTo>
                <a:lnTo>
                  <a:pt x="29810" y="12715"/>
                </a:lnTo>
                <a:cubicBezTo>
                  <a:pt x="29627" y="12715"/>
                  <a:pt x="29308" y="12760"/>
                  <a:pt x="29285" y="12829"/>
                </a:cubicBezTo>
                <a:cubicBezTo>
                  <a:pt x="29262" y="12874"/>
                  <a:pt x="29422" y="12897"/>
                  <a:pt x="29513" y="12897"/>
                </a:cubicBezTo>
                <a:cubicBezTo>
                  <a:pt x="29533" y="12891"/>
                  <a:pt x="29553" y="12888"/>
                  <a:pt x="29572" y="12888"/>
                </a:cubicBezTo>
                <a:cubicBezTo>
                  <a:pt x="29616" y="12888"/>
                  <a:pt x="29650" y="12904"/>
                  <a:pt x="29650" y="12920"/>
                </a:cubicBezTo>
                <a:cubicBezTo>
                  <a:pt x="29650" y="12920"/>
                  <a:pt x="29468" y="13034"/>
                  <a:pt x="29399" y="13057"/>
                </a:cubicBezTo>
                <a:cubicBezTo>
                  <a:pt x="29380" y="13070"/>
                  <a:pt x="29359" y="13075"/>
                  <a:pt x="29338" y="13075"/>
                </a:cubicBezTo>
                <a:cubicBezTo>
                  <a:pt x="29283" y="13075"/>
                  <a:pt x="29227" y="13038"/>
                  <a:pt x="29194" y="12989"/>
                </a:cubicBezTo>
                <a:lnTo>
                  <a:pt x="29125" y="12920"/>
                </a:lnTo>
                <a:cubicBezTo>
                  <a:pt x="29102" y="12897"/>
                  <a:pt x="29011" y="12874"/>
                  <a:pt x="29011" y="12874"/>
                </a:cubicBezTo>
                <a:cubicBezTo>
                  <a:pt x="28965" y="12920"/>
                  <a:pt x="28965" y="12989"/>
                  <a:pt x="28920" y="13011"/>
                </a:cubicBezTo>
                <a:cubicBezTo>
                  <a:pt x="28910" y="13016"/>
                  <a:pt x="28898" y="13018"/>
                  <a:pt x="28886" y="13018"/>
                </a:cubicBezTo>
                <a:cubicBezTo>
                  <a:pt x="28850" y="13018"/>
                  <a:pt x="28807" y="13005"/>
                  <a:pt x="28771" y="13005"/>
                </a:cubicBezTo>
                <a:cubicBezTo>
                  <a:pt x="28758" y="13005"/>
                  <a:pt x="28747" y="13007"/>
                  <a:pt x="28737" y="13011"/>
                </a:cubicBezTo>
                <a:lnTo>
                  <a:pt x="28692" y="13011"/>
                </a:lnTo>
                <a:cubicBezTo>
                  <a:pt x="28418" y="13171"/>
                  <a:pt x="27893" y="13331"/>
                  <a:pt x="27801" y="13377"/>
                </a:cubicBezTo>
                <a:cubicBezTo>
                  <a:pt x="27710" y="13422"/>
                  <a:pt x="27573" y="13514"/>
                  <a:pt x="27505" y="13559"/>
                </a:cubicBezTo>
                <a:lnTo>
                  <a:pt x="27482" y="13650"/>
                </a:lnTo>
                <a:lnTo>
                  <a:pt x="27482" y="13673"/>
                </a:lnTo>
                <a:cubicBezTo>
                  <a:pt x="27482" y="13673"/>
                  <a:pt x="27254" y="13650"/>
                  <a:pt x="27185" y="13650"/>
                </a:cubicBezTo>
                <a:cubicBezTo>
                  <a:pt x="27177" y="13648"/>
                  <a:pt x="27171" y="13647"/>
                  <a:pt x="27165" y="13647"/>
                </a:cubicBezTo>
                <a:cubicBezTo>
                  <a:pt x="27121" y="13647"/>
                  <a:pt x="27139" y="13719"/>
                  <a:pt x="27139" y="13719"/>
                </a:cubicBezTo>
                <a:cubicBezTo>
                  <a:pt x="27162" y="13742"/>
                  <a:pt x="27048" y="13833"/>
                  <a:pt x="27002" y="13879"/>
                </a:cubicBezTo>
                <a:cubicBezTo>
                  <a:pt x="26990" y="13891"/>
                  <a:pt x="26972" y="13897"/>
                  <a:pt x="26950" y="13897"/>
                </a:cubicBezTo>
                <a:cubicBezTo>
                  <a:pt x="26893" y="13897"/>
                  <a:pt x="26811" y="13860"/>
                  <a:pt x="26729" y="13810"/>
                </a:cubicBezTo>
                <a:lnTo>
                  <a:pt x="26546" y="13879"/>
                </a:lnTo>
                <a:cubicBezTo>
                  <a:pt x="26409" y="13924"/>
                  <a:pt x="26272" y="13947"/>
                  <a:pt x="26135" y="13993"/>
                </a:cubicBezTo>
                <a:lnTo>
                  <a:pt x="25952" y="14084"/>
                </a:lnTo>
                <a:cubicBezTo>
                  <a:pt x="25724" y="14153"/>
                  <a:pt x="25336" y="14244"/>
                  <a:pt x="25108" y="14312"/>
                </a:cubicBezTo>
                <a:lnTo>
                  <a:pt x="24903" y="14381"/>
                </a:lnTo>
                <a:lnTo>
                  <a:pt x="24811" y="14427"/>
                </a:lnTo>
                <a:cubicBezTo>
                  <a:pt x="24720" y="14427"/>
                  <a:pt x="24492" y="14427"/>
                  <a:pt x="24423" y="14449"/>
                </a:cubicBezTo>
                <a:cubicBezTo>
                  <a:pt x="24418" y="14451"/>
                  <a:pt x="24413" y="14452"/>
                  <a:pt x="24408" y="14452"/>
                </a:cubicBezTo>
                <a:cubicBezTo>
                  <a:pt x="24348" y="14452"/>
                  <a:pt x="24309" y="14332"/>
                  <a:pt x="24309" y="14290"/>
                </a:cubicBezTo>
                <a:cubicBezTo>
                  <a:pt x="24309" y="14244"/>
                  <a:pt x="24469" y="13879"/>
                  <a:pt x="24674" y="13468"/>
                </a:cubicBezTo>
                <a:lnTo>
                  <a:pt x="24948" y="13148"/>
                </a:lnTo>
                <a:lnTo>
                  <a:pt x="24971" y="13125"/>
                </a:lnTo>
                <a:cubicBezTo>
                  <a:pt x="24994" y="13080"/>
                  <a:pt x="24971" y="12829"/>
                  <a:pt x="25062" y="12760"/>
                </a:cubicBezTo>
                <a:cubicBezTo>
                  <a:pt x="25154" y="12715"/>
                  <a:pt x="25542" y="12372"/>
                  <a:pt x="25656" y="12235"/>
                </a:cubicBezTo>
                <a:cubicBezTo>
                  <a:pt x="25770" y="12121"/>
                  <a:pt x="25838" y="11984"/>
                  <a:pt x="25793" y="11961"/>
                </a:cubicBezTo>
                <a:lnTo>
                  <a:pt x="25793" y="11939"/>
                </a:lnTo>
                <a:lnTo>
                  <a:pt x="25770" y="11916"/>
                </a:lnTo>
                <a:cubicBezTo>
                  <a:pt x="25770" y="11916"/>
                  <a:pt x="25952" y="11733"/>
                  <a:pt x="26181" y="11573"/>
                </a:cubicBezTo>
                <a:lnTo>
                  <a:pt x="26272" y="11391"/>
                </a:lnTo>
                <a:lnTo>
                  <a:pt x="26295" y="11345"/>
                </a:lnTo>
                <a:cubicBezTo>
                  <a:pt x="26318" y="11299"/>
                  <a:pt x="26477" y="11163"/>
                  <a:pt x="26614" y="11048"/>
                </a:cubicBezTo>
                <a:lnTo>
                  <a:pt x="26706" y="10957"/>
                </a:lnTo>
                <a:cubicBezTo>
                  <a:pt x="26820" y="10797"/>
                  <a:pt x="26957" y="10683"/>
                  <a:pt x="27117" y="10546"/>
                </a:cubicBezTo>
                <a:lnTo>
                  <a:pt x="27208" y="10478"/>
                </a:lnTo>
                <a:cubicBezTo>
                  <a:pt x="27299" y="10409"/>
                  <a:pt x="27687" y="9953"/>
                  <a:pt x="27801" y="9793"/>
                </a:cubicBezTo>
                <a:cubicBezTo>
                  <a:pt x="27915" y="9633"/>
                  <a:pt x="28395" y="9154"/>
                  <a:pt x="28532" y="9017"/>
                </a:cubicBezTo>
                <a:cubicBezTo>
                  <a:pt x="28669" y="8880"/>
                  <a:pt x="29308" y="8287"/>
                  <a:pt x="29490" y="8081"/>
                </a:cubicBezTo>
                <a:cubicBezTo>
                  <a:pt x="29696" y="7898"/>
                  <a:pt x="30130" y="7533"/>
                  <a:pt x="30221" y="7442"/>
                </a:cubicBezTo>
                <a:cubicBezTo>
                  <a:pt x="30335" y="7351"/>
                  <a:pt x="30449" y="7237"/>
                  <a:pt x="30472" y="7214"/>
                </a:cubicBezTo>
                <a:lnTo>
                  <a:pt x="30472" y="7168"/>
                </a:lnTo>
                <a:lnTo>
                  <a:pt x="30540" y="6985"/>
                </a:lnTo>
                <a:cubicBezTo>
                  <a:pt x="30746" y="6849"/>
                  <a:pt x="31111" y="6552"/>
                  <a:pt x="31157" y="6483"/>
                </a:cubicBezTo>
                <a:cubicBezTo>
                  <a:pt x="31225" y="6415"/>
                  <a:pt x="31590" y="6164"/>
                  <a:pt x="31956" y="5913"/>
                </a:cubicBezTo>
                <a:lnTo>
                  <a:pt x="32047" y="5525"/>
                </a:lnTo>
                <a:cubicBezTo>
                  <a:pt x="32070" y="5525"/>
                  <a:pt x="32298" y="5319"/>
                  <a:pt x="32549" y="5091"/>
                </a:cubicBezTo>
                <a:lnTo>
                  <a:pt x="32800" y="4908"/>
                </a:lnTo>
                <a:lnTo>
                  <a:pt x="33005" y="4749"/>
                </a:lnTo>
                <a:cubicBezTo>
                  <a:pt x="33165" y="4520"/>
                  <a:pt x="33485" y="4018"/>
                  <a:pt x="33713" y="3607"/>
                </a:cubicBezTo>
                <a:lnTo>
                  <a:pt x="34033" y="3311"/>
                </a:lnTo>
                <a:cubicBezTo>
                  <a:pt x="34078" y="3288"/>
                  <a:pt x="34078" y="3242"/>
                  <a:pt x="34078" y="3219"/>
                </a:cubicBezTo>
                <a:cubicBezTo>
                  <a:pt x="34124" y="3060"/>
                  <a:pt x="34147" y="2900"/>
                  <a:pt x="34238" y="2763"/>
                </a:cubicBezTo>
                <a:lnTo>
                  <a:pt x="34329" y="2603"/>
                </a:lnTo>
                <a:cubicBezTo>
                  <a:pt x="34238" y="2466"/>
                  <a:pt x="34010" y="2169"/>
                  <a:pt x="33827" y="1941"/>
                </a:cubicBezTo>
                <a:lnTo>
                  <a:pt x="33713" y="1713"/>
                </a:lnTo>
                <a:cubicBezTo>
                  <a:pt x="33622" y="1553"/>
                  <a:pt x="33553" y="1416"/>
                  <a:pt x="33462" y="1256"/>
                </a:cubicBezTo>
                <a:cubicBezTo>
                  <a:pt x="33416" y="1142"/>
                  <a:pt x="33234" y="1028"/>
                  <a:pt x="33416" y="891"/>
                </a:cubicBezTo>
                <a:lnTo>
                  <a:pt x="33439" y="891"/>
                </a:lnTo>
                <a:cubicBezTo>
                  <a:pt x="33439" y="845"/>
                  <a:pt x="33257" y="594"/>
                  <a:pt x="33028" y="321"/>
                </a:cubicBezTo>
                <a:lnTo>
                  <a:pt x="32617" y="229"/>
                </a:lnTo>
                <a:cubicBezTo>
                  <a:pt x="32572" y="218"/>
                  <a:pt x="32509" y="218"/>
                  <a:pt x="32458" y="218"/>
                </a:cubicBezTo>
                <a:cubicBezTo>
                  <a:pt x="32406" y="218"/>
                  <a:pt x="32366" y="218"/>
                  <a:pt x="32366" y="206"/>
                </a:cubicBezTo>
                <a:lnTo>
                  <a:pt x="32321" y="92"/>
                </a:lnTo>
                <a:cubicBezTo>
                  <a:pt x="32275" y="104"/>
                  <a:pt x="32121" y="109"/>
                  <a:pt x="31958" y="109"/>
                </a:cubicBezTo>
                <a:cubicBezTo>
                  <a:pt x="31796" y="109"/>
                  <a:pt x="31625" y="104"/>
                  <a:pt x="31545" y="92"/>
                </a:cubicBezTo>
                <a:cubicBezTo>
                  <a:pt x="31362" y="92"/>
                  <a:pt x="31111" y="47"/>
                  <a:pt x="309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8" name="Google Shape;788;p51"/>
          <p:cNvGrpSpPr/>
          <p:nvPr/>
        </p:nvGrpSpPr>
        <p:grpSpPr>
          <a:xfrm>
            <a:off x="3347110" y="4407757"/>
            <a:ext cx="805790" cy="369469"/>
            <a:chOff x="8484425" y="4271775"/>
            <a:chExt cx="365338" cy="167514"/>
          </a:xfrm>
        </p:grpSpPr>
        <p:sp>
          <p:nvSpPr>
            <p:cNvPr id="789" name="Google Shape;789;p51"/>
            <p:cNvSpPr/>
            <p:nvPr/>
          </p:nvSpPr>
          <p:spPr>
            <a:xfrm>
              <a:off x="8484425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1"/>
            <p:cNvSpPr/>
            <p:nvPr/>
          </p:nvSpPr>
          <p:spPr>
            <a:xfrm>
              <a:off x="8585804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1"/>
            <p:cNvSpPr/>
            <p:nvPr/>
          </p:nvSpPr>
          <p:spPr>
            <a:xfrm>
              <a:off x="8687184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8788563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1"/>
            <p:cNvSpPr/>
            <p:nvPr/>
          </p:nvSpPr>
          <p:spPr>
            <a:xfrm>
              <a:off x="8484425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1"/>
            <p:cNvSpPr/>
            <p:nvPr/>
          </p:nvSpPr>
          <p:spPr>
            <a:xfrm>
              <a:off x="8585804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8687184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8788563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51"/>
          <p:cNvSpPr/>
          <p:nvPr/>
        </p:nvSpPr>
        <p:spPr>
          <a:xfrm>
            <a:off x="7042224" y="3778412"/>
            <a:ext cx="933476" cy="933476"/>
          </a:xfrm>
          <a:custGeom>
            <a:avLst/>
            <a:gdLst/>
            <a:ahLst/>
            <a:cxnLst/>
            <a:rect l="l" t="t" r="r" b="b"/>
            <a:pathLst>
              <a:path w="86333" h="86333" extrusionOk="0">
                <a:moveTo>
                  <a:pt x="42541" y="0"/>
                </a:moveTo>
                <a:lnTo>
                  <a:pt x="42541" y="38448"/>
                </a:lnTo>
                <a:lnTo>
                  <a:pt x="32584" y="1310"/>
                </a:lnTo>
                <a:lnTo>
                  <a:pt x="31393" y="1623"/>
                </a:lnTo>
                <a:lnTo>
                  <a:pt x="41336" y="38776"/>
                </a:lnTo>
                <a:lnTo>
                  <a:pt x="22120" y="5463"/>
                </a:lnTo>
                <a:lnTo>
                  <a:pt x="21048" y="6088"/>
                </a:lnTo>
                <a:lnTo>
                  <a:pt x="40264" y="39386"/>
                </a:lnTo>
                <a:lnTo>
                  <a:pt x="13070" y="12206"/>
                </a:lnTo>
                <a:lnTo>
                  <a:pt x="12206" y="13084"/>
                </a:lnTo>
                <a:lnTo>
                  <a:pt x="39386" y="40264"/>
                </a:lnTo>
                <a:lnTo>
                  <a:pt x="6089" y="21048"/>
                </a:lnTo>
                <a:lnTo>
                  <a:pt x="5463" y="22119"/>
                </a:lnTo>
                <a:lnTo>
                  <a:pt x="38776" y="41351"/>
                </a:lnTo>
                <a:lnTo>
                  <a:pt x="1623" y="31393"/>
                </a:lnTo>
                <a:lnTo>
                  <a:pt x="1311" y="32583"/>
                </a:lnTo>
                <a:lnTo>
                  <a:pt x="38448" y="42541"/>
                </a:lnTo>
                <a:lnTo>
                  <a:pt x="1" y="42541"/>
                </a:lnTo>
                <a:lnTo>
                  <a:pt x="1" y="43777"/>
                </a:lnTo>
                <a:lnTo>
                  <a:pt x="38448" y="43777"/>
                </a:lnTo>
                <a:lnTo>
                  <a:pt x="1311" y="53735"/>
                </a:lnTo>
                <a:lnTo>
                  <a:pt x="1623" y="54941"/>
                </a:lnTo>
                <a:lnTo>
                  <a:pt x="38776" y="44983"/>
                </a:lnTo>
                <a:lnTo>
                  <a:pt x="38776" y="44983"/>
                </a:lnTo>
                <a:lnTo>
                  <a:pt x="5463" y="64214"/>
                </a:lnTo>
                <a:lnTo>
                  <a:pt x="6089" y="65286"/>
                </a:lnTo>
                <a:lnTo>
                  <a:pt x="39386" y="46054"/>
                </a:lnTo>
                <a:lnTo>
                  <a:pt x="39386" y="46054"/>
                </a:lnTo>
                <a:lnTo>
                  <a:pt x="12206" y="73249"/>
                </a:lnTo>
                <a:lnTo>
                  <a:pt x="13070" y="74127"/>
                </a:lnTo>
                <a:lnTo>
                  <a:pt x="40264" y="46933"/>
                </a:lnTo>
                <a:lnTo>
                  <a:pt x="21048" y="80230"/>
                </a:lnTo>
                <a:lnTo>
                  <a:pt x="22120" y="80855"/>
                </a:lnTo>
                <a:lnTo>
                  <a:pt x="41336" y="47558"/>
                </a:lnTo>
                <a:lnTo>
                  <a:pt x="31393" y="84696"/>
                </a:lnTo>
                <a:lnTo>
                  <a:pt x="32584" y="85023"/>
                </a:lnTo>
                <a:lnTo>
                  <a:pt x="42541" y="47870"/>
                </a:lnTo>
                <a:lnTo>
                  <a:pt x="42541" y="86333"/>
                </a:lnTo>
                <a:lnTo>
                  <a:pt x="43777" y="86333"/>
                </a:lnTo>
                <a:lnTo>
                  <a:pt x="43777" y="47870"/>
                </a:lnTo>
                <a:lnTo>
                  <a:pt x="53735" y="85023"/>
                </a:lnTo>
                <a:lnTo>
                  <a:pt x="54926" y="84696"/>
                </a:lnTo>
                <a:lnTo>
                  <a:pt x="44983" y="47558"/>
                </a:lnTo>
                <a:lnTo>
                  <a:pt x="64214" y="80855"/>
                </a:lnTo>
                <a:lnTo>
                  <a:pt x="65286" y="80230"/>
                </a:lnTo>
                <a:lnTo>
                  <a:pt x="46054" y="46933"/>
                </a:lnTo>
                <a:lnTo>
                  <a:pt x="73249" y="74127"/>
                </a:lnTo>
                <a:lnTo>
                  <a:pt x="74127" y="73249"/>
                </a:lnTo>
                <a:lnTo>
                  <a:pt x="46933" y="46054"/>
                </a:lnTo>
                <a:lnTo>
                  <a:pt x="46933" y="46054"/>
                </a:lnTo>
                <a:lnTo>
                  <a:pt x="80230" y="65286"/>
                </a:lnTo>
                <a:lnTo>
                  <a:pt x="80855" y="64214"/>
                </a:lnTo>
                <a:lnTo>
                  <a:pt x="47558" y="44983"/>
                </a:lnTo>
                <a:lnTo>
                  <a:pt x="84695" y="54941"/>
                </a:lnTo>
                <a:lnTo>
                  <a:pt x="85023" y="53735"/>
                </a:lnTo>
                <a:lnTo>
                  <a:pt x="47870" y="43777"/>
                </a:lnTo>
                <a:lnTo>
                  <a:pt x="86333" y="43777"/>
                </a:lnTo>
                <a:lnTo>
                  <a:pt x="86333" y="42541"/>
                </a:lnTo>
                <a:lnTo>
                  <a:pt x="47870" y="42541"/>
                </a:lnTo>
                <a:lnTo>
                  <a:pt x="85023" y="32583"/>
                </a:lnTo>
                <a:lnTo>
                  <a:pt x="84695" y="31393"/>
                </a:lnTo>
                <a:lnTo>
                  <a:pt x="47558" y="41351"/>
                </a:lnTo>
                <a:lnTo>
                  <a:pt x="80855" y="22119"/>
                </a:lnTo>
                <a:lnTo>
                  <a:pt x="80230" y="21048"/>
                </a:lnTo>
                <a:lnTo>
                  <a:pt x="46933" y="40264"/>
                </a:lnTo>
                <a:lnTo>
                  <a:pt x="74127" y="13084"/>
                </a:lnTo>
                <a:lnTo>
                  <a:pt x="73249" y="12206"/>
                </a:lnTo>
                <a:lnTo>
                  <a:pt x="46054" y="39401"/>
                </a:lnTo>
                <a:lnTo>
                  <a:pt x="65286" y="6088"/>
                </a:lnTo>
                <a:lnTo>
                  <a:pt x="64214" y="5463"/>
                </a:lnTo>
                <a:lnTo>
                  <a:pt x="44983" y="38776"/>
                </a:lnTo>
                <a:lnTo>
                  <a:pt x="54926" y="1623"/>
                </a:lnTo>
                <a:lnTo>
                  <a:pt x="53735" y="1310"/>
                </a:lnTo>
                <a:lnTo>
                  <a:pt x="43777" y="38448"/>
                </a:lnTo>
                <a:lnTo>
                  <a:pt x="437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85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4"/>
          <p:cNvSpPr txBox="1">
            <a:spLocks noGrp="1"/>
          </p:cNvSpPr>
          <p:nvPr>
            <p:ph type="title"/>
          </p:nvPr>
        </p:nvSpPr>
        <p:spPr>
          <a:xfrm>
            <a:off x="1459650" y="2414400"/>
            <a:ext cx="6224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/>
              <a:t>PENERAPAN ETIKA</a:t>
            </a:r>
            <a:endParaRPr sz="4400" b="1" dirty="0"/>
          </a:p>
        </p:txBody>
      </p:sp>
      <p:sp>
        <p:nvSpPr>
          <p:cNvPr id="652" name="Google Shape;652;p44"/>
          <p:cNvSpPr txBox="1">
            <a:spLocks noGrp="1"/>
          </p:cNvSpPr>
          <p:nvPr>
            <p:ph type="title" idx="2"/>
          </p:nvPr>
        </p:nvSpPr>
        <p:spPr>
          <a:xfrm>
            <a:off x="3975775" y="1372775"/>
            <a:ext cx="119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53" name="Google Shape;653;p44"/>
          <p:cNvSpPr txBox="1">
            <a:spLocks noGrp="1"/>
          </p:cNvSpPr>
          <p:nvPr>
            <p:ph type="subTitle" idx="1"/>
          </p:nvPr>
        </p:nvSpPr>
        <p:spPr>
          <a:xfrm>
            <a:off x="1459650" y="3395725"/>
            <a:ext cx="6224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Gimana</a:t>
            </a:r>
            <a:r>
              <a:rPr lang="en-US" dirty="0"/>
              <a:t> </a:t>
            </a:r>
            <a:r>
              <a:rPr lang="en-US" dirty="0" err="1"/>
              <a:t>sih</a:t>
            </a:r>
            <a:r>
              <a:rPr lang="en-US" dirty="0"/>
              <a:t> </a:t>
            </a:r>
            <a:r>
              <a:rPr lang="en-US" dirty="0" err="1"/>
              <a:t>penerapannya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654" name="Google Shape;654;p44"/>
          <p:cNvSpPr/>
          <p:nvPr/>
        </p:nvSpPr>
        <p:spPr>
          <a:xfrm>
            <a:off x="678450" y="617200"/>
            <a:ext cx="1590300" cy="1590300"/>
          </a:xfrm>
          <a:prstGeom prst="star8">
            <a:avLst>
              <a:gd name="adj" fmla="val 2183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44"/>
          <p:cNvGrpSpPr/>
          <p:nvPr/>
        </p:nvGrpSpPr>
        <p:grpSpPr>
          <a:xfrm>
            <a:off x="5567492" y="617207"/>
            <a:ext cx="933583" cy="472975"/>
            <a:chOff x="2371238" y="703750"/>
            <a:chExt cx="1209775" cy="612900"/>
          </a:xfrm>
        </p:grpSpPr>
        <p:sp>
          <p:nvSpPr>
            <p:cNvPr id="656" name="Google Shape;656;p44"/>
            <p:cNvSpPr/>
            <p:nvPr/>
          </p:nvSpPr>
          <p:spPr>
            <a:xfrm>
              <a:off x="2371238" y="703750"/>
              <a:ext cx="1209775" cy="612900"/>
            </a:xfrm>
            <a:custGeom>
              <a:avLst/>
              <a:gdLst/>
              <a:ahLst/>
              <a:cxnLst/>
              <a:rect l="l" t="t" r="r" b="b"/>
              <a:pathLst>
                <a:path w="48391" h="24516" extrusionOk="0">
                  <a:moveTo>
                    <a:pt x="24195" y="1"/>
                  </a:moveTo>
                  <a:cubicBezTo>
                    <a:pt x="10843" y="1"/>
                    <a:pt x="1" y="12258"/>
                    <a:pt x="1" y="12258"/>
                  </a:cubicBezTo>
                  <a:cubicBezTo>
                    <a:pt x="1" y="12258"/>
                    <a:pt x="10843" y="24515"/>
                    <a:pt x="24195" y="24515"/>
                  </a:cubicBezTo>
                  <a:cubicBezTo>
                    <a:pt x="37548" y="24515"/>
                    <a:pt x="48390" y="12258"/>
                    <a:pt x="48390" y="12258"/>
                  </a:cubicBezTo>
                  <a:cubicBezTo>
                    <a:pt x="48390" y="12258"/>
                    <a:pt x="37548" y="1"/>
                    <a:pt x="2419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2682813" y="744675"/>
              <a:ext cx="586625" cy="531050"/>
            </a:xfrm>
            <a:custGeom>
              <a:avLst/>
              <a:gdLst/>
              <a:ahLst/>
              <a:cxnLst/>
              <a:rect l="l" t="t" r="r" b="b"/>
              <a:pathLst>
                <a:path w="23465" h="21242" extrusionOk="0">
                  <a:moveTo>
                    <a:pt x="11740" y="0"/>
                  </a:moveTo>
                  <a:cubicBezTo>
                    <a:pt x="10878" y="0"/>
                    <a:pt x="10003" y="106"/>
                    <a:pt x="9130" y="327"/>
                  </a:cubicBezTo>
                  <a:cubicBezTo>
                    <a:pt x="3447" y="1765"/>
                    <a:pt x="0" y="7539"/>
                    <a:pt x="1438" y="13223"/>
                  </a:cubicBezTo>
                  <a:cubicBezTo>
                    <a:pt x="2655" y="18034"/>
                    <a:pt x="6979" y="21242"/>
                    <a:pt x="11725" y="21242"/>
                  </a:cubicBezTo>
                  <a:cubicBezTo>
                    <a:pt x="12586" y="21242"/>
                    <a:pt x="13462" y="21136"/>
                    <a:pt x="14335" y="20915"/>
                  </a:cubicBezTo>
                  <a:cubicBezTo>
                    <a:pt x="20041" y="19477"/>
                    <a:pt x="23465" y="13702"/>
                    <a:pt x="22027" y="8019"/>
                  </a:cubicBezTo>
                  <a:cubicBezTo>
                    <a:pt x="20810" y="3208"/>
                    <a:pt x="16485" y="0"/>
                    <a:pt x="1174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2922463" y="955975"/>
              <a:ext cx="107875" cy="108450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146" y="0"/>
                  </a:moveTo>
                  <a:cubicBezTo>
                    <a:pt x="960" y="0"/>
                    <a:pt x="1" y="982"/>
                    <a:pt x="1" y="2169"/>
                  </a:cubicBezTo>
                  <a:cubicBezTo>
                    <a:pt x="1" y="3356"/>
                    <a:pt x="960" y="4337"/>
                    <a:pt x="2146" y="4337"/>
                  </a:cubicBezTo>
                  <a:cubicBezTo>
                    <a:pt x="3333" y="4337"/>
                    <a:pt x="4315" y="3356"/>
                    <a:pt x="4315" y="2169"/>
                  </a:cubicBezTo>
                  <a:cubicBezTo>
                    <a:pt x="4315" y="982"/>
                    <a:pt x="3333" y="0"/>
                    <a:pt x="214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4"/>
          <p:cNvSpPr/>
          <p:nvPr/>
        </p:nvSpPr>
        <p:spPr>
          <a:xfrm rot="10800000">
            <a:off x="3265257" y="4062441"/>
            <a:ext cx="2613482" cy="348749"/>
          </a:xfrm>
          <a:custGeom>
            <a:avLst/>
            <a:gdLst/>
            <a:ahLst/>
            <a:cxnLst/>
            <a:rect l="l" t="t" r="r" b="b"/>
            <a:pathLst>
              <a:path w="96190" h="12837" extrusionOk="0">
                <a:moveTo>
                  <a:pt x="24206" y="1968"/>
                </a:moveTo>
                <a:cubicBezTo>
                  <a:pt x="24280" y="1968"/>
                  <a:pt x="24352" y="1981"/>
                  <a:pt x="24378" y="1994"/>
                </a:cubicBezTo>
                <a:cubicBezTo>
                  <a:pt x="24424" y="2040"/>
                  <a:pt x="24857" y="2268"/>
                  <a:pt x="24834" y="2405"/>
                </a:cubicBezTo>
                <a:cubicBezTo>
                  <a:pt x="24834" y="2519"/>
                  <a:pt x="24697" y="2907"/>
                  <a:pt x="24652" y="2999"/>
                </a:cubicBezTo>
                <a:cubicBezTo>
                  <a:pt x="24583" y="3090"/>
                  <a:pt x="24309" y="3546"/>
                  <a:pt x="24218" y="3683"/>
                </a:cubicBezTo>
                <a:cubicBezTo>
                  <a:pt x="24127" y="3820"/>
                  <a:pt x="23990" y="3934"/>
                  <a:pt x="23921" y="3957"/>
                </a:cubicBezTo>
                <a:lnTo>
                  <a:pt x="23876" y="4003"/>
                </a:lnTo>
                <a:lnTo>
                  <a:pt x="23853" y="4003"/>
                </a:lnTo>
                <a:cubicBezTo>
                  <a:pt x="23899" y="4071"/>
                  <a:pt x="23716" y="4231"/>
                  <a:pt x="23488" y="4345"/>
                </a:cubicBezTo>
                <a:lnTo>
                  <a:pt x="23328" y="4528"/>
                </a:lnTo>
                <a:lnTo>
                  <a:pt x="23145" y="4756"/>
                </a:lnTo>
                <a:cubicBezTo>
                  <a:pt x="22871" y="4939"/>
                  <a:pt x="22438" y="5190"/>
                  <a:pt x="22392" y="5258"/>
                </a:cubicBezTo>
                <a:cubicBezTo>
                  <a:pt x="22346" y="5327"/>
                  <a:pt x="22187" y="5509"/>
                  <a:pt x="22050" y="5692"/>
                </a:cubicBezTo>
                <a:lnTo>
                  <a:pt x="21821" y="5760"/>
                </a:lnTo>
                <a:cubicBezTo>
                  <a:pt x="21799" y="5760"/>
                  <a:pt x="21867" y="5852"/>
                  <a:pt x="21844" y="5897"/>
                </a:cubicBezTo>
                <a:cubicBezTo>
                  <a:pt x="21799" y="5920"/>
                  <a:pt x="21685" y="5943"/>
                  <a:pt x="21685" y="5966"/>
                </a:cubicBezTo>
                <a:cubicBezTo>
                  <a:pt x="21685" y="6034"/>
                  <a:pt x="21639" y="6080"/>
                  <a:pt x="21525" y="6080"/>
                </a:cubicBezTo>
                <a:cubicBezTo>
                  <a:pt x="21507" y="6077"/>
                  <a:pt x="21491" y="6076"/>
                  <a:pt x="21477" y="6076"/>
                </a:cubicBezTo>
                <a:cubicBezTo>
                  <a:pt x="21387" y="6076"/>
                  <a:pt x="21382" y="6138"/>
                  <a:pt x="21342" y="6217"/>
                </a:cubicBezTo>
                <a:cubicBezTo>
                  <a:pt x="21251" y="6422"/>
                  <a:pt x="21068" y="6559"/>
                  <a:pt x="20817" y="6651"/>
                </a:cubicBezTo>
                <a:cubicBezTo>
                  <a:pt x="20680" y="6696"/>
                  <a:pt x="20589" y="6788"/>
                  <a:pt x="20452" y="6856"/>
                </a:cubicBezTo>
                <a:cubicBezTo>
                  <a:pt x="20338" y="6925"/>
                  <a:pt x="20201" y="6970"/>
                  <a:pt x="20110" y="7062"/>
                </a:cubicBezTo>
                <a:cubicBezTo>
                  <a:pt x="20018" y="7153"/>
                  <a:pt x="19813" y="7153"/>
                  <a:pt x="19767" y="7313"/>
                </a:cubicBezTo>
                <a:lnTo>
                  <a:pt x="19767" y="7427"/>
                </a:lnTo>
                <a:cubicBezTo>
                  <a:pt x="19607" y="7495"/>
                  <a:pt x="19311" y="7564"/>
                  <a:pt x="19242" y="7586"/>
                </a:cubicBezTo>
                <a:cubicBezTo>
                  <a:pt x="19174" y="7586"/>
                  <a:pt x="19197" y="7632"/>
                  <a:pt x="19288" y="7701"/>
                </a:cubicBezTo>
                <a:lnTo>
                  <a:pt x="19128" y="7746"/>
                </a:lnTo>
                <a:cubicBezTo>
                  <a:pt x="19037" y="7792"/>
                  <a:pt x="18923" y="7815"/>
                  <a:pt x="18831" y="7838"/>
                </a:cubicBezTo>
                <a:lnTo>
                  <a:pt x="18580" y="7929"/>
                </a:lnTo>
                <a:cubicBezTo>
                  <a:pt x="18399" y="8050"/>
                  <a:pt x="18059" y="8188"/>
                  <a:pt x="17980" y="8188"/>
                </a:cubicBezTo>
                <a:cubicBezTo>
                  <a:pt x="17970" y="8188"/>
                  <a:pt x="17964" y="8185"/>
                  <a:pt x="17964" y="8180"/>
                </a:cubicBezTo>
                <a:cubicBezTo>
                  <a:pt x="17964" y="8111"/>
                  <a:pt x="17781" y="7906"/>
                  <a:pt x="17804" y="7838"/>
                </a:cubicBezTo>
                <a:cubicBezTo>
                  <a:pt x="17850" y="7769"/>
                  <a:pt x="17896" y="7586"/>
                  <a:pt x="17896" y="7404"/>
                </a:cubicBezTo>
                <a:lnTo>
                  <a:pt x="17987" y="7313"/>
                </a:lnTo>
                <a:lnTo>
                  <a:pt x="18101" y="7176"/>
                </a:lnTo>
                <a:cubicBezTo>
                  <a:pt x="18101" y="7039"/>
                  <a:pt x="18101" y="6879"/>
                  <a:pt x="18078" y="6833"/>
                </a:cubicBezTo>
                <a:lnTo>
                  <a:pt x="18078" y="6788"/>
                </a:lnTo>
                <a:cubicBezTo>
                  <a:pt x="18055" y="6719"/>
                  <a:pt x="18078" y="6605"/>
                  <a:pt x="18101" y="6605"/>
                </a:cubicBezTo>
                <a:cubicBezTo>
                  <a:pt x="18306" y="6559"/>
                  <a:pt x="18352" y="6514"/>
                  <a:pt x="18192" y="6377"/>
                </a:cubicBezTo>
                <a:lnTo>
                  <a:pt x="18169" y="6354"/>
                </a:lnTo>
                <a:cubicBezTo>
                  <a:pt x="18192" y="6308"/>
                  <a:pt x="18306" y="6126"/>
                  <a:pt x="18443" y="5966"/>
                </a:cubicBezTo>
                <a:lnTo>
                  <a:pt x="18512" y="5806"/>
                </a:lnTo>
                <a:cubicBezTo>
                  <a:pt x="18603" y="5646"/>
                  <a:pt x="18740" y="5487"/>
                  <a:pt x="18831" y="5327"/>
                </a:cubicBezTo>
                <a:cubicBezTo>
                  <a:pt x="18946" y="5144"/>
                  <a:pt x="19060" y="4984"/>
                  <a:pt x="19197" y="4825"/>
                </a:cubicBezTo>
                <a:cubicBezTo>
                  <a:pt x="19379" y="4642"/>
                  <a:pt x="19493" y="4437"/>
                  <a:pt x="19630" y="4254"/>
                </a:cubicBezTo>
                <a:cubicBezTo>
                  <a:pt x="19790" y="4071"/>
                  <a:pt x="20064" y="3980"/>
                  <a:pt x="20155" y="3752"/>
                </a:cubicBezTo>
                <a:cubicBezTo>
                  <a:pt x="20155" y="3752"/>
                  <a:pt x="20224" y="3752"/>
                  <a:pt x="20224" y="3729"/>
                </a:cubicBezTo>
                <a:cubicBezTo>
                  <a:pt x="20292" y="3615"/>
                  <a:pt x="20520" y="3729"/>
                  <a:pt x="20566" y="3524"/>
                </a:cubicBezTo>
                <a:cubicBezTo>
                  <a:pt x="20566" y="3455"/>
                  <a:pt x="20749" y="3387"/>
                  <a:pt x="20840" y="3318"/>
                </a:cubicBezTo>
                <a:cubicBezTo>
                  <a:pt x="20863" y="3295"/>
                  <a:pt x="20863" y="3250"/>
                  <a:pt x="20886" y="3250"/>
                </a:cubicBezTo>
                <a:lnTo>
                  <a:pt x="21228" y="3158"/>
                </a:lnTo>
                <a:cubicBezTo>
                  <a:pt x="21502" y="2976"/>
                  <a:pt x="22164" y="2565"/>
                  <a:pt x="22324" y="2496"/>
                </a:cubicBezTo>
                <a:cubicBezTo>
                  <a:pt x="22483" y="2405"/>
                  <a:pt x="23191" y="2200"/>
                  <a:pt x="23396" y="2154"/>
                </a:cubicBezTo>
                <a:cubicBezTo>
                  <a:pt x="23602" y="2086"/>
                  <a:pt x="23967" y="2040"/>
                  <a:pt x="24058" y="1994"/>
                </a:cubicBezTo>
                <a:cubicBezTo>
                  <a:pt x="24097" y="1975"/>
                  <a:pt x="24152" y="1968"/>
                  <a:pt x="24206" y="1968"/>
                </a:cubicBezTo>
                <a:close/>
                <a:moveTo>
                  <a:pt x="66336" y="6373"/>
                </a:moveTo>
                <a:cubicBezTo>
                  <a:pt x="66425" y="6373"/>
                  <a:pt x="66615" y="6448"/>
                  <a:pt x="66696" y="6468"/>
                </a:cubicBezTo>
                <a:cubicBezTo>
                  <a:pt x="66787" y="6491"/>
                  <a:pt x="66742" y="6537"/>
                  <a:pt x="66559" y="6582"/>
                </a:cubicBezTo>
                <a:lnTo>
                  <a:pt x="66536" y="6765"/>
                </a:lnTo>
                <a:cubicBezTo>
                  <a:pt x="66536" y="6879"/>
                  <a:pt x="66376" y="6970"/>
                  <a:pt x="66354" y="7084"/>
                </a:cubicBezTo>
                <a:cubicBezTo>
                  <a:pt x="66331" y="7176"/>
                  <a:pt x="66331" y="7244"/>
                  <a:pt x="66171" y="7267"/>
                </a:cubicBezTo>
                <a:cubicBezTo>
                  <a:pt x="66125" y="7290"/>
                  <a:pt x="66080" y="7404"/>
                  <a:pt x="66034" y="7472"/>
                </a:cubicBezTo>
                <a:lnTo>
                  <a:pt x="65988" y="7609"/>
                </a:lnTo>
                <a:cubicBezTo>
                  <a:pt x="65852" y="7701"/>
                  <a:pt x="65600" y="7883"/>
                  <a:pt x="65623" y="7906"/>
                </a:cubicBezTo>
                <a:cubicBezTo>
                  <a:pt x="65646" y="7952"/>
                  <a:pt x="65463" y="8020"/>
                  <a:pt x="65395" y="8043"/>
                </a:cubicBezTo>
                <a:cubicBezTo>
                  <a:pt x="65327" y="8066"/>
                  <a:pt x="65075" y="8294"/>
                  <a:pt x="65007" y="8363"/>
                </a:cubicBezTo>
                <a:cubicBezTo>
                  <a:pt x="64984" y="8380"/>
                  <a:pt x="64960" y="8387"/>
                  <a:pt x="64936" y="8387"/>
                </a:cubicBezTo>
                <a:cubicBezTo>
                  <a:pt x="64866" y="8387"/>
                  <a:pt x="64802" y="8323"/>
                  <a:pt x="64802" y="8271"/>
                </a:cubicBezTo>
                <a:cubicBezTo>
                  <a:pt x="64799" y="8262"/>
                  <a:pt x="64790" y="8259"/>
                  <a:pt x="64778" y="8259"/>
                </a:cubicBezTo>
                <a:cubicBezTo>
                  <a:pt x="64693" y="8259"/>
                  <a:pt x="64413" y="8437"/>
                  <a:pt x="64254" y="8477"/>
                </a:cubicBezTo>
                <a:cubicBezTo>
                  <a:pt x="64162" y="8499"/>
                  <a:pt x="64122" y="8505"/>
                  <a:pt x="64108" y="8505"/>
                </a:cubicBezTo>
                <a:cubicBezTo>
                  <a:pt x="64094" y="8505"/>
                  <a:pt x="64105" y="8499"/>
                  <a:pt x="64117" y="8499"/>
                </a:cubicBezTo>
                <a:cubicBezTo>
                  <a:pt x="64162" y="8477"/>
                  <a:pt x="64117" y="8408"/>
                  <a:pt x="64071" y="8385"/>
                </a:cubicBezTo>
                <a:cubicBezTo>
                  <a:pt x="64068" y="8382"/>
                  <a:pt x="64064" y="8381"/>
                  <a:pt x="64058" y="8381"/>
                </a:cubicBezTo>
                <a:cubicBezTo>
                  <a:pt x="64019" y="8381"/>
                  <a:pt x="63922" y="8446"/>
                  <a:pt x="63843" y="8545"/>
                </a:cubicBezTo>
                <a:lnTo>
                  <a:pt x="63752" y="8636"/>
                </a:lnTo>
                <a:cubicBezTo>
                  <a:pt x="63744" y="8644"/>
                  <a:pt x="63724" y="8647"/>
                  <a:pt x="63700" y="8647"/>
                </a:cubicBezTo>
                <a:cubicBezTo>
                  <a:pt x="63653" y="8647"/>
                  <a:pt x="63592" y="8636"/>
                  <a:pt x="63592" y="8636"/>
                </a:cubicBezTo>
                <a:cubicBezTo>
                  <a:pt x="63580" y="8534"/>
                  <a:pt x="63535" y="8505"/>
                  <a:pt x="63475" y="8505"/>
                </a:cubicBezTo>
                <a:cubicBezTo>
                  <a:pt x="63415" y="8505"/>
                  <a:pt x="63341" y="8534"/>
                  <a:pt x="63272" y="8545"/>
                </a:cubicBezTo>
                <a:lnTo>
                  <a:pt x="63135" y="8568"/>
                </a:lnTo>
                <a:cubicBezTo>
                  <a:pt x="62998" y="8568"/>
                  <a:pt x="62747" y="8591"/>
                  <a:pt x="62587" y="8591"/>
                </a:cubicBezTo>
                <a:lnTo>
                  <a:pt x="62428" y="8728"/>
                </a:lnTo>
                <a:lnTo>
                  <a:pt x="62382" y="8751"/>
                </a:lnTo>
                <a:cubicBezTo>
                  <a:pt x="62314" y="8728"/>
                  <a:pt x="62177" y="8659"/>
                  <a:pt x="62108" y="8568"/>
                </a:cubicBezTo>
                <a:lnTo>
                  <a:pt x="61971" y="8591"/>
                </a:lnTo>
                <a:lnTo>
                  <a:pt x="61811" y="8636"/>
                </a:lnTo>
                <a:cubicBezTo>
                  <a:pt x="61629" y="8614"/>
                  <a:pt x="61378" y="8614"/>
                  <a:pt x="61241" y="8614"/>
                </a:cubicBezTo>
                <a:lnTo>
                  <a:pt x="61104" y="8659"/>
                </a:lnTo>
                <a:lnTo>
                  <a:pt x="60990" y="8682"/>
                </a:lnTo>
                <a:cubicBezTo>
                  <a:pt x="60933" y="8694"/>
                  <a:pt x="60819" y="8699"/>
                  <a:pt x="60707" y="8699"/>
                </a:cubicBezTo>
                <a:cubicBezTo>
                  <a:pt x="60596" y="8699"/>
                  <a:pt x="60488" y="8694"/>
                  <a:pt x="60442" y="8682"/>
                </a:cubicBezTo>
                <a:cubicBezTo>
                  <a:pt x="60351" y="8682"/>
                  <a:pt x="60236" y="8659"/>
                  <a:pt x="60214" y="8636"/>
                </a:cubicBezTo>
                <a:lnTo>
                  <a:pt x="60168" y="8614"/>
                </a:lnTo>
                <a:cubicBezTo>
                  <a:pt x="60168" y="8591"/>
                  <a:pt x="60191" y="8568"/>
                  <a:pt x="60191" y="8522"/>
                </a:cubicBezTo>
                <a:cubicBezTo>
                  <a:pt x="60214" y="8522"/>
                  <a:pt x="60282" y="8454"/>
                  <a:pt x="60351" y="8363"/>
                </a:cubicBezTo>
                <a:lnTo>
                  <a:pt x="60442" y="8340"/>
                </a:lnTo>
                <a:lnTo>
                  <a:pt x="60533" y="8294"/>
                </a:lnTo>
                <a:cubicBezTo>
                  <a:pt x="60647" y="8226"/>
                  <a:pt x="61195" y="7997"/>
                  <a:pt x="61332" y="7906"/>
                </a:cubicBezTo>
                <a:cubicBezTo>
                  <a:pt x="61492" y="7792"/>
                  <a:pt x="61697" y="7678"/>
                  <a:pt x="61811" y="7609"/>
                </a:cubicBezTo>
                <a:lnTo>
                  <a:pt x="61903" y="7586"/>
                </a:lnTo>
                <a:lnTo>
                  <a:pt x="61948" y="7586"/>
                </a:lnTo>
                <a:cubicBezTo>
                  <a:pt x="61960" y="7590"/>
                  <a:pt x="61973" y="7592"/>
                  <a:pt x="61988" y="7592"/>
                </a:cubicBezTo>
                <a:cubicBezTo>
                  <a:pt x="62061" y="7592"/>
                  <a:pt x="62165" y="7545"/>
                  <a:pt x="62222" y="7450"/>
                </a:cubicBezTo>
                <a:lnTo>
                  <a:pt x="62451" y="7404"/>
                </a:lnTo>
                <a:lnTo>
                  <a:pt x="62656" y="7335"/>
                </a:lnTo>
                <a:cubicBezTo>
                  <a:pt x="62884" y="7244"/>
                  <a:pt x="63318" y="7062"/>
                  <a:pt x="63386" y="7062"/>
                </a:cubicBezTo>
                <a:cubicBezTo>
                  <a:pt x="63478" y="7062"/>
                  <a:pt x="63660" y="6993"/>
                  <a:pt x="63774" y="6925"/>
                </a:cubicBezTo>
                <a:lnTo>
                  <a:pt x="63911" y="6856"/>
                </a:lnTo>
                <a:cubicBezTo>
                  <a:pt x="63915" y="6853"/>
                  <a:pt x="63919" y="6851"/>
                  <a:pt x="63925" y="6851"/>
                </a:cubicBezTo>
                <a:cubicBezTo>
                  <a:pt x="63959" y="6851"/>
                  <a:pt x="64029" y="6902"/>
                  <a:pt x="64048" y="6902"/>
                </a:cubicBezTo>
                <a:cubicBezTo>
                  <a:pt x="64117" y="6879"/>
                  <a:pt x="64140" y="6788"/>
                  <a:pt x="64208" y="6788"/>
                </a:cubicBezTo>
                <a:lnTo>
                  <a:pt x="64277" y="6788"/>
                </a:lnTo>
                <a:cubicBezTo>
                  <a:pt x="64281" y="6789"/>
                  <a:pt x="64286" y="6789"/>
                  <a:pt x="64291" y="6789"/>
                </a:cubicBezTo>
                <a:cubicBezTo>
                  <a:pt x="64398" y="6789"/>
                  <a:pt x="64694" y="6582"/>
                  <a:pt x="64824" y="6582"/>
                </a:cubicBezTo>
                <a:cubicBezTo>
                  <a:pt x="64984" y="6582"/>
                  <a:pt x="65395" y="6468"/>
                  <a:pt x="65532" y="6445"/>
                </a:cubicBezTo>
                <a:cubicBezTo>
                  <a:pt x="65548" y="6443"/>
                  <a:pt x="65565" y="6441"/>
                  <a:pt x="65584" y="6441"/>
                </a:cubicBezTo>
                <a:cubicBezTo>
                  <a:pt x="65695" y="6441"/>
                  <a:pt x="65850" y="6481"/>
                  <a:pt x="65935" y="6481"/>
                </a:cubicBezTo>
                <a:cubicBezTo>
                  <a:pt x="65960" y="6481"/>
                  <a:pt x="65979" y="6477"/>
                  <a:pt x="65988" y="6468"/>
                </a:cubicBezTo>
                <a:cubicBezTo>
                  <a:pt x="66057" y="6445"/>
                  <a:pt x="66262" y="6400"/>
                  <a:pt x="66308" y="6377"/>
                </a:cubicBezTo>
                <a:cubicBezTo>
                  <a:pt x="66316" y="6374"/>
                  <a:pt x="66325" y="6373"/>
                  <a:pt x="66336" y="6373"/>
                </a:cubicBezTo>
                <a:close/>
                <a:moveTo>
                  <a:pt x="22097" y="0"/>
                </a:moveTo>
                <a:cubicBezTo>
                  <a:pt x="21986" y="0"/>
                  <a:pt x="21881" y="55"/>
                  <a:pt x="21776" y="100"/>
                </a:cubicBezTo>
                <a:cubicBezTo>
                  <a:pt x="21593" y="145"/>
                  <a:pt x="21411" y="260"/>
                  <a:pt x="21205" y="282"/>
                </a:cubicBezTo>
                <a:cubicBezTo>
                  <a:pt x="21068" y="305"/>
                  <a:pt x="20977" y="328"/>
                  <a:pt x="20863" y="419"/>
                </a:cubicBezTo>
                <a:lnTo>
                  <a:pt x="20657" y="533"/>
                </a:lnTo>
                <a:cubicBezTo>
                  <a:pt x="20429" y="648"/>
                  <a:pt x="20041" y="807"/>
                  <a:pt x="19790" y="922"/>
                </a:cubicBezTo>
                <a:lnTo>
                  <a:pt x="19585" y="1036"/>
                </a:lnTo>
                <a:lnTo>
                  <a:pt x="19105" y="1355"/>
                </a:lnTo>
                <a:cubicBezTo>
                  <a:pt x="19128" y="1515"/>
                  <a:pt x="18946" y="1446"/>
                  <a:pt x="18900" y="1492"/>
                </a:cubicBezTo>
                <a:cubicBezTo>
                  <a:pt x="18879" y="1527"/>
                  <a:pt x="18859" y="1538"/>
                  <a:pt x="18839" y="1538"/>
                </a:cubicBezTo>
                <a:cubicBezTo>
                  <a:pt x="18799" y="1538"/>
                  <a:pt x="18765" y="1490"/>
                  <a:pt x="18746" y="1490"/>
                </a:cubicBezTo>
                <a:cubicBezTo>
                  <a:pt x="18744" y="1490"/>
                  <a:pt x="18742" y="1490"/>
                  <a:pt x="18740" y="1492"/>
                </a:cubicBezTo>
                <a:cubicBezTo>
                  <a:pt x="18672" y="1515"/>
                  <a:pt x="18649" y="1606"/>
                  <a:pt x="18603" y="1652"/>
                </a:cubicBezTo>
                <a:cubicBezTo>
                  <a:pt x="18580" y="1698"/>
                  <a:pt x="18535" y="1743"/>
                  <a:pt x="18466" y="1766"/>
                </a:cubicBezTo>
                <a:cubicBezTo>
                  <a:pt x="18352" y="1835"/>
                  <a:pt x="18147" y="1903"/>
                  <a:pt x="18124" y="1971"/>
                </a:cubicBezTo>
                <a:cubicBezTo>
                  <a:pt x="18101" y="2131"/>
                  <a:pt x="17896" y="2131"/>
                  <a:pt x="17850" y="2268"/>
                </a:cubicBezTo>
                <a:lnTo>
                  <a:pt x="17759" y="2428"/>
                </a:lnTo>
                <a:cubicBezTo>
                  <a:pt x="17553" y="2588"/>
                  <a:pt x="17188" y="2953"/>
                  <a:pt x="16937" y="3204"/>
                </a:cubicBezTo>
                <a:lnTo>
                  <a:pt x="16823" y="3455"/>
                </a:lnTo>
                <a:lnTo>
                  <a:pt x="16823" y="3501"/>
                </a:lnTo>
                <a:cubicBezTo>
                  <a:pt x="16800" y="3524"/>
                  <a:pt x="16572" y="3661"/>
                  <a:pt x="16549" y="3729"/>
                </a:cubicBezTo>
                <a:cubicBezTo>
                  <a:pt x="16526" y="3797"/>
                  <a:pt x="16435" y="4026"/>
                  <a:pt x="16389" y="4094"/>
                </a:cubicBezTo>
                <a:cubicBezTo>
                  <a:pt x="16343" y="4140"/>
                  <a:pt x="16252" y="4322"/>
                  <a:pt x="16161" y="4482"/>
                </a:cubicBezTo>
                <a:lnTo>
                  <a:pt x="16115" y="4642"/>
                </a:lnTo>
                <a:cubicBezTo>
                  <a:pt x="16070" y="4779"/>
                  <a:pt x="16001" y="4962"/>
                  <a:pt x="16024" y="5099"/>
                </a:cubicBezTo>
                <a:lnTo>
                  <a:pt x="16070" y="5258"/>
                </a:lnTo>
                <a:cubicBezTo>
                  <a:pt x="16024" y="5395"/>
                  <a:pt x="15978" y="5783"/>
                  <a:pt x="15955" y="6103"/>
                </a:cubicBezTo>
                <a:lnTo>
                  <a:pt x="15910" y="6400"/>
                </a:lnTo>
                <a:cubicBezTo>
                  <a:pt x="15818" y="6856"/>
                  <a:pt x="16001" y="7290"/>
                  <a:pt x="16138" y="7746"/>
                </a:cubicBezTo>
                <a:cubicBezTo>
                  <a:pt x="16184" y="7929"/>
                  <a:pt x="16275" y="8134"/>
                  <a:pt x="16366" y="8340"/>
                </a:cubicBezTo>
                <a:lnTo>
                  <a:pt x="16458" y="8499"/>
                </a:lnTo>
                <a:cubicBezTo>
                  <a:pt x="16617" y="8682"/>
                  <a:pt x="16594" y="8910"/>
                  <a:pt x="16412" y="9002"/>
                </a:cubicBezTo>
                <a:lnTo>
                  <a:pt x="16275" y="9002"/>
                </a:lnTo>
                <a:lnTo>
                  <a:pt x="16024" y="8979"/>
                </a:lnTo>
                <a:cubicBezTo>
                  <a:pt x="15818" y="9093"/>
                  <a:pt x="15316" y="9504"/>
                  <a:pt x="15111" y="9527"/>
                </a:cubicBezTo>
                <a:cubicBezTo>
                  <a:pt x="15020" y="9549"/>
                  <a:pt x="14871" y="9549"/>
                  <a:pt x="14737" y="9549"/>
                </a:cubicBezTo>
                <a:cubicBezTo>
                  <a:pt x="14603" y="9549"/>
                  <a:pt x="14483" y="9549"/>
                  <a:pt x="14449" y="9572"/>
                </a:cubicBezTo>
                <a:cubicBezTo>
                  <a:pt x="14380" y="9641"/>
                  <a:pt x="14084" y="9801"/>
                  <a:pt x="13992" y="9823"/>
                </a:cubicBezTo>
                <a:cubicBezTo>
                  <a:pt x="13901" y="9869"/>
                  <a:pt x="13673" y="10006"/>
                  <a:pt x="13490" y="10166"/>
                </a:cubicBezTo>
                <a:lnTo>
                  <a:pt x="13239" y="10006"/>
                </a:lnTo>
                <a:cubicBezTo>
                  <a:pt x="13239" y="10006"/>
                  <a:pt x="13125" y="10052"/>
                  <a:pt x="13125" y="10052"/>
                </a:cubicBezTo>
                <a:cubicBezTo>
                  <a:pt x="13148" y="10189"/>
                  <a:pt x="13034" y="10166"/>
                  <a:pt x="12942" y="10189"/>
                </a:cubicBezTo>
                <a:lnTo>
                  <a:pt x="12691" y="10211"/>
                </a:lnTo>
                <a:cubicBezTo>
                  <a:pt x="12440" y="10257"/>
                  <a:pt x="12075" y="10348"/>
                  <a:pt x="11915" y="10440"/>
                </a:cubicBezTo>
                <a:lnTo>
                  <a:pt x="11756" y="10508"/>
                </a:lnTo>
                <a:lnTo>
                  <a:pt x="11276" y="10554"/>
                </a:lnTo>
                <a:cubicBezTo>
                  <a:pt x="11232" y="10534"/>
                  <a:pt x="11192" y="10526"/>
                  <a:pt x="11155" y="10526"/>
                </a:cubicBezTo>
                <a:cubicBezTo>
                  <a:pt x="11019" y="10526"/>
                  <a:pt x="10922" y="10632"/>
                  <a:pt x="10797" y="10668"/>
                </a:cubicBezTo>
                <a:cubicBezTo>
                  <a:pt x="10797" y="10668"/>
                  <a:pt x="10774" y="10645"/>
                  <a:pt x="10774" y="10645"/>
                </a:cubicBezTo>
                <a:cubicBezTo>
                  <a:pt x="10746" y="10631"/>
                  <a:pt x="10719" y="10626"/>
                  <a:pt x="10693" y="10626"/>
                </a:cubicBezTo>
                <a:cubicBezTo>
                  <a:pt x="10599" y="10626"/>
                  <a:pt x="10510" y="10693"/>
                  <a:pt x="10400" y="10693"/>
                </a:cubicBezTo>
                <a:cubicBezTo>
                  <a:pt x="10388" y="10693"/>
                  <a:pt x="10376" y="10693"/>
                  <a:pt x="10363" y="10691"/>
                </a:cubicBezTo>
                <a:cubicBezTo>
                  <a:pt x="10347" y="10688"/>
                  <a:pt x="10330" y="10686"/>
                  <a:pt x="10313" y="10686"/>
                </a:cubicBezTo>
                <a:cubicBezTo>
                  <a:pt x="10205" y="10686"/>
                  <a:pt x="10070" y="10740"/>
                  <a:pt x="9952" y="10759"/>
                </a:cubicBezTo>
                <a:cubicBezTo>
                  <a:pt x="9815" y="10805"/>
                  <a:pt x="9656" y="10805"/>
                  <a:pt x="9541" y="10873"/>
                </a:cubicBezTo>
                <a:cubicBezTo>
                  <a:pt x="9475" y="10913"/>
                  <a:pt x="9417" y="10937"/>
                  <a:pt x="9361" y="10937"/>
                </a:cubicBezTo>
                <a:cubicBezTo>
                  <a:pt x="9321" y="10937"/>
                  <a:pt x="9283" y="10925"/>
                  <a:pt x="9245" y="10896"/>
                </a:cubicBezTo>
                <a:lnTo>
                  <a:pt x="9153" y="10850"/>
                </a:lnTo>
                <a:cubicBezTo>
                  <a:pt x="9108" y="10873"/>
                  <a:pt x="8537" y="11033"/>
                  <a:pt x="8332" y="11056"/>
                </a:cubicBezTo>
                <a:cubicBezTo>
                  <a:pt x="8247" y="11065"/>
                  <a:pt x="8154" y="11071"/>
                  <a:pt x="8066" y="11071"/>
                </a:cubicBezTo>
                <a:cubicBezTo>
                  <a:pt x="7942" y="11071"/>
                  <a:pt x="7828" y="11060"/>
                  <a:pt x="7761" y="11033"/>
                </a:cubicBezTo>
                <a:lnTo>
                  <a:pt x="7693" y="11056"/>
                </a:lnTo>
                <a:cubicBezTo>
                  <a:pt x="7601" y="11056"/>
                  <a:pt x="7533" y="11124"/>
                  <a:pt x="7442" y="11170"/>
                </a:cubicBezTo>
                <a:cubicBezTo>
                  <a:pt x="7436" y="11172"/>
                  <a:pt x="7431" y="11173"/>
                  <a:pt x="7425" y="11173"/>
                </a:cubicBezTo>
                <a:cubicBezTo>
                  <a:pt x="7380" y="11173"/>
                  <a:pt x="7329" y="11124"/>
                  <a:pt x="7280" y="11124"/>
                </a:cubicBezTo>
                <a:cubicBezTo>
                  <a:pt x="7257" y="11124"/>
                  <a:pt x="7234" y="11136"/>
                  <a:pt x="7213" y="11170"/>
                </a:cubicBezTo>
                <a:cubicBezTo>
                  <a:pt x="7213" y="11193"/>
                  <a:pt x="7145" y="11193"/>
                  <a:pt x="7122" y="11193"/>
                </a:cubicBezTo>
                <a:cubicBezTo>
                  <a:pt x="7070" y="11124"/>
                  <a:pt x="7015" y="11101"/>
                  <a:pt x="6961" y="11101"/>
                </a:cubicBezTo>
                <a:cubicBezTo>
                  <a:pt x="6871" y="11101"/>
                  <a:pt x="6782" y="11164"/>
                  <a:pt x="6711" y="11193"/>
                </a:cubicBezTo>
                <a:cubicBezTo>
                  <a:pt x="6654" y="11216"/>
                  <a:pt x="6620" y="11227"/>
                  <a:pt x="6588" y="11227"/>
                </a:cubicBezTo>
                <a:cubicBezTo>
                  <a:pt x="6557" y="11227"/>
                  <a:pt x="6529" y="11216"/>
                  <a:pt x="6483" y="11193"/>
                </a:cubicBezTo>
                <a:cubicBezTo>
                  <a:pt x="6426" y="11170"/>
                  <a:pt x="6357" y="11159"/>
                  <a:pt x="6292" y="11159"/>
                </a:cubicBezTo>
                <a:cubicBezTo>
                  <a:pt x="6226" y="11159"/>
                  <a:pt x="6163" y="11170"/>
                  <a:pt x="6118" y="11193"/>
                </a:cubicBezTo>
                <a:cubicBezTo>
                  <a:pt x="5983" y="11260"/>
                  <a:pt x="5840" y="11280"/>
                  <a:pt x="5693" y="11280"/>
                </a:cubicBezTo>
                <a:cubicBezTo>
                  <a:pt x="5592" y="11280"/>
                  <a:pt x="5490" y="11271"/>
                  <a:pt x="5387" y="11261"/>
                </a:cubicBezTo>
                <a:lnTo>
                  <a:pt x="5136" y="11239"/>
                </a:lnTo>
                <a:cubicBezTo>
                  <a:pt x="4862" y="11261"/>
                  <a:pt x="4520" y="11307"/>
                  <a:pt x="4337" y="11375"/>
                </a:cubicBezTo>
                <a:lnTo>
                  <a:pt x="4155" y="11307"/>
                </a:lnTo>
                <a:cubicBezTo>
                  <a:pt x="4127" y="11298"/>
                  <a:pt x="4097" y="11294"/>
                  <a:pt x="4065" y="11294"/>
                </a:cubicBezTo>
                <a:cubicBezTo>
                  <a:pt x="3937" y="11294"/>
                  <a:pt x="3780" y="11353"/>
                  <a:pt x="3653" y="11353"/>
                </a:cubicBezTo>
                <a:lnTo>
                  <a:pt x="3516" y="11353"/>
                </a:lnTo>
                <a:cubicBezTo>
                  <a:pt x="3435" y="11326"/>
                  <a:pt x="3324" y="11315"/>
                  <a:pt x="3218" y="11315"/>
                </a:cubicBezTo>
                <a:cubicBezTo>
                  <a:pt x="3143" y="11315"/>
                  <a:pt x="3070" y="11320"/>
                  <a:pt x="3013" y="11330"/>
                </a:cubicBezTo>
                <a:lnTo>
                  <a:pt x="2945" y="11284"/>
                </a:lnTo>
                <a:cubicBezTo>
                  <a:pt x="2937" y="11283"/>
                  <a:pt x="2930" y="11282"/>
                  <a:pt x="2922" y="11282"/>
                </a:cubicBezTo>
                <a:cubicBezTo>
                  <a:pt x="2853" y="11282"/>
                  <a:pt x="2809" y="11349"/>
                  <a:pt x="2760" y="11349"/>
                </a:cubicBezTo>
                <a:cubicBezTo>
                  <a:pt x="2740" y="11349"/>
                  <a:pt x="2718" y="11338"/>
                  <a:pt x="2694" y="11307"/>
                </a:cubicBezTo>
                <a:cubicBezTo>
                  <a:pt x="2671" y="11261"/>
                  <a:pt x="2534" y="11261"/>
                  <a:pt x="2443" y="11239"/>
                </a:cubicBezTo>
                <a:cubicBezTo>
                  <a:pt x="2352" y="11216"/>
                  <a:pt x="2283" y="11193"/>
                  <a:pt x="2192" y="11193"/>
                </a:cubicBezTo>
                <a:lnTo>
                  <a:pt x="2032" y="11193"/>
                </a:lnTo>
                <a:cubicBezTo>
                  <a:pt x="1920" y="11156"/>
                  <a:pt x="1626" y="11118"/>
                  <a:pt x="1472" y="11118"/>
                </a:cubicBezTo>
                <a:cubicBezTo>
                  <a:pt x="1437" y="11118"/>
                  <a:pt x="1410" y="11120"/>
                  <a:pt x="1393" y="11124"/>
                </a:cubicBezTo>
                <a:cubicBezTo>
                  <a:pt x="1383" y="11126"/>
                  <a:pt x="1373" y="11127"/>
                  <a:pt x="1363" y="11127"/>
                </a:cubicBezTo>
                <a:cubicBezTo>
                  <a:pt x="1259" y="11127"/>
                  <a:pt x="1165" y="11027"/>
                  <a:pt x="1165" y="10965"/>
                </a:cubicBezTo>
                <a:cubicBezTo>
                  <a:pt x="1161" y="10953"/>
                  <a:pt x="1155" y="10948"/>
                  <a:pt x="1150" y="10948"/>
                </a:cubicBezTo>
                <a:cubicBezTo>
                  <a:pt x="1120" y="10948"/>
                  <a:pt x="1073" y="11068"/>
                  <a:pt x="1073" y="11124"/>
                </a:cubicBezTo>
                <a:cubicBezTo>
                  <a:pt x="1071" y="11128"/>
                  <a:pt x="1069" y="11130"/>
                  <a:pt x="1065" y="11130"/>
                </a:cubicBezTo>
                <a:cubicBezTo>
                  <a:pt x="1025" y="11130"/>
                  <a:pt x="883" y="10913"/>
                  <a:pt x="799" y="10850"/>
                </a:cubicBezTo>
                <a:cubicBezTo>
                  <a:pt x="782" y="10842"/>
                  <a:pt x="768" y="10838"/>
                  <a:pt x="757" y="10838"/>
                </a:cubicBezTo>
                <a:cubicBezTo>
                  <a:pt x="709" y="10838"/>
                  <a:pt x="712" y="10905"/>
                  <a:pt x="731" y="10942"/>
                </a:cubicBezTo>
                <a:cubicBezTo>
                  <a:pt x="754" y="10987"/>
                  <a:pt x="708" y="11010"/>
                  <a:pt x="617" y="11033"/>
                </a:cubicBezTo>
                <a:lnTo>
                  <a:pt x="617" y="11010"/>
                </a:lnTo>
                <a:lnTo>
                  <a:pt x="525" y="10850"/>
                </a:lnTo>
                <a:cubicBezTo>
                  <a:pt x="434" y="10691"/>
                  <a:pt x="274" y="10531"/>
                  <a:pt x="183" y="10508"/>
                </a:cubicBezTo>
                <a:lnTo>
                  <a:pt x="160" y="10508"/>
                </a:lnTo>
                <a:cubicBezTo>
                  <a:pt x="115" y="10599"/>
                  <a:pt x="0" y="10691"/>
                  <a:pt x="69" y="10805"/>
                </a:cubicBezTo>
                <a:lnTo>
                  <a:pt x="115" y="10919"/>
                </a:lnTo>
                <a:cubicBezTo>
                  <a:pt x="160" y="11010"/>
                  <a:pt x="434" y="11079"/>
                  <a:pt x="503" y="11124"/>
                </a:cubicBezTo>
                <a:cubicBezTo>
                  <a:pt x="571" y="11170"/>
                  <a:pt x="731" y="11239"/>
                  <a:pt x="845" y="11261"/>
                </a:cubicBezTo>
                <a:lnTo>
                  <a:pt x="708" y="11375"/>
                </a:lnTo>
                <a:cubicBezTo>
                  <a:pt x="640" y="11421"/>
                  <a:pt x="640" y="11512"/>
                  <a:pt x="777" y="11512"/>
                </a:cubicBezTo>
                <a:cubicBezTo>
                  <a:pt x="822" y="11535"/>
                  <a:pt x="868" y="11581"/>
                  <a:pt x="936" y="11604"/>
                </a:cubicBezTo>
                <a:lnTo>
                  <a:pt x="1096" y="11604"/>
                </a:lnTo>
                <a:cubicBezTo>
                  <a:pt x="1210" y="11604"/>
                  <a:pt x="1187" y="11649"/>
                  <a:pt x="1119" y="11695"/>
                </a:cubicBezTo>
                <a:cubicBezTo>
                  <a:pt x="1119" y="11718"/>
                  <a:pt x="1165" y="11809"/>
                  <a:pt x="1187" y="11809"/>
                </a:cubicBezTo>
                <a:cubicBezTo>
                  <a:pt x="1345" y="11868"/>
                  <a:pt x="1417" y="12028"/>
                  <a:pt x="1594" y="12028"/>
                </a:cubicBezTo>
                <a:cubicBezTo>
                  <a:pt x="1623" y="12028"/>
                  <a:pt x="1655" y="12024"/>
                  <a:pt x="1690" y="12015"/>
                </a:cubicBezTo>
                <a:cubicBezTo>
                  <a:pt x="1735" y="12015"/>
                  <a:pt x="1804" y="12060"/>
                  <a:pt x="1827" y="12083"/>
                </a:cubicBezTo>
                <a:lnTo>
                  <a:pt x="1895" y="12243"/>
                </a:lnTo>
                <a:cubicBezTo>
                  <a:pt x="2078" y="12243"/>
                  <a:pt x="2329" y="12174"/>
                  <a:pt x="2443" y="12083"/>
                </a:cubicBezTo>
                <a:lnTo>
                  <a:pt x="2534" y="12266"/>
                </a:lnTo>
                <a:lnTo>
                  <a:pt x="2580" y="12357"/>
                </a:lnTo>
                <a:cubicBezTo>
                  <a:pt x="2740" y="12425"/>
                  <a:pt x="2968" y="12540"/>
                  <a:pt x="3036" y="12562"/>
                </a:cubicBezTo>
                <a:cubicBezTo>
                  <a:pt x="3042" y="12565"/>
                  <a:pt x="3048" y="12567"/>
                  <a:pt x="3055" y="12567"/>
                </a:cubicBezTo>
                <a:cubicBezTo>
                  <a:pt x="3099" y="12567"/>
                  <a:pt x="3153" y="12502"/>
                  <a:pt x="3173" y="12403"/>
                </a:cubicBezTo>
                <a:lnTo>
                  <a:pt x="3310" y="12448"/>
                </a:lnTo>
                <a:lnTo>
                  <a:pt x="3401" y="12471"/>
                </a:lnTo>
                <a:cubicBezTo>
                  <a:pt x="3516" y="12517"/>
                  <a:pt x="3904" y="12722"/>
                  <a:pt x="4041" y="12745"/>
                </a:cubicBezTo>
                <a:lnTo>
                  <a:pt x="4360" y="12745"/>
                </a:lnTo>
                <a:lnTo>
                  <a:pt x="4383" y="12722"/>
                </a:lnTo>
                <a:lnTo>
                  <a:pt x="4497" y="12585"/>
                </a:lnTo>
                <a:cubicBezTo>
                  <a:pt x="4657" y="12654"/>
                  <a:pt x="4976" y="12631"/>
                  <a:pt x="5091" y="12654"/>
                </a:cubicBezTo>
                <a:cubicBezTo>
                  <a:pt x="5182" y="12677"/>
                  <a:pt x="5456" y="12745"/>
                  <a:pt x="5707" y="12813"/>
                </a:cubicBezTo>
                <a:lnTo>
                  <a:pt x="5889" y="12768"/>
                </a:lnTo>
                <a:lnTo>
                  <a:pt x="6118" y="12699"/>
                </a:lnTo>
                <a:cubicBezTo>
                  <a:pt x="6346" y="12745"/>
                  <a:pt x="6665" y="12768"/>
                  <a:pt x="6848" y="12768"/>
                </a:cubicBezTo>
                <a:lnTo>
                  <a:pt x="6985" y="12768"/>
                </a:lnTo>
                <a:cubicBezTo>
                  <a:pt x="7107" y="12768"/>
                  <a:pt x="7218" y="12778"/>
                  <a:pt x="7333" y="12778"/>
                </a:cubicBezTo>
                <a:cubicBezTo>
                  <a:pt x="7391" y="12778"/>
                  <a:pt x="7449" y="12775"/>
                  <a:pt x="7510" y="12768"/>
                </a:cubicBezTo>
                <a:lnTo>
                  <a:pt x="7647" y="12768"/>
                </a:lnTo>
                <a:cubicBezTo>
                  <a:pt x="7807" y="12722"/>
                  <a:pt x="8058" y="12677"/>
                  <a:pt x="8218" y="12677"/>
                </a:cubicBezTo>
                <a:lnTo>
                  <a:pt x="8355" y="12699"/>
                </a:lnTo>
                <a:lnTo>
                  <a:pt x="8857" y="12745"/>
                </a:lnTo>
                <a:cubicBezTo>
                  <a:pt x="9405" y="12677"/>
                  <a:pt x="10066" y="12585"/>
                  <a:pt x="10135" y="12562"/>
                </a:cubicBezTo>
                <a:cubicBezTo>
                  <a:pt x="10203" y="12562"/>
                  <a:pt x="10386" y="12517"/>
                  <a:pt x="10523" y="12494"/>
                </a:cubicBezTo>
                <a:lnTo>
                  <a:pt x="10660" y="12517"/>
                </a:lnTo>
                <a:lnTo>
                  <a:pt x="10774" y="12517"/>
                </a:lnTo>
                <a:cubicBezTo>
                  <a:pt x="10911" y="12471"/>
                  <a:pt x="11710" y="12380"/>
                  <a:pt x="11961" y="12334"/>
                </a:cubicBezTo>
                <a:cubicBezTo>
                  <a:pt x="12212" y="12311"/>
                  <a:pt x="12646" y="12220"/>
                  <a:pt x="12920" y="12174"/>
                </a:cubicBezTo>
                <a:lnTo>
                  <a:pt x="13171" y="12174"/>
                </a:lnTo>
                <a:lnTo>
                  <a:pt x="13239" y="12197"/>
                </a:lnTo>
                <a:cubicBezTo>
                  <a:pt x="13308" y="12152"/>
                  <a:pt x="13878" y="12083"/>
                  <a:pt x="14061" y="12037"/>
                </a:cubicBezTo>
                <a:cubicBezTo>
                  <a:pt x="14221" y="11969"/>
                  <a:pt x="14905" y="11809"/>
                  <a:pt x="15111" y="11764"/>
                </a:cubicBezTo>
                <a:cubicBezTo>
                  <a:pt x="15316" y="11718"/>
                  <a:pt x="15933" y="11558"/>
                  <a:pt x="16092" y="11490"/>
                </a:cubicBezTo>
                <a:cubicBezTo>
                  <a:pt x="16275" y="11444"/>
                  <a:pt x="16754" y="11284"/>
                  <a:pt x="17188" y="11147"/>
                </a:cubicBezTo>
                <a:lnTo>
                  <a:pt x="17553" y="11010"/>
                </a:lnTo>
                <a:lnTo>
                  <a:pt x="17736" y="10942"/>
                </a:lnTo>
                <a:cubicBezTo>
                  <a:pt x="17922" y="10905"/>
                  <a:pt x="18108" y="10867"/>
                  <a:pt x="18195" y="10867"/>
                </a:cubicBezTo>
                <a:cubicBezTo>
                  <a:pt x="18215" y="10867"/>
                  <a:pt x="18230" y="10869"/>
                  <a:pt x="18238" y="10873"/>
                </a:cubicBezTo>
                <a:lnTo>
                  <a:pt x="18284" y="10896"/>
                </a:lnTo>
                <a:lnTo>
                  <a:pt x="18375" y="10965"/>
                </a:lnTo>
                <a:cubicBezTo>
                  <a:pt x="18403" y="10909"/>
                  <a:pt x="18439" y="10879"/>
                  <a:pt x="18473" y="10879"/>
                </a:cubicBezTo>
                <a:cubicBezTo>
                  <a:pt x="18495" y="10879"/>
                  <a:pt x="18517" y="10892"/>
                  <a:pt x="18535" y="10919"/>
                </a:cubicBezTo>
                <a:lnTo>
                  <a:pt x="18557" y="10965"/>
                </a:lnTo>
                <a:cubicBezTo>
                  <a:pt x="18672" y="11239"/>
                  <a:pt x="18694" y="11284"/>
                  <a:pt x="18923" y="11353"/>
                </a:cubicBezTo>
                <a:lnTo>
                  <a:pt x="19014" y="11375"/>
                </a:lnTo>
                <a:cubicBezTo>
                  <a:pt x="19128" y="11421"/>
                  <a:pt x="19288" y="11512"/>
                  <a:pt x="19334" y="11535"/>
                </a:cubicBezTo>
                <a:cubicBezTo>
                  <a:pt x="19338" y="11544"/>
                  <a:pt x="19344" y="11548"/>
                  <a:pt x="19351" y="11548"/>
                </a:cubicBezTo>
                <a:cubicBezTo>
                  <a:pt x="19380" y="11548"/>
                  <a:pt x="19425" y="11485"/>
                  <a:pt x="19425" y="11467"/>
                </a:cubicBezTo>
                <a:cubicBezTo>
                  <a:pt x="19428" y="11461"/>
                  <a:pt x="19432" y="11459"/>
                  <a:pt x="19437" y="11459"/>
                </a:cubicBezTo>
                <a:cubicBezTo>
                  <a:pt x="19474" y="11459"/>
                  <a:pt x="19565" y="11589"/>
                  <a:pt x="19585" y="11649"/>
                </a:cubicBezTo>
                <a:cubicBezTo>
                  <a:pt x="19622" y="11706"/>
                  <a:pt x="19691" y="11747"/>
                  <a:pt x="19726" y="11747"/>
                </a:cubicBezTo>
                <a:cubicBezTo>
                  <a:pt x="19734" y="11747"/>
                  <a:pt x="19740" y="11745"/>
                  <a:pt x="19744" y="11741"/>
                </a:cubicBezTo>
                <a:cubicBezTo>
                  <a:pt x="19749" y="11736"/>
                  <a:pt x="19754" y="11735"/>
                  <a:pt x="19759" y="11735"/>
                </a:cubicBezTo>
                <a:cubicBezTo>
                  <a:pt x="19783" y="11735"/>
                  <a:pt x="19817" y="11772"/>
                  <a:pt x="19836" y="11809"/>
                </a:cubicBezTo>
                <a:lnTo>
                  <a:pt x="19881" y="11855"/>
                </a:lnTo>
                <a:lnTo>
                  <a:pt x="19950" y="11923"/>
                </a:lnTo>
                <a:cubicBezTo>
                  <a:pt x="19986" y="11950"/>
                  <a:pt x="20043" y="11959"/>
                  <a:pt x="20101" y="11959"/>
                </a:cubicBezTo>
                <a:cubicBezTo>
                  <a:pt x="20192" y="11959"/>
                  <a:pt x="20287" y="11937"/>
                  <a:pt x="20315" y="11923"/>
                </a:cubicBezTo>
                <a:cubicBezTo>
                  <a:pt x="20361" y="11878"/>
                  <a:pt x="20429" y="11878"/>
                  <a:pt x="20429" y="11878"/>
                </a:cubicBezTo>
                <a:lnTo>
                  <a:pt x="20429" y="11878"/>
                </a:lnTo>
                <a:cubicBezTo>
                  <a:pt x="20429" y="11878"/>
                  <a:pt x="20406" y="11969"/>
                  <a:pt x="20383" y="12015"/>
                </a:cubicBezTo>
                <a:cubicBezTo>
                  <a:pt x="20361" y="12060"/>
                  <a:pt x="20406" y="12106"/>
                  <a:pt x="20475" y="12106"/>
                </a:cubicBezTo>
                <a:lnTo>
                  <a:pt x="20520" y="12129"/>
                </a:lnTo>
                <a:cubicBezTo>
                  <a:pt x="20772" y="12197"/>
                  <a:pt x="21000" y="12311"/>
                  <a:pt x="21228" y="12357"/>
                </a:cubicBezTo>
                <a:cubicBezTo>
                  <a:pt x="21411" y="12380"/>
                  <a:pt x="21570" y="12357"/>
                  <a:pt x="21685" y="12494"/>
                </a:cubicBezTo>
                <a:cubicBezTo>
                  <a:pt x="21706" y="12516"/>
                  <a:pt x="21728" y="12524"/>
                  <a:pt x="21750" y="12524"/>
                </a:cubicBezTo>
                <a:cubicBezTo>
                  <a:pt x="21796" y="12524"/>
                  <a:pt x="21843" y="12487"/>
                  <a:pt x="21890" y="12471"/>
                </a:cubicBezTo>
                <a:lnTo>
                  <a:pt x="21981" y="12471"/>
                </a:lnTo>
                <a:cubicBezTo>
                  <a:pt x="22095" y="12471"/>
                  <a:pt x="22210" y="12540"/>
                  <a:pt x="22255" y="12608"/>
                </a:cubicBezTo>
                <a:lnTo>
                  <a:pt x="22369" y="12608"/>
                </a:lnTo>
                <a:cubicBezTo>
                  <a:pt x="22445" y="12608"/>
                  <a:pt x="22542" y="12588"/>
                  <a:pt x="22618" y="12588"/>
                </a:cubicBezTo>
                <a:cubicBezTo>
                  <a:pt x="22656" y="12588"/>
                  <a:pt x="22689" y="12593"/>
                  <a:pt x="22712" y="12608"/>
                </a:cubicBezTo>
                <a:lnTo>
                  <a:pt x="22871" y="12699"/>
                </a:lnTo>
                <a:cubicBezTo>
                  <a:pt x="23054" y="12699"/>
                  <a:pt x="23328" y="12722"/>
                  <a:pt x="23488" y="12791"/>
                </a:cubicBezTo>
                <a:lnTo>
                  <a:pt x="23648" y="12722"/>
                </a:lnTo>
                <a:lnTo>
                  <a:pt x="23807" y="12631"/>
                </a:lnTo>
                <a:cubicBezTo>
                  <a:pt x="23967" y="12722"/>
                  <a:pt x="24287" y="12813"/>
                  <a:pt x="24515" y="12836"/>
                </a:cubicBezTo>
                <a:lnTo>
                  <a:pt x="24606" y="12768"/>
                </a:lnTo>
                <a:cubicBezTo>
                  <a:pt x="24660" y="12720"/>
                  <a:pt x="24707" y="12704"/>
                  <a:pt x="24752" y="12704"/>
                </a:cubicBezTo>
                <a:cubicBezTo>
                  <a:pt x="24851" y="12704"/>
                  <a:pt x="24933" y="12787"/>
                  <a:pt x="25030" y="12787"/>
                </a:cubicBezTo>
                <a:cubicBezTo>
                  <a:pt x="25055" y="12787"/>
                  <a:pt x="25081" y="12782"/>
                  <a:pt x="25108" y="12768"/>
                </a:cubicBezTo>
                <a:cubicBezTo>
                  <a:pt x="25124" y="12768"/>
                  <a:pt x="25149" y="12778"/>
                  <a:pt x="25171" y="12778"/>
                </a:cubicBezTo>
                <a:cubicBezTo>
                  <a:pt x="25182" y="12778"/>
                  <a:pt x="25192" y="12775"/>
                  <a:pt x="25200" y="12768"/>
                </a:cubicBezTo>
                <a:cubicBezTo>
                  <a:pt x="25283" y="12705"/>
                  <a:pt x="25376" y="12690"/>
                  <a:pt x="25471" y="12690"/>
                </a:cubicBezTo>
                <a:cubicBezTo>
                  <a:pt x="25560" y="12690"/>
                  <a:pt x="25651" y="12703"/>
                  <a:pt x="25740" y="12703"/>
                </a:cubicBezTo>
                <a:cubicBezTo>
                  <a:pt x="25765" y="12703"/>
                  <a:pt x="25791" y="12702"/>
                  <a:pt x="25816" y="12699"/>
                </a:cubicBezTo>
                <a:cubicBezTo>
                  <a:pt x="26044" y="12677"/>
                  <a:pt x="26250" y="12631"/>
                  <a:pt x="26455" y="12608"/>
                </a:cubicBezTo>
                <a:lnTo>
                  <a:pt x="26775" y="12585"/>
                </a:lnTo>
                <a:cubicBezTo>
                  <a:pt x="27140" y="12540"/>
                  <a:pt x="27459" y="12517"/>
                  <a:pt x="27505" y="12494"/>
                </a:cubicBezTo>
                <a:lnTo>
                  <a:pt x="27528" y="12494"/>
                </a:lnTo>
                <a:cubicBezTo>
                  <a:pt x="27893" y="12425"/>
                  <a:pt x="28281" y="12334"/>
                  <a:pt x="28646" y="12266"/>
                </a:cubicBezTo>
                <a:cubicBezTo>
                  <a:pt x="28852" y="12243"/>
                  <a:pt x="29080" y="12266"/>
                  <a:pt x="29217" y="12174"/>
                </a:cubicBezTo>
                <a:cubicBezTo>
                  <a:pt x="29399" y="12037"/>
                  <a:pt x="29628" y="12129"/>
                  <a:pt x="29833" y="12060"/>
                </a:cubicBezTo>
                <a:lnTo>
                  <a:pt x="30061" y="11992"/>
                </a:lnTo>
                <a:cubicBezTo>
                  <a:pt x="30335" y="11923"/>
                  <a:pt x="30860" y="11809"/>
                  <a:pt x="30952" y="11764"/>
                </a:cubicBezTo>
                <a:cubicBezTo>
                  <a:pt x="31043" y="11718"/>
                  <a:pt x="31317" y="11649"/>
                  <a:pt x="31522" y="11627"/>
                </a:cubicBezTo>
                <a:lnTo>
                  <a:pt x="31728" y="11535"/>
                </a:lnTo>
                <a:lnTo>
                  <a:pt x="31956" y="11398"/>
                </a:lnTo>
                <a:cubicBezTo>
                  <a:pt x="32275" y="11330"/>
                  <a:pt x="33006" y="11147"/>
                  <a:pt x="33166" y="11079"/>
                </a:cubicBezTo>
                <a:cubicBezTo>
                  <a:pt x="33348" y="11033"/>
                  <a:pt x="34056" y="10691"/>
                  <a:pt x="34284" y="10622"/>
                </a:cubicBezTo>
                <a:cubicBezTo>
                  <a:pt x="34512" y="10577"/>
                  <a:pt x="35083" y="10462"/>
                  <a:pt x="35197" y="10394"/>
                </a:cubicBezTo>
                <a:cubicBezTo>
                  <a:pt x="35311" y="10348"/>
                  <a:pt x="35608" y="10211"/>
                  <a:pt x="35882" y="10120"/>
                </a:cubicBezTo>
                <a:lnTo>
                  <a:pt x="36110" y="10029"/>
                </a:lnTo>
                <a:cubicBezTo>
                  <a:pt x="36110" y="10029"/>
                  <a:pt x="36133" y="10006"/>
                  <a:pt x="36156" y="10006"/>
                </a:cubicBezTo>
                <a:lnTo>
                  <a:pt x="36521" y="9960"/>
                </a:lnTo>
                <a:cubicBezTo>
                  <a:pt x="36909" y="9801"/>
                  <a:pt x="37320" y="9618"/>
                  <a:pt x="37434" y="9549"/>
                </a:cubicBezTo>
                <a:lnTo>
                  <a:pt x="37571" y="9595"/>
                </a:lnTo>
                <a:cubicBezTo>
                  <a:pt x="37617" y="9595"/>
                  <a:pt x="37685" y="9572"/>
                  <a:pt x="37708" y="9549"/>
                </a:cubicBezTo>
                <a:lnTo>
                  <a:pt x="37845" y="9481"/>
                </a:lnTo>
                <a:cubicBezTo>
                  <a:pt x="37982" y="9390"/>
                  <a:pt x="38324" y="9253"/>
                  <a:pt x="38415" y="9230"/>
                </a:cubicBezTo>
                <a:cubicBezTo>
                  <a:pt x="38484" y="9207"/>
                  <a:pt x="38781" y="9139"/>
                  <a:pt x="38849" y="9093"/>
                </a:cubicBezTo>
                <a:cubicBezTo>
                  <a:pt x="38918" y="9047"/>
                  <a:pt x="39420" y="8796"/>
                  <a:pt x="39580" y="8728"/>
                </a:cubicBezTo>
                <a:cubicBezTo>
                  <a:pt x="39762" y="8659"/>
                  <a:pt x="40219" y="8431"/>
                  <a:pt x="40584" y="8203"/>
                </a:cubicBezTo>
                <a:lnTo>
                  <a:pt x="41018" y="8134"/>
                </a:lnTo>
                <a:cubicBezTo>
                  <a:pt x="41109" y="8111"/>
                  <a:pt x="41200" y="8043"/>
                  <a:pt x="41291" y="7997"/>
                </a:cubicBezTo>
                <a:cubicBezTo>
                  <a:pt x="41347" y="7960"/>
                  <a:pt x="41419" y="7923"/>
                  <a:pt x="41480" y="7923"/>
                </a:cubicBezTo>
                <a:cubicBezTo>
                  <a:pt x="41494" y="7923"/>
                  <a:pt x="41507" y="7925"/>
                  <a:pt x="41520" y="7929"/>
                </a:cubicBezTo>
                <a:cubicBezTo>
                  <a:pt x="41680" y="7929"/>
                  <a:pt x="41771" y="7860"/>
                  <a:pt x="41862" y="7792"/>
                </a:cubicBezTo>
                <a:lnTo>
                  <a:pt x="41908" y="7746"/>
                </a:lnTo>
                <a:cubicBezTo>
                  <a:pt x="41999" y="7701"/>
                  <a:pt x="42296" y="7655"/>
                  <a:pt x="42364" y="7609"/>
                </a:cubicBezTo>
                <a:cubicBezTo>
                  <a:pt x="42433" y="7564"/>
                  <a:pt x="42661" y="7495"/>
                  <a:pt x="42821" y="7427"/>
                </a:cubicBezTo>
                <a:lnTo>
                  <a:pt x="42958" y="7313"/>
                </a:lnTo>
                <a:cubicBezTo>
                  <a:pt x="43003" y="7290"/>
                  <a:pt x="43072" y="7267"/>
                  <a:pt x="43118" y="7244"/>
                </a:cubicBezTo>
                <a:lnTo>
                  <a:pt x="43620" y="7084"/>
                </a:lnTo>
                <a:cubicBezTo>
                  <a:pt x="44145" y="6902"/>
                  <a:pt x="44852" y="6673"/>
                  <a:pt x="44966" y="6628"/>
                </a:cubicBezTo>
                <a:cubicBezTo>
                  <a:pt x="45058" y="6605"/>
                  <a:pt x="45491" y="6491"/>
                  <a:pt x="45628" y="6422"/>
                </a:cubicBezTo>
                <a:cubicBezTo>
                  <a:pt x="45742" y="6377"/>
                  <a:pt x="46199" y="6194"/>
                  <a:pt x="46336" y="6171"/>
                </a:cubicBezTo>
                <a:cubicBezTo>
                  <a:pt x="46473" y="6148"/>
                  <a:pt x="46747" y="6034"/>
                  <a:pt x="46929" y="5920"/>
                </a:cubicBezTo>
                <a:lnTo>
                  <a:pt x="47135" y="5920"/>
                </a:lnTo>
                <a:cubicBezTo>
                  <a:pt x="47386" y="5920"/>
                  <a:pt x="47591" y="5829"/>
                  <a:pt x="47820" y="5738"/>
                </a:cubicBezTo>
                <a:cubicBezTo>
                  <a:pt x="47863" y="5723"/>
                  <a:pt x="47925" y="5671"/>
                  <a:pt x="47988" y="5671"/>
                </a:cubicBezTo>
                <a:cubicBezTo>
                  <a:pt x="48024" y="5671"/>
                  <a:pt x="48060" y="5688"/>
                  <a:pt x="48093" y="5738"/>
                </a:cubicBezTo>
                <a:cubicBezTo>
                  <a:pt x="48093" y="5738"/>
                  <a:pt x="48185" y="5738"/>
                  <a:pt x="48230" y="5692"/>
                </a:cubicBezTo>
                <a:cubicBezTo>
                  <a:pt x="48413" y="5555"/>
                  <a:pt x="48664" y="5532"/>
                  <a:pt x="48892" y="5487"/>
                </a:cubicBezTo>
                <a:lnTo>
                  <a:pt x="49212" y="5418"/>
                </a:lnTo>
                <a:cubicBezTo>
                  <a:pt x="49577" y="5350"/>
                  <a:pt x="50741" y="5076"/>
                  <a:pt x="51061" y="5007"/>
                </a:cubicBezTo>
                <a:cubicBezTo>
                  <a:pt x="51403" y="4962"/>
                  <a:pt x="51814" y="4847"/>
                  <a:pt x="51974" y="4779"/>
                </a:cubicBezTo>
                <a:lnTo>
                  <a:pt x="52156" y="4825"/>
                </a:lnTo>
                <a:cubicBezTo>
                  <a:pt x="52186" y="4830"/>
                  <a:pt x="52216" y="4832"/>
                  <a:pt x="52247" y="4832"/>
                </a:cubicBezTo>
                <a:cubicBezTo>
                  <a:pt x="52359" y="4832"/>
                  <a:pt x="52473" y="4795"/>
                  <a:pt x="52544" y="4688"/>
                </a:cubicBezTo>
                <a:cubicBezTo>
                  <a:pt x="52567" y="4665"/>
                  <a:pt x="52636" y="4665"/>
                  <a:pt x="52681" y="4665"/>
                </a:cubicBezTo>
                <a:cubicBezTo>
                  <a:pt x="52738" y="4653"/>
                  <a:pt x="52801" y="4653"/>
                  <a:pt x="52864" y="4653"/>
                </a:cubicBezTo>
                <a:cubicBezTo>
                  <a:pt x="52927" y="4653"/>
                  <a:pt x="52989" y="4653"/>
                  <a:pt x="53047" y="4642"/>
                </a:cubicBezTo>
                <a:cubicBezTo>
                  <a:pt x="53161" y="4642"/>
                  <a:pt x="53298" y="4596"/>
                  <a:pt x="53343" y="4551"/>
                </a:cubicBezTo>
                <a:lnTo>
                  <a:pt x="53435" y="4391"/>
                </a:lnTo>
                <a:cubicBezTo>
                  <a:pt x="53470" y="4418"/>
                  <a:pt x="53569" y="4427"/>
                  <a:pt x="53686" y="4427"/>
                </a:cubicBezTo>
                <a:cubicBezTo>
                  <a:pt x="53867" y="4427"/>
                  <a:pt x="54091" y="4405"/>
                  <a:pt x="54188" y="4391"/>
                </a:cubicBezTo>
                <a:cubicBezTo>
                  <a:pt x="54348" y="4345"/>
                  <a:pt x="54918" y="4254"/>
                  <a:pt x="55078" y="4231"/>
                </a:cubicBezTo>
                <a:cubicBezTo>
                  <a:pt x="55185" y="4204"/>
                  <a:pt x="55276" y="4193"/>
                  <a:pt x="55343" y="4193"/>
                </a:cubicBezTo>
                <a:cubicBezTo>
                  <a:pt x="55390" y="4193"/>
                  <a:pt x="55424" y="4199"/>
                  <a:pt x="55443" y="4208"/>
                </a:cubicBezTo>
                <a:cubicBezTo>
                  <a:pt x="55538" y="4181"/>
                  <a:pt x="55633" y="4146"/>
                  <a:pt x="55729" y="4146"/>
                </a:cubicBezTo>
                <a:cubicBezTo>
                  <a:pt x="55793" y="4146"/>
                  <a:pt x="55858" y="4162"/>
                  <a:pt x="55922" y="4208"/>
                </a:cubicBezTo>
                <a:lnTo>
                  <a:pt x="55968" y="4231"/>
                </a:lnTo>
                <a:cubicBezTo>
                  <a:pt x="56082" y="4163"/>
                  <a:pt x="56288" y="4094"/>
                  <a:pt x="56333" y="4071"/>
                </a:cubicBezTo>
                <a:cubicBezTo>
                  <a:pt x="56360" y="4054"/>
                  <a:pt x="56386" y="4047"/>
                  <a:pt x="56408" y="4047"/>
                </a:cubicBezTo>
                <a:cubicBezTo>
                  <a:pt x="56444" y="4047"/>
                  <a:pt x="56470" y="4066"/>
                  <a:pt x="56470" y="4094"/>
                </a:cubicBezTo>
                <a:cubicBezTo>
                  <a:pt x="56472" y="4096"/>
                  <a:pt x="56475" y="4096"/>
                  <a:pt x="56480" y="4096"/>
                </a:cubicBezTo>
                <a:cubicBezTo>
                  <a:pt x="56562" y="4096"/>
                  <a:pt x="57100" y="3934"/>
                  <a:pt x="57315" y="3934"/>
                </a:cubicBezTo>
                <a:cubicBezTo>
                  <a:pt x="57382" y="3928"/>
                  <a:pt x="57454" y="3925"/>
                  <a:pt x="57527" y="3925"/>
                </a:cubicBezTo>
                <a:cubicBezTo>
                  <a:pt x="57724" y="3925"/>
                  <a:pt x="57922" y="3947"/>
                  <a:pt x="58022" y="3980"/>
                </a:cubicBezTo>
                <a:lnTo>
                  <a:pt x="58091" y="3934"/>
                </a:lnTo>
                <a:lnTo>
                  <a:pt x="58274" y="3820"/>
                </a:lnTo>
                <a:cubicBezTo>
                  <a:pt x="58479" y="3820"/>
                  <a:pt x="58821" y="3797"/>
                  <a:pt x="59004" y="3775"/>
                </a:cubicBezTo>
                <a:lnTo>
                  <a:pt x="59187" y="3820"/>
                </a:lnTo>
                <a:lnTo>
                  <a:pt x="59369" y="3866"/>
                </a:lnTo>
                <a:cubicBezTo>
                  <a:pt x="59385" y="3788"/>
                  <a:pt x="59411" y="3742"/>
                  <a:pt x="59440" y="3742"/>
                </a:cubicBezTo>
                <a:cubicBezTo>
                  <a:pt x="59454" y="3742"/>
                  <a:pt x="59469" y="3753"/>
                  <a:pt x="59483" y="3775"/>
                </a:cubicBezTo>
                <a:lnTo>
                  <a:pt x="59575" y="3820"/>
                </a:lnTo>
                <a:lnTo>
                  <a:pt x="59711" y="3866"/>
                </a:lnTo>
                <a:cubicBezTo>
                  <a:pt x="59894" y="3843"/>
                  <a:pt x="60191" y="3797"/>
                  <a:pt x="60396" y="3775"/>
                </a:cubicBezTo>
                <a:lnTo>
                  <a:pt x="60579" y="3729"/>
                </a:lnTo>
                <a:lnTo>
                  <a:pt x="60739" y="3706"/>
                </a:lnTo>
                <a:cubicBezTo>
                  <a:pt x="60895" y="3706"/>
                  <a:pt x="61186" y="3756"/>
                  <a:pt x="61309" y="3756"/>
                </a:cubicBezTo>
                <a:cubicBezTo>
                  <a:pt x="61329" y="3756"/>
                  <a:pt x="61345" y="3755"/>
                  <a:pt x="61355" y="3752"/>
                </a:cubicBezTo>
                <a:cubicBezTo>
                  <a:pt x="61415" y="3732"/>
                  <a:pt x="61633" y="3607"/>
                  <a:pt x="61747" y="3607"/>
                </a:cubicBezTo>
                <a:cubicBezTo>
                  <a:pt x="61763" y="3607"/>
                  <a:pt x="61777" y="3609"/>
                  <a:pt x="61789" y="3615"/>
                </a:cubicBezTo>
                <a:cubicBezTo>
                  <a:pt x="61880" y="3661"/>
                  <a:pt x="63112" y="3661"/>
                  <a:pt x="63546" y="3661"/>
                </a:cubicBezTo>
                <a:cubicBezTo>
                  <a:pt x="63918" y="3661"/>
                  <a:pt x="64390" y="3761"/>
                  <a:pt x="64575" y="3761"/>
                </a:cubicBezTo>
                <a:cubicBezTo>
                  <a:pt x="64606" y="3761"/>
                  <a:pt x="64629" y="3758"/>
                  <a:pt x="64642" y="3752"/>
                </a:cubicBezTo>
                <a:cubicBezTo>
                  <a:pt x="64716" y="3733"/>
                  <a:pt x="64849" y="3700"/>
                  <a:pt x="64970" y="3700"/>
                </a:cubicBezTo>
                <a:cubicBezTo>
                  <a:pt x="64999" y="3700"/>
                  <a:pt x="65026" y="3702"/>
                  <a:pt x="65053" y="3706"/>
                </a:cubicBezTo>
                <a:lnTo>
                  <a:pt x="65144" y="3729"/>
                </a:lnTo>
                <a:cubicBezTo>
                  <a:pt x="65258" y="3775"/>
                  <a:pt x="65372" y="3843"/>
                  <a:pt x="65463" y="3889"/>
                </a:cubicBezTo>
                <a:lnTo>
                  <a:pt x="65578" y="3980"/>
                </a:lnTo>
                <a:cubicBezTo>
                  <a:pt x="65616" y="3957"/>
                  <a:pt x="65677" y="3950"/>
                  <a:pt x="65746" y="3950"/>
                </a:cubicBezTo>
                <a:cubicBezTo>
                  <a:pt x="65884" y="3950"/>
                  <a:pt x="66057" y="3980"/>
                  <a:pt x="66148" y="3980"/>
                </a:cubicBezTo>
                <a:cubicBezTo>
                  <a:pt x="66262" y="4003"/>
                  <a:pt x="66331" y="4026"/>
                  <a:pt x="66285" y="4071"/>
                </a:cubicBezTo>
                <a:lnTo>
                  <a:pt x="66285" y="4094"/>
                </a:lnTo>
                <a:lnTo>
                  <a:pt x="66240" y="4186"/>
                </a:lnTo>
                <a:cubicBezTo>
                  <a:pt x="66163" y="4186"/>
                  <a:pt x="66037" y="4165"/>
                  <a:pt x="65954" y="4165"/>
                </a:cubicBezTo>
                <a:cubicBezTo>
                  <a:pt x="65912" y="4165"/>
                  <a:pt x="65882" y="4170"/>
                  <a:pt x="65874" y="4186"/>
                </a:cubicBezTo>
                <a:cubicBezTo>
                  <a:pt x="65855" y="4225"/>
                  <a:pt x="65751" y="4332"/>
                  <a:pt x="65693" y="4332"/>
                </a:cubicBezTo>
                <a:cubicBezTo>
                  <a:pt x="65683" y="4332"/>
                  <a:pt x="65675" y="4329"/>
                  <a:pt x="65669" y="4322"/>
                </a:cubicBezTo>
                <a:cubicBezTo>
                  <a:pt x="65643" y="4305"/>
                  <a:pt x="65607" y="4298"/>
                  <a:pt x="65566" y="4298"/>
                </a:cubicBezTo>
                <a:cubicBezTo>
                  <a:pt x="65499" y="4298"/>
                  <a:pt x="65420" y="4317"/>
                  <a:pt x="65349" y="4345"/>
                </a:cubicBezTo>
                <a:lnTo>
                  <a:pt x="65258" y="4300"/>
                </a:lnTo>
                <a:cubicBezTo>
                  <a:pt x="65200" y="4261"/>
                  <a:pt x="65159" y="4247"/>
                  <a:pt x="65121" y="4247"/>
                </a:cubicBezTo>
                <a:cubicBezTo>
                  <a:pt x="65070" y="4247"/>
                  <a:pt x="65027" y="4273"/>
                  <a:pt x="64961" y="4300"/>
                </a:cubicBezTo>
                <a:lnTo>
                  <a:pt x="64824" y="4345"/>
                </a:lnTo>
                <a:cubicBezTo>
                  <a:pt x="64642" y="4391"/>
                  <a:pt x="64299" y="4437"/>
                  <a:pt x="64048" y="4459"/>
                </a:cubicBezTo>
                <a:lnTo>
                  <a:pt x="63820" y="4505"/>
                </a:lnTo>
                <a:cubicBezTo>
                  <a:pt x="63592" y="4551"/>
                  <a:pt x="63386" y="4665"/>
                  <a:pt x="63135" y="4665"/>
                </a:cubicBezTo>
                <a:cubicBezTo>
                  <a:pt x="63112" y="4665"/>
                  <a:pt x="63090" y="4710"/>
                  <a:pt x="63067" y="4733"/>
                </a:cubicBezTo>
                <a:lnTo>
                  <a:pt x="63044" y="4756"/>
                </a:lnTo>
                <a:cubicBezTo>
                  <a:pt x="62998" y="4779"/>
                  <a:pt x="62907" y="4779"/>
                  <a:pt x="62793" y="4779"/>
                </a:cubicBezTo>
                <a:lnTo>
                  <a:pt x="62679" y="4802"/>
                </a:lnTo>
                <a:cubicBezTo>
                  <a:pt x="62557" y="4843"/>
                  <a:pt x="62435" y="4920"/>
                  <a:pt x="62280" y="4920"/>
                </a:cubicBezTo>
                <a:cubicBezTo>
                  <a:pt x="62261" y="4920"/>
                  <a:pt x="62242" y="4918"/>
                  <a:pt x="62222" y="4916"/>
                </a:cubicBezTo>
                <a:cubicBezTo>
                  <a:pt x="62209" y="4912"/>
                  <a:pt x="62195" y="4910"/>
                  <a:pt x="62181" y="4910"/>
                </a:cubicBezTo>
                <a:cubicBezTo>
                  <a:pt x="62120" y="4910"/>
                  <a:pt x="62049" y="4943"/>
                  <a:pt x="61994" y="4962"/>
                </a:cubicBezTo>
                <a:lnTo>
                  <a:pt x="61766" y="5076"/>
                </a:lnTo>
                <a:cubicBezTo>
                  <a:pt x="61515" y="5167"/>
                  <a:pt x="61241" y="5304"/>
                  <a:pt x="61127" y="5350"/>
                </a:cubicBezTo>
                <a:lnTo>
                  <a:pt x="61241" y="5487"/>
                </a:lnTo>
                <a:lnTo>
                  <a:pt x="61264" y="5509"/>
                </a:lnTo>
                <a:cubicBezTo>
                  <a:pt x="61286" y="5532"/>
                  <a:pt x="61149" y="5532"/>
                  <a:pt x="61127" y="5532"/>
                </a:cubicBezTo>
                <a:cubicBezTo>
                  <a:pt x="61119" y="5528"/>
                  <a:pt x="61110" y="5526"/>
                  <a:pt x="61102" y="5526"/>
                </a:cubicBezTo>
                <a:cubicBezTo>
                  <a:pt x="61059" y="5526"/>
                  <a:pt x="61009" y="5571"/>
                  <a:pt x="60990" y="5646"/>
                </a:cubicBezTo>
                <a:lnTo>
                  <a:pt x="60898" y="5509"/>
                </a:lnTo>
                <a:cubicBezTo>
                  <a:pt x="60853" y="5441"/>
                  <a:pt x="60830" y="5412"/>
                  <a:pt x="60804" y="5412"/>
                </a:cubicBezTo>
                <a:cubicBezTo>
                  <a:pt x="60779" y="5412"/>
                  <a:pt x="60750" y="5441"/>
                  <a:pt x="60693" y="5487"/>
                </a:cubicBezTo>
                <a:cubicBezTo>
                  <a:pt x="60555" y="5585"/>
                  <a:pt x="60468" y="5751"/>
                  <a:pt x="60257" y="5751"/>
                </a:cubicBezTo>
                <a:cubicBezTo>
                  <a:pt x="60223" y="5751"/>
                  <a:pt x="60186" y="5747"/>
                  <a:pt x="60145" y="5738"/>
                </a:cubicBezTo>
                <a:lnTo>
                  <a:pt x="60008" y="5738"/>
                </a:lnTo>
                <a:cubicBezTo>
                  <a:pt x="59985" y="5760"/>
                  <a:pt x="60031" y="5829"/>
                  <a:pt x="60054" y="5852"/>
                </a:cubicBezTo>
                <a:cubicBezTo>
                  <a:pt x="60077" y="5897"/>
                  <a:pt x="59871" y="5897"/>
                  <a:pt x="59803" y="5897"/>
                </a:cubicBezTo>
                <a:cubicBezTo>
                  <a:pt x="59711" y="5897"/>
                  <a:pt x="59666" y="6080"/>
                  <a:pt x="59666" y="6126"/>
                </a:cubicBezTo>
                <a:cubicBezTo>
                  <a:pt x="59666" y="6171"/>
                  <a:pt x="59575" y="6240"/>
                  <a:pt x="59460" y="6240"/>
                </a:cubicBezTo>
                <a:lnTo>
                  <a:pt x="59369" y="6285"/>
                </a:lnTo>
                <a:lnTo>
                  <a:pt x="59278" y="6308"/>
                </a:lnTo>
                <a:cubicBezTo>
                  <a:pt x="59187" y="6354"/>
                  <a:pt x="58981" y="6468"/>
                  <a:pt x="58935" y="6468"/>
                </a:cubicBezTo>
                <a:cubicBezTo>
                  <a:pt x="58922" y="6475"/>
                  <a:pt x="58901" y="6477"/>
                  <a:pt x="58875" y="6477"/>
                </a:cubicBezTo>
                <a:cubicBezTo>
                  <a:pt x="58813" y="6477"/>
                  <a:pt x="58726" y="6461"/>
                  <a:pt x="58662" y="6445"/>
                </a:cubicBezTo>
                <a:lnTo>
                  <a:pt x="58662" y="6514"/>
                </a:lnTo>
                <a:cubicBezTo>
                  <a:pt x="58662" y="6673"/>
                  <a:pt x="58456" y="6651"/>
                  <a:pt x="58410" y="6719"/>
                </a:cubicBezTo>
                <a:lnTo>
                  <a:pt x="58365" y="6788"/>
                </a:lnTo>
                <a:cubicBezTo>
                  <a:pt x="58342" y="6879"/>
                  <a:pt x="58159" y="7039"/>
                  <a:pt x="58114" y="7084"/>
                </a:cubicBezTo>
                <a:cubicBezTo>
                  <a:pt x="58045" y="7107"/>
                  <a:pt x="57840" y="7221"/>
                  <a:pt x="57817" y="7267"/>
                </a:cubicBezTo>
                <a:cubicBezTo>
                  <a:pt x="57771" y="7313"/>
                  <a:pt x="57726" y="7450"/>
                  <a:pt x="57703" y="7586"/>
                </a:cubicBezTo>
                <a:lnTo>
                  <a:pt x="57703" y="7701"/>
                </a:lnTo>
                <a:cubicBezTo>
                  <a:pt x="57726" y="7906"/>
                  <a:pt x="57771" y="8134"/>
                  <a:pt x="57817" y="8340"/>
                </a:cubicBezTo>
                <a:cubicBezTo>
                  <a:pt x="57840" y="8454"/>
                  <a:pt x="57908" y="8545"/>
                  <a:pt x="57954" y="8659"/>
                </a:cubicBezTo>
                <a:lnTo>
                  <a:pt x="58000" y="8796"/>
                </a:lnTo>
                <a:cubicBezTo>
                  <a:pt x="58068" y="8910"/>
                  <a:pt x="58137" y="9093"/>
                  <a:pt x="58159" y="9161"/>
                </a:cubicBezTo>
                <a:lnTo>
                  <a:pt x="58137" y="9230"/>
                </a:lnTo>
                <a:cubicBezTo>
                  <a:pt x="58137" y="9230"/>
                  <a:pt x="58274" y="9504"/>
                  <a:pt x="58274" y="9504"/>
                </a:cubicBezTo>
                <a:cubicBezTo>
                  <a:pt x="58319" y="9572"/>
                  <a:pt x="58388" y="9641"/>
                  <a:pt x="58433" y="9709"/>
                </a:cubicBezTo>
                <a:lnTo>
                  <a:pt x="58456" y="9755"/>
                </a:lnTo>
                <a:cubicBezTo>
                  <a:pt x="58428" y="9783"/>
                  <a:pt x="58443" y="9803"/>
                  <a:pt x="58486" y="9803"/>
                </a:cubicBezTo>
                <a:cubicBezTo>
                  <a:pt x="58513" y="9803"/>
                  <a:pt x="58549" y="9795"/>
                  <a:pt x="58593" y="9778"/>
                </a:cubicBezTo>
                <a:lnTo>
                  <a:pt x="58639" y="9937"/>
                </a:lnTo>
                <a:cubicBezTo>
                  <a:pt x="58639" y="9983"/>
                  <a:pt x="58707" y="10052"/>
                  <a:pt x="58730" y="10097"/>
                </a:cubicBezTo>
                <a:cubicBezTo>
                  <a:pt x="58753" y="10120"/>
                  <a:pt x="58776" y="10166"/>
                  <a:pt x="58776" y="10166"/>
                </a:cubicBezTo>
                <a:cubicBezTo>
                  <a:pt x="58792" y="10164"/>
                  <a:pt x="58808" y="10164"/>
                  <a:pt x="58823" y="10164"/>
                </a:cubicBezTo>
                <a:cubicBezTo>
                  <a:pt x="59074" y="10164"/>
                  <a:pt x="59270" y="10327"/>
                  <a:pt x="59506" y="10348"/>
                </a:cubicBezTo>
                <a:cubicBezTo>
                  <a:pt x="59639" y="10348"/>
                  <a:pt x="59757" y="10428"/>
                  <a:pt x="59832" y="10428"/>
                </a:cubicBezTo>
                <a:cubicBezTo>
                  <a:pt x="59847" y="10428"/>
                  <a:pt x="59860" y="10424"/>
                  <a:pt x="59871" y="10417"/>
                </a:cubicBezTo>
                <a:cubicBezTo>
                  <a:pt x="59922" y="10385"/>
                  <a:pt x="59963" y="10373"/>
                  <a:pt x="59999" y="10373"/>
                </a:cubicBezTo>
                <a:cubicBezTo>
                  <a:pt x="60093" y="10373"/>
                  <a:pt x="60148" y="10459"/>
                  <a:pt x="60214" y="10508"/>
                </a:cubicBezTo>
                <a:lnTo>
                  <a:pt x="61013" y="10508"/>
                </a:lnTo>
                <a:cubicBezTo>
                  <a:pt x="61195" y="10508"/>
                  <a:pt x="61469" y="10508"/>
                  <a:pt x="61629" y="10485"/>
                </a:cubicBezTo>
                <a:lnTo>
                  <a:pt x="61766" y="10508"/>
                </a:lnTo>
                <a:lnTo>
                  <a:pt x="62017" y="10554"/>
                </a:lnTo>
                <a:cubicBezTo>
                  <a:pt x="62268" y="10531"/>
                  <a:pt x="62998" y="10394"/>
                  <a:pt x="63227" y="10371"/>
                </a:cubicBezTo>
                <a:cubicBezTo>
                  <a:pt x="63432" y="10348"/>
                  <a:pt x="63934" y="10280"/>
                  <a:pt x="64071" y="10234"/>
                </a:cubicBezTo>
                <a:cubicBezTo>
                  <a:pt x="64208" y="10211"/>
                  <a:pt x="64802" y="9983"/>
                  <a:pt x="64984" y="9915"/>
                </a:cubicBezTo>
                <a:cubicBezTo>
                  <a:pt x="65190" y="9846"/>
                  <a:pt x="65463" y="9778"/>
                  <a:pt x="65509" y="9778"/>
                </a:cubicBezTo>
                <a:cubicBezTo>
                  <a:pt x="65517" y="9782"/>
                  <a:pt x="65527" y="9784"/>
                  <a:pt x="65537" y="9784"/>
                </a:cubicBezTo>
                <a:cubicBezTo>
                  <a:pt x="65586" y="9784"/>
                  <a:pt x="65658" y="9743"/>
                  <a:pt x="65715" y="9686"/>
                </a:cubicBezTo>
                <a:lnTo>
                  <a:pt x="65737" y="9595"/>
                </a:lnTo>
                <a:lnTo>
                  <a:pt x="65760" y="9390"/>
                </a:lnTo>
                <a:cubicBezTo>
                  <a:pt x="65782" y="9411"/>
                  <a:pt x="65808" y="9420"/>
                  <a:pt x="65837" y="9420"/>
                </a:cubicBezTo>
                <a:cubicBezTo>
                  <a:pt x="65930" y="9420"/>
                  <a:pt x="66045" y="9328"/>
                  <a:pt x="66080" y="9276"/>
                </a:cubicBezTo>
                <a:cubicBezTo>
                  <a:pt x="66125" y="9184"/>
                  <a:pt x="66171" y="9093"/>
                  <a:pt x="66217" y="9070"/>
                </a:cubicBezTo>
                <a:lnTo>
                  <a:pt x="66262" y="9047"/>
                </a:lnTo>
                <a:lnTo>
                  <a:pt x="66285" y="9024"/>
                </a:lnTo>
                <a:cubicBezTo>
                  <a:pt x="66354" y="9024"/>
                  <a:pt x="66742" y="8910"/>
                  <a:pt x="66833" y="8819"/>
                </a:cubicBezTo>
                <a:cubicBezTo>
                  <a:pt x="66901" y="8728"/>
                  <a:pt x="66993" y="8614"/>
                  <a:pt x="67016" y="8568"/>
                </a:cubicBezTo>
                <a:lnTo>
                  <a:pt x="67061" y="8545"/>
                </a:lnTo>
                <a:lnTo>
                  <a:pt x="67221" y="8499"/>
                </a:lnTo>
                <a:cubicBezTo>
                  <a:pt x="67198" y="8385"/>
                  <a:pt x="67175" y="8248"/>
                  <a:pt x="67198" y="8203"/>
                </a:cubicBezTo>
                <a:lnTo>
                  <a:pt x="67221" y="8180"/>
                </a:lnTo>
                <a:cubicBezTo>
                  <a:pt x="67312" y="8089"/>
                  <a:pt x="67381" y="8020"/>
                  <a:pt x="67381" y="7906"/>
                </a:cubicBezTo>
                <a:lnTo>
                  <a:pt x="67404" y="7769"/>
                </a:lnTo>
                <a:cubicBezTo>
                  <a:pt x="67541" y="7769"/>
                  <a:pt x="67883" y="7495"/>
                  <a:pt x="67929" y="7381"/>
                </a:cubicBezTo>
                <a:cubicBezTo>
                  <a:pt x="67997" y="7267"/>
                  <a:pt x="68020" y="7107"/>
                  <a:pt x="67997" y="7062"/>
                </a:cubicBezTo>
                <a:lnTo>
                  <a:pt x="67997" y="6993"/>
                </a:lnTo>
                <a:lnTo>
                  <a:pt x="67997" y="6970"/>
                </a:lnTo>
                <a:cubicBezTo>
                  <a:pt x="68020" y="6959"/>
                  <a:pt x="68054" y="6953"/>
                  <a:pt x="68091" y="6953"/>
                </a:cubicBezTo>
                <a:cubicBezTo>
                  <a:pt x="68128" y="6953"/>
                  <a:pt x="68168" y="6959"/>
                  <a:pt x="68203" y="6970"/>
                </a:cubicBezTo>
                <a:lnTo>
                  <a:pt x="68203" y="6856"/>
                </a:lnTo>
                <a:cubicBezTo>
                  <a:pt x="68180" y="6833"/>
                  <a:pt x="68134" y="6765"/>
                  <a:pt x="68157" y="6742"/>
                </a:cubicBezTo>
                <a:lnTo>
                  <a:pt x="68248" y="6651"/>
                </a:lnTo>
                <a:cubicBezTo>
                  <a:pt x="68225" y="6537"/>
                  <a:pt x="68294" y="6354"/>
                  <a:pt x="68408" y="6217"/>
                </a:cubicBezTo>
                <a:lnTo>
                  <a:pt x="68522" y="6103"/>
                </a:lnTo>
                <a:cubicBezTo>
                  <a:pt x="68554" y="6077"/>
                  <a:pt x="68582" y="6068"/>
                  <a:pt x="68608" y="6068"/>
                </a:cubicBezTo>
                <a:cubicBezTo>
                  <a:pt x="68674" y="6068"/>
                  <a:pt x="68724" y="6132"/>
                  <a:pt x="68773" y="6148"/>
                </a:cubicBezTo>
                <a:cubicBezTo>
                  <a:pt x="68807" y="6160"/>
                  <a:pt x="68853" y="6166"/>
                  <a:pt x="68893" y="6166"/>
                </a:cubicBezTo>
                <a:cubicBezTo>
                  <a:pt x="68933" y="6166"/>
                  <a:pt x="68967" y="6160"/>
                  <a:pt x="68979" y="6148"/>
                </a:cubicBezTo>
                <a:lnTo>
                  <a:pt x="69093" y="6034"/>
                </a:lnTo>
                <a:cubicBezTo>
                  <a:pt x="69275" y="6057"/>
                  <a:pt x="70211" y="6080"/>
                  <a:pt x="71193" y="6080"/>
                </a:cubicBezTo>
                <a:lnTo>
                  <a:pt x="72174" y="6080"/>
                </a:lnTo>
                <a:cubicBezTo>
                  <a:pt x="72282" y="6080"/>
                  <a:pt x="72854" y="6242"/>
                  <a:pt x="73092" y="6242"/>
                </a:cubicBezTo>
                <a:cubicBezTo>
                  <a:pt x="73107" y="6242"/>
                  <a:pt x="73121" y="6241"/>
                  <a:pt x="73133" y="6240"/>
                </a:cubicBezTo>
                <a:cubicBezTo>
                  <a:pt x="73336" y="6240"/>
                  <a:pt x="73629" y="6168"/>
                  <a:pt x="73739" y="6168"/>
                </a:cubicBezTo>
                <a:cubicBezTo>
                  <a:pt x="73753" y="6168"/>
                  <a:pt x="73764" y="6169"/>
                  <a:pt x="73772" y="6171"/>
                </a:cubicBezTo>
                <a:cubicBezTo>
                  <a:pt x="73827" y="6190"/>
                  <a:pt x="73987" y="6223"/>
                  <a:pt x="74083" y="6223"/>
                </a:cubicBezTo>
                <a:cubicBezTo>
                  <a:pt x="74105" y="6223"/>
                  <a:pt x="74124" y="6221"/>
                  <a:pt x="74137" y="6217"/>
                </a:cubicBezTo>
                <a:cubicBezTo>
                  <a:pt x="74206" y="6217"/>
                  <a:pt x="74959" y="6263"/>
                  <a:pt x="75210" y="6285"/>
                </a:cubicBezTo>
                <a:cubicBezTo>
                  <a:pt x="75484" y="6308"/>
                  <a:pt x="76100" y="6308"/>
                  <a:pt x="76260" y="6331"/>
                </a:cubicBezTo>
                <a:cubicBezTo>
                  <a:pt x="76351" y="6331"/>
                  <a:pt x="76513" y="6341"/>
                  <a:pt x="76672" y="6341"/>
                </a:cubicBezTo>
                <a:cubicBezTo>
                  <a:pt x="76752" y="6341"/>
                  <a:pt x="76830" y="6339"/>
                  <a:pt x="76899" y="6331"/>
                </a:cubicBezTo>
                <a:lnTo>
                  <a:pt x="77036" y="6445"/>
                </a:lnTo>
                <a:cubicBezTo>
                  <a:pt x="77095" y="6479"/>
                  <a:pt x="77157" y="6488"/>
                  <a:pt x="77220" y="6488"/>
                </a:cubicBezTo>
                <a:cubicBezTo>
                  <a:pt x="77289" y="6488"/>
                  <a:pt x="77359" y="6477"/>
                  <a:pt x="77426" y="6477"/>
                </a:cubicBezTo>
                <a:cubicBezTo>
                  <a:pt x="77464" y="6477"/>
                  <a:pt x="77502" y="6481"/>
                  <a:pt x="77538" y="6491"/>
                </a:cubicBezTo>
                <a:cubicBezTo>
                  <a:pt x="77591" y="6514"/>
                  <a:pt x="77645" y="6521"/>
                  <a:pt x="77698" y="6521"/>
                </a:cubicBezTo>
                <a:cubicBezTo>
                  <a:pt x="77804" y="6521"/>
                  <a:pt x="77911" y="6491"/>
                  <a:pt x="78017" y="6491"/>
                </a:cubicBezTo>
                <a:lnTo>
                  <a:pt x="78109" y="6514"/>
                </a:lnTo>
                <a:cubicBezTo>
                  <a:pt x="78223" y="6514"/>
                  <a:pt x="78657" y="6605"/>
                  <a:pt x="78816" y="6628"/>
                </a:cubicBezTo>
                <a:cubicBezTo>
                  <a:pt x="78953" y="6651"/>
                  <a:pt x="79752" y="6719"/>
                  <a:pt x="80026" y="6719"/>
                </a:cubicBezTo>
                <a:cubicBezTo>
                  <a:pt x="80300" y="6742"/>
                  <a:pt x="80551" y="6742"/>
                  <a:pt x="80574" y="6742"/>
                </a:cubicBezTo>
                <a:cubicBezTo>
                  <a:pt x="80595" y="6742"/>
                  <a:pt x="81027" y="6926"/>
                  <a:pt x="81227" y="6926"/>
                </a:cubicBezTo>
                <a:cubicBezTo>
                  <a:pt x="81239" y="6926"/>
                  <a:pt x="81249" y="6926"/>
                  <a:pt x="81259" y="6925"/>
                </a:cubicBezTo>
                <a:cubicBezTo>
                  <a:pt x="81464" y="6925"/>
                  <a:pt x="81715" y="6879"/>
                  <a:pt x="81829" y="6833"/>
                </a:cubicBezTo>
                <a:lnTo>
                  <a:pt x="81852" y="6856"/>
                </a:lnTo>
                <a:cubicBezTo>
                  <a:pt x="81915" y="6907"/>
                  <a:pt x="81978" y="6922"/>
                  <a:pt x="82041" y="6922"/>
                </a:cubicBezTo>
                <a:cubicBezTo>
                  <a:pt x="82092" y="6922"/>
                  <a:pt x="82143" y="6912"/>
                  <a:pt x="82194" y="6902"/>
                </a:cubicBezTo>
                <a:lnTo>
                  <a:pt x="82286" y="6902"/>
                </a:lnTo>
                <a:cubicBezTo>
                  <a:pt x="82377" y="6925"/>
                  <a:pt x="82514" y="6970"/>
                  <a:pt x="82628" y="6993"/>
                </a:cubicBezTo>
                <a:lnTo>
                  <a:pt x="82742" y="6993"/>
                </a:lnTo>
                <a:cubicBezTo>
                  <a:pt x="82818" y="6993"/>
                  <a:pt x="82894" y="7003"/>
                  <a:pt x="82970" y="7003"/>
                </a:cubicBezTo>
                <a:cubicBezTo>
                  <a:pt x="83009" y="7003"/>
                  <a:pt x="83047" y="7001"/>
                  <a:pt x="83085" y="6993"/>
                </a:cubicBezTo>
                <a:cubicBezTo>
                  <a:pt x="83101" y="6991"/>
                  <a:pt x="83117" y="6990"/>
                  <a:pt x="83133" y="6990"/>
                </a:cubicBezTo>
                <a:cubicBezTo>
                  <a:pt x="83258" y="6990"/>
                  <a:pt x="83376" y="7039"/>
                  <a:pt x="83497" y="7039"/>
                </a:cubicBezTo>
                <a:cubicBezTo>
                  <a:pt x="83556" y="7039"/>
                  <a:pt x="83616" y="7027"/>
                  <a:pt x="83678" y="6993"/>
                </a:cubicBezTo>
                <a:cubicBezTo>
                  <a:pt x="83683" y="6991"/>
                  <a:pt x="83689" y="6989"/>
                  <a:pt x="83696" y="6989"/>
                </a:cubicBezTo>
                <a:cubicBezTo>
                  <a:pt x="83753" y="6989"/>
                  <a:pt x="83871" y="7064"/>
                  <a:pt x="83952" y="7084"/>
                </a:cubicBezTo>
                <a:lnTo>
                  <a:pt x="84294" y="7084"/>
                </a:lnTo>
                <a:cubicBezTo>
                  <a:pt x="84408" y="7084"/>
                  <a:pt x="84500" y="7107"/>
                  <a:pt x="84591" y="7130"/>
                </a:cubicBezTo>
                <a:cubicBezTo>
                  <a:pt x="84599" y="7133"/>
                  <a:pt x="84608" y="7134"/>
                  <a:pt x="84616" y="7134"/>
                </a:cubicBezTo>
                <a:cubicBezTo>
                  <a:pt x="84656" y="7134"/>
                  <a:pt x="84702" y="7111"/>
                  <a:pt x="84754" y="7111"/>
                </a:cubicBezTo>
                <a:cubicBezTo>
                  <a:pt x="84788" y="7111"/>
                  <a:pt x="84825" y="7121"/>
                  <a:pt x="84865" y="7153"/>
                </a:cubicBezTo>
                <a:lnTo>
                  <a:pt x="84888" y="7198"/>
                </a:lnTo>
                <a:cubicBezTo>
                  <a:pt x="85001" y="7182"/>
                  <a:pt x="85296" y="7166"/>
                  <a:pt x="85508" y="7166"/>
                </a:cubicBezTo>
                <a:cubicBezTo>
                  <a:pt x="85596" y="7166"/>
                  <a:pt x="85669" y="7169"/>
                  <a:pt x="85710" y="7176"/>
                </a:cubicBezTo>
                <a:cubicBezTo>
                  <a:pt x="85869" y="7176"/>
                  <a:pt x="86257" y="7290"/>
                  <a:pt x="86371" y="7290"/>
                </a:cubicBezTo>
                <a:cubicBezTo>
                  <a:pt x="86384" y="7287"/>
                  <a:pt x="86400" y="7286"/>
                  <a:pt x="86419" y="7286"/>
                </a:cubicBezTo>
                <a:cubicBezTo>
                  <a:pt x="86568" y="7286"/>
                  <a:pt x="86884" y="7358"/>
                  <a:pt x="86965" y="7358"/>
                </a:cubicBezTo>
                <a:cubicBezTo>
                  <a:pt x="87079" y="7335"/>
                  <a:pt x="87307" y="7313"/>
                  <a:pt x="87467" y="7290"/>
                </a:cubicBezTo>
                <a:lnTo>
                  <a:pt x="87558" y="7335"/>
                </a:lnTo>
                <a:cubicBezTo>
                  <a:pt x="87718" y="7427"/>
                  <a:pt x="87878" y="7404"/>
                  <a:pt x="88038" y="7427"/>
                </a:cubicBezTo>
                <a:lnTo>
                  <a:pt x="88220" y="7427"/>
                </a:lnTo>
                <a:cubicBezTo>
                  <a:pt x="88403" y="7472"/>
                  <a:pt x="89042" y="7564"/>
                  <a:pt x="89590" y="7632"/>
                </a:cubicBezTo>
                <a:lnTo>
                  <a:pt x="90115" y="7586"/>
                </a:lnTo>
                <a:lnTo>
                  <a:pt x="90206" y="7586"/>
                </a:lnTo>
                <a:cubicBezTo>
                  <a:pt x="90275" y="7609"/>
                  <a:pt x="90959" y="7746"/>
                  <a:pt x="91210" y="7769"/>
                </a:cubicBezTo>
                <a:cubicBezTo>
                  <a:pt x="91439" y="7792"/>
                  <a:pt x="92260" y="7860"/>
                  <a:pt x="92511" y="7883"/>
                </a:cubicBezTo>
                <a:cubicBezTo>
                  <a:pt x="92711" y="7903"/>
                  <a:pt x="93017" y="8028"/>
                  <a:pt x="93150" y="8028"/>
                </a:cubicBezTo>
                <a:cubicBezTo>
                  <a:pt x="93169" y="8028"/>
                  <a:pt x="93185" y="8026"/>
                  <a:pt x="93196" y="8020"/>
                </a:cubicBezTo>
                <a:cubicBezTo>
                  <a:pt x="93216" y="8015"/>
                  <a:pt x="93243" y="8014"/>
                  <a:pt x="93275" y="8014"/>
                </a:cubicBezTo>
                <a:cubicBezTo>
                  <a:pt x="93364" y="8014"/>
                  <a:pt x="93489" y="8027"/>
                  <a:pt x="93585" y="8027"/>
                </a:cubicBezTo>
                <a:cubicBezTo>
                  <a:pt x="93620" y="8027"/>
                  <a:pt x="93651" y="8025"/>
                  <a:pt x="93676" y="8020"/>
                </a:cubicBezTo>
                <a:cubicBezTo>
                  <a:pt x="93779" y="8020"/>
                  <a:pt x="94147" y="8114"/>
                  <a:pt x="94299" y="8114"/>
                </a:cubicBezTo>
                <a:cubicBezTo>
                  <a:pt x="94314" y="8114"/>
                  <a:pt x="94327" y="8114"/>
                  <a:pt x="94337" y="8111"/>
                </a:cubicBezTo>
                <a:cubicBezTo>
                  <a:pt x="94439" y="8111"/>
                  <a:pt x="94811" y="8184"/>
                  <a:pt x="94988" y="8184"/>
                </a:cubicBezTo>
                <a:cubicBezTo>
                  <a:pt x="95011" y="8184"/>
                  <a:pt x="95030" y="8182"/>
                  <a:pt x="95045" y="8180"/>
                </a:cubicBezTo>
                <a:cubicBezTo>
                  <a:pt x="95182" y="8180"/>
                  <a:pt x="95479" y="8180"/>
                  <a:pt x="95547" y="8157"/>
                </a:cubicBezTo>
                <a:cubicBezTo>
                  <a:pt x="95616" y="8157"/>
                  <a:pt x="96027" y="8134"/>
                  <a:pt x="96049" y="8020"/>
                </a:cubicBezTo>
                <a:cubicBezTo>
                  <a:pt x="96049" y="7883"/>
                  <a:pt x="96072" y="7678"/>
                  <a:pt x="96072" y="7541"/>
                </a:cubicBezTo>
                <a:lnTo>
                  <a:pt x="95981" y="7472"/>
                </a:lnTo>
                <a:cubicBezTo>
                  <a:pt x="95867" y="7358"/>
                  <a:pt x="96004" y="7290"/>
                  <a:pt x="96004" y="7198"/>
                </a:cubicBezTo>
                <a:cubicBezTo>
                  <a:pt x="96004" y="7107"/>
                  <a:pt x="96027" y="6993"/>
                  <a:pt x="95821" y="6970"/>
                </a:cubicBezTo>
                <a:lnTo>
                  <a:pt x="95775" y="6970"/>
                </a:lnTo>
                <a:cubicBezTo>
                  <a:pt x="95707" y="6925"/>
                  <a:pt x="95775" y="6810"/>
                  <a:pt x="95798" y="6788"/>
                </a:cubicBezTo>
                <a:cubicBezTo>
                  <a:pt x="95801" y="6784"/>
                  <a:pt x="95808" y="6783"/>
                  <a:pt x="95817" y="6783"/>
                </a:cubicBezTo>
                <a:cubicBezTo>
                  <a:pt x="95875" y="6783"/>
                  <a:pt x="96039" y="6839"/>
                  <a:pt x="96118" y="6879"/>
                </a:cubicBezTo>
                <a:cubicBezTo>
                  <a:pt x="96122" y="6880"/>
                  <a:pt x="96125" y="6880"/>
                  <a:pt x="96128" y="6880"/>
                </a:cubicBezTo>
                <a:cubicBezTo>
                  <a:pt x="96189" y="6880"/>
                  <a:pt x="95975" y="6651"/>
                  <a:pt x="95844" y="6651"/>
                </a:cubicBezTo>
                <a:cubicBezTo>
                  <a:pt x="95707" y="6651"/>
                  <a:pt x="95593" y="6514"/>
                  <a:pt x="95570" y="6468"/>
                </a:cubicBezTo>
                <a:cubicBezTo>
                  <a:pt x="95570" y="6441"/>
                  <a:pt x="95476" y="6430"/>
                  <a:pt x="95384" y="6430"/>
                </a:cubicBezTo>
                <a:cubicBezTo>
                  <a:pt x="95320" y="6430"/>
                  <a:pt x="95256" y="6436"/>
                  <a:pt x="95228" y="6445"/>
                </a:cubicBezTo>
                <a:cubicBezTo>
                  <a:pt x="95136" y="6445"/>
                  <a:pt x="94908" y="6468"/>
                  <a:pt x="94703" y="6491"/>
                </a:cubicBezTo>
                <a:lnTo>
                  <a:pt x="94566" y="6308"/>
                </a:lnTo>
                <a:lnTo>
                  <a:pt x="94520" y="6217"/>
                </a:lnTo>
                <a:cubicBezTo>
                  <a:pt x="94383" y="6148"/>
                  <a:pt x="94155" y="6057"/>
                  <a:pt x="93995" y="6034"/>
                </a:cubicBezTo>
                <a:lnTo>
                  <a:pt x="93927" y="6080"/>
                </a:lnTo>
                <a:cubicBezTo>
                  <a:pt x="93860" y="6130"/>
                  <a:pt x="93805" y="6150"/>
                  <a:pt x="93755" y="6150"/>
                </a:cubicBezTo>
                <a:cubicBezTo>
                  <a:pt x="93671" y="6150"/>
                  <a:pt x="93602" y="6092"/>
                  <a:pt x="93516" y="6034"/>
                </a:cubicBezTo>
                <a:lnTo>
                  <a:pt x="93424" y="5966"/>
                </a:lnTo>
                <a:cubicBezTo>
                  <a:pt x="93288" y="5943"/>
                  <a:pt x="93014" y="5897"/>
                  <a:pt x="92945" y="5897"/>
                </a:cubicBezTo>
                <a:cubicBezTo>
                  <a:pt x="92911" y="5897"/>
                  <a:pt x="92848" y="5903"/>
                  <a:pt x="92780" y="5903"/>
                </a:cubicBezTo>
                <a:cubicBezTo>
                  <a:pt x="92711" y="5903"/>
                  <a:pt x="92637" y="5897"/>
                  <a:pt x="92580" y="5875"/>
                </a:cubicBezTo>
                <a:cubicBezTo>
                  <a:pt x="92489" y="5852"/>
                  <a:pt x="91781" y="5760"/>
                  <a:pt x="91553" y="5738"/>
                </a:cubicBezTo>
                <a:cubicBezTo>
                  <a:pt x="91302" y="5692"/>
                  <a:pt x="91028" y="5624"/>
                  <a:pt x="90914" y="5578"/>
                </a:cubicBezTo>
                <a:lnTo>
                  <a:pt x="90777" y="5760"/>
                </a:lnTo>
                <a:cubicBezTo>
                  <a:pt x="90640" y="5646"/>
                  <a:pt x="90343" y="5555"/>
                  <a:pt x="90275" y="5555"/>
                </a:cubicBezTo>
                <a:cubicBezTo>
                  <a:pt x="90219" y="5573"/>
                  <a:pt x="90059" y="5607"/>
                  <a:pt x="89964" y="5607"/>
                </a:cubicBezTo>
                <a:cubicBezTo>
                  <a:pt x="89941" y="5607"/>
                  <a:pt x="89922" y="5605"/>
                  <a:pt x="89909" y="5601"/>
                </a:cubicBezTo>
                <a:cubicBezTo>
                  <a:pt x="89841" y="5555"/>
                  <a:pt x="89658" y="5555"/>
                  <a:pt x="89590" y="5532"/>
                </a:cubicBezTo>
                <a:cubicBezTo>
                  <a:pt x="89499" y="5509"/>
                  <a:pt x="88837" y="5441"/>
                  <a:pt x="88608" y="5418"/>
                </a:cubicBezTo>
                <a:lnTo>
                  <a:pt x="87924" y="5418"/>
                </a:lnTo>
                <a:lnTo>
                  <a:pt x="87832" y="5395"/>
                </a:lnTo>
                <a:cubicBezTo>
                  <a:pt x="87739" y="5358"/>
                  <a:pt x="87661" y="5321"/>
                  <a:pt x="87574" y="5321"/>
                </a:cubicBezTo>
                <a:cubicBezTo>
                  <a:pt x="87554" y="5321"/>
                  <a:pt x="87534" y="5323"/>
                  <a:pt x="87513" y="5327"/>
                </a:cubicBezTo>
                <a:cubicBezTo>
                  <a:pt x="87504" y="5329"/>
                  <a:pt x="87495" y="5329"/>
                  <a:pt x="87486" y="5329"/>
                </a:cubicBezTo>
                <a:cubicBezTo>
                  <a:pt x="87412" y="5329"/>
                  <a:pt x="87346" y="5272"/>
                  <a:pt x="87268" y="5272"/>
                </a:cubicBezTo>
                <a:cubicBezTo>
                  <a:pt x="87237" y="5272"/>
                  <a:pt x="87205" y="5281"/>
                  <a:pt x="87170" y="5304"/>
                </a:cubicBezTo>
                <a:cubicBezTo>
                  <a:pt x="87161" y="5313"/>
                  <a:pt x="87148" y="5317"/>
                  <a:pt x="87132" y="5317"/>
                </a:cubicBezTo>
                <a:cubicBezTo>
                  <a:pt x="87064" y="5317"/>
                  <a:pt x="86943" y="5254"/>
                  <a:pt x="86851" y="5235"/>
                </a:cubicBezTo>
                <a:cubicBezTo>
                  <a:pt x="86845" y="5234"/>
                  <a:pt x="86839" y="5233"/>
                  <a:pt x="86833" y="5233"/>
                </a:cubicBezTo>
                <a:cubicBezTo>
                  <a:pt x="86776" y="5233"/>
                  <a:pt x="86735" y="5300"/>
                  <a:pt x="86670" y="5300"/>
                </a:cubicBezTo>
                <a:cubicBezTo>
                  <a:pt x="86644" y="5300"/>
                  <a:pt x="86614" y="5289"/>
                  <a:pt x="86577" y="5258"/>
                </a:cubicBezTo>
                <a:lnTo>
                  <a:pt x="86486" y="5190"/>
                </a:lnTo>
                <a:cubicBezTo>
                  <a:pt x="86454" y="5186"/>
                  <a:pt x="86417" y="5185"/>
                  <a:pt x="86377" y="5185"/>
                </a:cubicBezTo>
                <a:cubicBezTo>
                  <a:pt x="86252" y="5185"/>
                  <a:pt x="86098" y="5198"/>
                  <a:pt x="85979" y="5198"/>
                </a:cubicBezTo>
                <a:cubicBezTo>
                  <a:pt x="85893" y="5198"/>
                  <a:pt x="85825" y="5191"/>
                  <a:pt x="85801" y="5167"/>
                </a:cubicBezTo>
                <a:cubicBezTo>
                  <a:pt x="85732" y="5121"/>
                  <a:pt x="85481" y="5007"/>
                  <a:pt x="85276" y="4939"/>
                </a:cubicBezTo>
                <a:lnTo>
                  <a:pt x="85139" y="5144"/>
                </a:lnTo>
                <a:cubicBezTo>
                  <a:pt x="85127" y="5156"/>
                  <a:pt x="85105" y="5161"/>
                  <a:pt x="85085" y="5161"/>
                </a:cubicBezTo>
                <a:cubicBezTo>
                  <a:pt x="85065" y="5161"/>
                  <a:pt x="85048" y="5156"/>
                  <a:pt x="85048" y="5144"/>
                </a:cubicBezTo>
                <a:cubicBezTo>
                  <a:pt x="84984" y="5081"/>
                  <a:pt x="84914" y="5067"/>
                  <a:pt x="84840" y="5067"/>
                </a:cubicBezTo>
                <a:cubicBezTo>
                  <a:pt x="84781" y="5067"/>
                  <a:pt x="84720" y="5076"/>
                  <a:pt x="84660" y="5076"/>
                </a:cubicBezTo>
                <a:lnTo>
                  <a:pt x="84523" y="5053"/>
                </a:lnTo>
                <a:cubicBezTo>
                  <a:pt x="84412" y="5035"/>
                  <a:pt x="84184" y="4972"/>
                  <a:pt x="84075" y="4972"/>
                </a:cubicBezTo>
                <a:cubicBezTo>
                  <a:pt x="84049" y="4972"/>
                  <a:pt x="84029" y="4975"/>
                  <a:pt x="84020" y="4984"/>
                </a:cubicBezTo>
                <a:cubicBezTo>
                  <a:pt x="83975" y="5030"/>
                  <a:pt x="83884" y="5076"/>
                  <a:pt x="83838" y="5076"/>
                </a:cubicBezTo>
                <a:lnTo>
                  <a:pt x="83815" y="5076"/>
                </a:lnTo>
                <a:cubicBezTo>
                  <a:pt x="83750" y="4994"/>
                  <a:pt x="83661" y="4983"/>
                  <a:pt x="83566" y="4983"/>
                </a:cubicBezTo>
                <a:cubicBezTo>
                  <a:pt x="83528" y="4983"/>
                  <a:pt x="83489" y="4984"/>
                  <a:pt x="83450" y="4984"/>
                </a:cubicBezTo>
                <a:cubicBezTo>
                  <a:pt x="83370" y="4984"/>
                  <a:pt x="83313" y="4896"/>
                  <a:pt x="83232" y="4896"/>
                </a:cubicBezTo>
                <a:cubicBezTo>
                  <a:pt x="83196" y="4896"/>
                  <a:pt x="83156" y="4913"/>
                  <a:pt x="83107" y="4962"/>
                </a:cubicBezTo>
                <a:lnTo>
                  <a:pt x="82970" y="5099"/>
                </a:lnTo>
                <a:cubicBezTo>
                  <a:pt x="82856" y="4984"/>
                  <a:pt x="82491" y="4893"/>
                  <a:pt x="82172" y="4870"/>
                </a:cubicBezTo>
                <a:lnTo>
                  <a:pt x="81898" y="4870"/>
                </a:lnTo>
                <a:lnTo>
                  <a:pt x="81806" y="4847"/>
                </a:lnTo>
                <a:cubicBezTo>
                  <a:pt x="81723" y="4847"/>
                  <a:pt x="81544" y="4896"/>
                  <a:pt x="81461" y="4896"/>
                </a:cubicBezTo>
                <a:cubicBezTo>
                  <a:pt x="81430" y="4896"/>
                  <a:pt x="81412" y="4889"/>
                  <a:pt x="81418" y="4870"/>
                </a:cubicBezTo>
                <a:cubicBezTo>
                  <a:pt x="81429" y="4829"/>
                  <a:pt x="81406" y="4816"/>
                  <a:pt x="81376" y="4816"/>
                </a:cubicBezTo>
                <a:cubicBezTo>
                  <a:pt x="81341" y="4816"/>
                  <a:pt x="81294" y="4835"/>
                  <a:pt x="81281" y="4847"/>
                </a:cubicBezTo>
                <a:cubicBezTo>
                  <a:pt x="81271" y="4858"/>
                  <a:pt x="81250" y="4863"/>
                  <a:pt x="81224" y="4863"/>
                </a:cubicBezTo>
                <a:cubicBezTo>
                  <a:pt x="81138" y="4863"/>
                  <a:pt x="80992" y="4814"/>
                  <a:pt x="80939" y="4779"/>
                </a:cubicBezTo>
                <a:cubicBezTo>
                  <a:pt x="80931" y="4776"/>
                  <a:pt x="80921" y="4775"/>
                  <a:pt x="80909" y="4775"/>
                </a:cubicBezTo>
                <a:cubicBezTo>
                  <a:pt x="80824" y="4775"/>
                  <a:pt x="80641" y="4828"/>
                  <a:pt x="80543" y="4828"/>
                </a:cubicBezTo>
                <a:cubicBezTo>
                  <a:pt x="80528" y="4828"/>
                  <a:pt x="80516" y="4827"/>
                  <a:pt x="80505" y="4825"/>
                </a:cubicBezTo>
                <a:cubicBezTo>
                  <a:pt x="80414" y="4779"/>
                  <a:pt x="80209" y="4710"/>
                  <a:pt x="80049" y="4688"/>
                </a:cubicBezTo>
                <a:lnTo>
                  <a:pt x="79912" y="4802"/>
                </a:lnTo>
                <a:cubicBezTo>
                  <a:pt x="79907" y="4806"/>
                  <a:pt x="79898" y="4808"/>
                  <a:pt x="79887" y="4808"/>
                </a:cubicBezTo>
                <a:cubicBezTo>
                  <a:pt x="79840" y="4808"/>
                  <a:pt x="79752" y="4779"/>
                  <a:pt x="79752" y="4779"/>
                </a:cubicBezTo>
                <a:cubicBezTo>
                  <a:pt x="79739" y="4670"/>
                  <a:pt x="79685" y="4643"/>
                  <a:pt x="79614" y="4643"/>
                </a:cubicBezTo>
                <a:cubicBezTo>
                  <a:pt x="79567" y="4643"/>
                  <a:pt x="79511" y="4656"/>
                  <a:pt x="79455" y="4665"/>
                </a:cubicBezTo>
                <a:lnTo>
                  <a:pt x="79410" y="4688"/>
                </a:lnTo>
                <a:cubicBezTo>
                  <a:pt x="79375" y="4699"/>
                  <a:pt x="79318" y="4705"/>
                  <a:pt x="79253" y="4705"/>
                </a:cubicBezTo>
                <a:cubicBezTo>
                  <a:pt x="79187" y="4705"/>
                  <a:pt x="79113" y="4699"/>
                  <a:pt x="79045" y="4688"/>
                </a:cubicBezTo>
                <a:lnTo>
                  <a:pt x="78930" y="4619"/>
                </a:lnTo>
                <a:cubicBezTo>
                  <a:pt x="78898" y="4600"/>
                  <a:pt x="78869" y="4593"/>
                  <a:pt x="78842" y="4593"/>
                </a:cubicBezTo>
                <a:cubicBezTo>
                  <a:pt x="78754" y="4593"/>
                  <a:pt x="78690" y="4672"/>
                  <a:pt x="78594" y="4672"/>
                </a:cubicBezTo>
                <a:cubicBezTo>
                  <a:pt x="78578" y="4672"/>
                  <a:pt x="78561" y="4670"/>
                  <a:pt x="78542" y="4665"/>
                </a:cubicBezTo>
                <a:lnTo>
                  <a:pt x="78246" y="4574"/>
                </a:lnTo>
                <a:cubicBezTo>
                  <a:pt x="77943" y="4574"/>
                  <a:pt x="77312" y="4389"/>
                  <a:pt x="77092" y="4389"/>
                </a:cubicBezTo>
                <a:cubicBezTo>
                  <a:pt x="77079" y="4389"/>
                  <a:pt x="77068" y="4390"/>
                  <a:pt x="77059" y="4391"/>
                </a:cubicBezTo>
                <a:cubicBezTo>
                  <a:pt x="76876" y="4391"/>
                  <a:pt x="76534" y="4368"/>
                  <a:pt x="76420" y="4368"/>
                </a:cubicBezTo>
                <a:cubicBezTo>
                  <a:pt x="76328" y="4391"/>
                  <a:pt x="76009" y="4414"/>
                  <a:pt x="75917" y="4414"/>
                </a:cubicBezTo>
                <a:cubicBezTo>
                  <a:pt x="75826" y="4391"/>
                  <a:pt x="75621" y="4368"/>
                  <a:pt x="75438" y="4345"/>
                </a:cubicBezTo>
                <a:lnTo>
                  <a:pt x="75278" y="4322"/>
                </a:lnTo>
                <a:lnTo>
                  <a:pt x="75141" y="4300"/>
                </a:lnTo>
                <a:cubicBezTo>
                  <a:pt x="75004" y="4277"/>
                  <a:pt x="74708" y="4254"/>
                  <a:pt x="74639" y="4254"/>
                </a:cubicBezTo>
                <a:cubicBezTo>
                  <a:pt x="74619" y="4247"/>
                  <a:pt x="74591" y="4245"/>
                  <a:pt x="74559" y="4245"/>
                </a:cubicBezTo>
                <a:cubicBezTo>
                  <a:pt x="74481" y="4245"/>
                  <a:pt x="74378" y="4261"/>
                  <a:pt x="74297" y="4277"/>
                </a:cubicBezTo>
                <a:lnTo>
                  <a:pt x="74046" y="4277"/>
                </a:lnTo>
                <a:cubicBezTo>
                  <a:pt x="73946" y="4237"/>
                  <a:pt x="73705" y="4109"/>
                  <a:pt x="73601" y="4109"/>
                </a:cubicBezTo>
                <a:cubicBezTo>
                  <a:pt x="73587" y="4109"/>
                  <a:pt x="73575" y="4111"/>
                  <a:pt x="73566" y="4117"/>
                </a:cubicBezTo>
                <a:cubicBezTo>
                  <a:pt x="73498" y="4140"/>
                  <a:pt x="73384" y="4231"/>
                  <a:pt x="73315" y="4300"/>
                </a:cubicBezTo>
                <a:lnTo>
                  <a:pt x="73224" y="4186"/>
                </a:lnTo>
                <a:cubicBezTo>
                  <a:pt x="73178" y="4140"/>
                  <a:pt x="73019" y="4163"/>
                  <a:pt x="72927" y="4140"/>
                </a:cubicBezTo>
                <a:lnTo>
                  <a:pt x="72813" y="4140"/>
                </a:lnTo>
                <a:cubicBezTo>
                  <a:pt x="72722" y="4140"/>
                  <a:pt x="72516" y="4163"/>
                  <a:pt x="72402" y="4163"/>
                </a:cubicBezTo>
                <a:lnTo>
                  <a:pt x="72288" y="4094"/>
                </a:lnTo>
                <a:cubicBezTo>
                  <a:pt x="72235" y="4067"/>
                  <a:pt x="72150" y="4056"/>
                  <a:pt x="72066" y="4056"/>
                </a:cubicBezTo>
                <a:cubicBezTo>
                  <a:pt x="72007" y="4056"/>
                  <a:pt x="71947" y="4062"/>
                  <a:pt x="71900" y="4071"/>
                </a:cubicBezTo>
                <a:cubicBezTo>
                  <a:pt x="71862" y="4087"/>
                  <a:pt x="71829" y="4092"/>
                  <a:pt x="71798" y="4092"/>
                </a:cubicBezTo>
                <a:cubicBezTo>
                  <a:pt x="71735" y="4092"/>
                  <a:pt x="71680" y="4071"/>
                  <a:pt x="71603" y="4071"/>
                </a:cubicBezTo>
                <a:lnTo>
                  <a:pt x="71284" y="4049"/>
                </a:lnTo>
                <a:cubicBezTo>
                  <a:pt x="70942" y="4071"/>
                  <a:pt x="70531" y="4071"/>
                  <a:pt x="70485" y="4071"/>
                </a:cubicBezTo>
                <a:cubicBezTo>
                  <a:pt x="70439" y="4071"/>
                  <a:pt x="70302" y="4003"/>
                  <a:pt x="70257" y="4003"/>
                </a:cubicBezTo>
                <a:cubicBezTo>
                  <a:pt x="70201" y="3984"/>
                  <a:pt x="69982" y="3951"/>
                  <a:pt x="69839" y="3951"/>
                </a:cubicBezTo>
                <a:cubicBezTo>
                  <a:pt x="69806" y="3951"/>
                  <a:pt x="69776" y="3953"/>
                  <a:pt x="69755" y="3957"/>
                </a:cubicBezTo>
                <a:cubicBezTo>
                  <a:pt x="69641" y="3980"/>
                  <a:pt x="69526" y="3980"/>
                  <a:pt x="69481" y="3980"/>
                </a:cubicBezTo>
                <a:lnTo>
                  <a:pt x="69481" y="4003"/>
                </a:lnTo>
                <a:lnTo>
                  <a:pt x="69321" y="4117"/>
                </a:lnTo>
                <a:cubicBezTo>
                  <a:pt x="69252" y="4083"/>
                  <a:pt x="69150" y="4077"/>
                  <a:pt x="69056" y="4077"/>
                </a:cubicBezTo>
                <a:cubicBezTo>
                  <a:pt x="69009" y="4077"/>
                  <a:pt x="68964" y="4079"/>
                  <a:pt x="68926" y="4079"/>
                </a:cubicBezTo>
                <a:cubicBezTo>
                  <a:pt x="68889" y="4079"/>
                  <a:pt x="68859" y="4077"/>
                  <a:pt x="68842" y="4071"/>
                </a:cubicBezTo>
                <a:cubicBezTo>
                  <a:pt x="68766" y="4071"/>
                  <a:pt x="68444" y="3963"/>
                  <a:pt x="68255" y="3963"/>
                </a:cubicBezTo>
                <a:cubicBezTo>
                  <a:pt x="68215" y="3963"/>
                  <a:pt x="68181" y="3968"/>
                  <a:pt x="68157" y="3980"/>
                </a:cubicBezTo>
                <a:cubicBezTo>
                  <a:pt x="68096" y="4029"/>
                  <a:pt x="68002" y="4052"/>
                  <a:pt x="67907" y="4052"/>
                </a:cubicBezTo>
                <a:cubicBezTo>
                  <a:pt x="67824" y="4052"/>
                  <a:pt x="67741" y="4035"/>
                  <a:pt x="67678" y="4003"/>
                </a:cubicBezTo>
                <a:lnTo>
                  <a:pt x="67678" y="3866"/>
                </a:lnTo>
                <a:lnTo>
                  <a:pt x="67678" y="3843"/>
                </a:lnTo>
                <a:cubicBezTo>
                  <a:pt x="67609" y="3820"/>
                  <a:pt x="67381" y="3775"/>
                  <a:pt x="67358" y="3729"/>
                </a:cubicBezTo>
                <a:cubicBezTo>
                  <a:pt x="67358" y="3683"/>
                  <a:pt x="67358" y="3546"/>
                  <a:pt x="67358" y="3524"/>
                </a:cubicBezTo>
                <a:cubicBezTo>
                  <a:pt x="67335" y="3501"/>
                  <a:pt x="67107" y="3295"/>
                  <a:pt x="67038" y="3250"/>
                </a:cubicBezTo>
                <a:cubicBezTo>
                  <a:pt x="66947" y="3181"/>
                  <a:pt x="66742" y="2999"/>
                  <a:pt x="66559" y="2862"/>
                </a:cubicBezTo>
                <a:lnTo>
                  <a:pt x="66376" y="2816"/>
                </a:lnTo>
                <a:cubicBezTo>
                  <a:pt x="66217" y="2770"/>
                  <a:pt x="66057" y="2702"/>
                  <a:pt x="65897" y="2656"/>
                </a:cubicBezTo>
                <a:lnTo>
                  <a:pt x="65509" y="2565"/>
                </a:lnTo>
                <a:cubicBezTo>
                  <a:pt x="65053" y="2451"/>
                  <a:pt x="64231" y="2314"/>
                  <a:pt x="64071" y="2245"/>
                </a:cubicBezTo>
                <a:cubicBezTo>
                  <a:pt x="64008" y="2219"/>
                  <a:pt x="63928" y="2209"/>
                  <a:pt x="63851" y="2209"/>
                </a:cubicBezTo>
                <a:cubicBezTo>
                  <a:pt x="63732" y="2209"/>
                  <a:pt x="63620" y="2232"/>
                  <a:pt x="63592" y="2245"/>
                </a:cubicBezTo>
                <a:cubicBezTo>
                  <a:pt x="63580" y="2251"/>
                  <a:pt x="63565" y="2254"/>
                  <a:pt x="63546" y="2254"/>
                </a:cubicBezTo>
                <a:cubicBezTo>
                  <a:pt x="63491" y="2254"/>
                  <a:pt x="63409" y="2228"/>
                  <a:pt x="63341" y="2177"/>
                </a:cubicBezTo>
                <a:lnTo>
                  <a:pt x="63227" y="2154"/>
                </a:lnTo>
                <a:cubicBezTo>
                  <a:pt x="63157" y="2138"/>
                  <a:pt x="63086" y="2133"/>
                  <a:pt x="63013" y="2133"/>
                </a:cubicBezTo>
                <a:cubicBezTo>
                  <a:pt x="62903" y="2133"/>
                  <a:pt x="62789" y="2144"/>
                  <a:pt x="62677" y="2144"/>
                </a:cubicBezTo>
                <a:cubicBezTo>
                  <a:pt x="62545" y="2144"/>
                  <a:pt x="62414" y="2129"/>
                  <a:pt x="62291" y="2063"/>
                </a:cubicBezTo>
                <a:cubicBezTo>
                  <a:pt x="62245" y="2086"/>
                  <a:pt x="62131" y="2131"/>
                  <a:pt x="61994" y="2131"/>
                </a:cubicBezTo>
                <a:lnTo>
                  <a:pt x="61880" y="2063"/>
                </a:lnTo>
                <a:lnTo>
                  <a:pt x="61766" y="1994"/>
                </a:lnTo>
                <a:cubicBezTo>
                  <a:pt x="61623" y="2035"/>
                  <a:pt x="61263" y="2112"/>
                  <a:pt x="61090" y="2112"/>
                </a:cubicBezTo>
                <a:cubicBezTo>
                  <a:pt x="61068" y="2112"/>
                  <a:pt x="61050" y="2111"/>
                  <a:pt x="61035" y="2108"/>
                </a:cubicBezTo>
                <a:cubicBezTo>
                  <a:pt x="61005" y="2102"/>
                  <a:pt x="60968" y="2099"/>
                  <a:pt x="60927" y="2099"/>
                </a:cubicBezTo>
                <a:cubicBezTo>
                  <a:pt x="60818" y="2099"/>
                  <a:pt x="60685" y="2121"/>
                  <a:pt x="60602" y="2154"/>
                </a:cubicBezTo>
                <a:lnTo>
                  <a:pt x="60488" y="2131"/>
                </a:lnTo>
                <a:lnTo>
                  <a:pt x="60305" y="2108"/>
                </a:lnTo>
                <a:cubicBezTo>
                  <a:pt x="60270" y="2105"/>
                  <a:pt x="60228" y="2103"/>
                  <a:pt x="60183" y="2103"/>
                </a:cubicBezTo>
                <a:cubicBezTo>
                  <a:pt x="59962" y="2103"/>
                  <a:pt x="59638" y="2147"/>
                  <a:pt x="59392" y="2223"/>
                </a:cubicBezTo>
                <a:lnTo>
                  <a:pt x="59072" y="2177"/>
                </a:lnTo>
                <a:lnTo>
                  <a:pt x="58935" y="2154"/>
                </a:lnTo>
                <a:cubicBezTo>
                  <a:pt x="58730" y="2223"/>
                  <a:pt x="58388" y="2337"/>
                  <a:pt x="58296" y="2359"/>
                </a:cubicBezTo>
                <a:cubicBezTo>
                  <a:pt x="58287" y="2363"/>
                  <a:pt x="58275" y="2364"/>
                  <a:pt x="58260" y="2364"/>
                </a:cubicBezTo>
                <a:cubicBezTo>
                  <a:pt x="58174" y="2364"/>
                  <a:pt x="58016" y="2311"/>
                  <a:pt x="57977" y="2291"/>
                </a:cubicBezTo>
                <a:cubicBezTo>
                  <a:pt x="57968" y="2287"/>
                  <a:pt x="57955" y="2285"/>
                  <a:pt x="57940" y="2285"/>
                </a:cubicBezTo>
                <a:cubicBezTo>
                  <a:pt x="57875" y="2285"/>
                  <a:pt x="57767" y="2318"/>
                  <a:pt x="57749" y="2337"/>
                </a:cubicBezTo>
                <a:cubicBezTo>
                  <a:pt x="57703" y="2359"/>
                  <a:pt x="57520" y="2359"/>
                  <a:pt x="57452" y="2359"/>
                </a:cubicBezTo>
                <a:cubicBezTo>
                  <a:pt x="57447" y="2362"/>
                  <a:pt x="57439" y="2363"/>
                  <a:pt x="57429" y="2363"/>
                </a:cubicBezTo>
                <a:cubicBezTo>
                  <a:pt x="57369" y="2363"/>
                  <a:pt x="57233" y="2324"/>
                  <a:pt x="57137" y="2324"/>
                </a:cubicBezTo>
                <a:cubicBezTo>
                  <a:pt x="57108" y="2324"/>
                  <a:pt x="57083" y="2327"/>
                  <a:pt x="57064" y="2337"/>
                </a:cubicBezTo>
                <a:cubicBezTo>
                  <a:pt x="56995" y="2359"/>
                  <a:pt x="56790" y="2428"/>
                  <a:pt x="56607" y="2451"/>
                </a:cubicBezTo>
                <a:lnTo>
                  <a:pt x="56447" y="2405"/>
                </a:lnTo>
                <a:lnTo>
                  <a:pt x="56379" y="2382"/>
                </a:lnTo>
                <a:cubicBezTo>
                  <a:pt x="56288" y="2405"/>
                  <a:pt x="56014" y="2428"/>
                  <a:pt x="55763" y="2428"/>
                </a:cubicBezTo>
                <a:lnTo>
                  <a:pt x="55649" y="2656"/>
                </a:lnTo>
                <a:lnTo>
                  <a:pt x="55626" y="2702"/>
                </a:lnTo>
                <a:cubicBezTo>
                  <a:pt x="55534" y="2702"/>
                  <a:pt x="55466" y="2679"/>
                  <a:pt x="55443" y="2633"/>
                </a:cubicBezTo>
                <a:lnTo>
                  <a:pt x="55443" y="2611"/>
                </a:lnTo>
                <a:lnTo>
                  <a:pt x="55466" y="2565"/>
                </a:lnTo>
                <a:cubicBezTo>
                  <a:pt x="55506" y="2525"/>
                  <a:pt x="55476" y="2501"/>
                  <a:pt x="55400" y="2501"/>
                </a:cubicBezTo>
                <a:cubicBezTo>
                  <a:pt x="55344" y="2501"/>
                  <a:pt x="55265" y="2513"/>
                  <a:pt x="55169" y="2542"/>
                </a:cubicBezTo>
                <a:lnTo>
                  <a:pt x="55032" y="2633"/>
                </a:lnTo>
                <a:cubicBezTo>
                  <a:pt x="54987" y="2656"/>
                  <a:pt x="54987" y="2725"/>
                  <a:pt x="54873" y="2725"/>
                </a:cubicBezTo>
                <a:cubicBezTo>
                  <a:pt x="54840" y="2725"/>
                  <a:pt x="54808" y="2793"/>
                  <a:pt x="54760" y="2793"/>
                </a:cubicBezTo>
                <a:cubicBezTo>
                  <a:pt x="54740" y="2793"/>
                  <a:pt x="54717" y="2781"/>
                  <a:pt x="54690" y="2748"/>
                </a:cubicBezTo>
                <a:lnTo>
                  <a:pt x="54667" y="2725"/>
                </a:lnTo>
                <a:cubicBezTo>
                  <a:pt x="54553" y="2679"/>
                  <a:pt x="54690" y="2633"/>
                  <a:pt x="54736" y="2633"/>
                </a:cubicBezTo>
                <a:cubicBezTo>
                  <a:pt x="54781" y="2611"/>
                  <a:pt x="54576" y="2542"/>
                  <a:pt x="54302" y="2474"/>
                </a:cubicBezTo>
                <a:lnTo>
                  <a:pt x="54096" y="2702"/>
                </a:lnTo>
                <a:lnTo>
                  <a:pt x="54005" y="2702"/>
                </a:lnTo>
                <a:cubicBezTo>
                  <a:pt x="53937" y="2656"/>
                  <a:pt x="53863" y="2633"/>
                  <a:pt x="53785" y="2633"/>
                </a:cubicBezTo>
                <a:cubicBezTo>
                  <a:pt x="53708" y="2633"/>
                  <a:pt x="53629" y="2656"/>
                  <a:pt x="53549" y="2702"/>
                </a:cubicBezTo>
                <a:lnTo>
                  <a:pt x="53412" y="2793"/>
                </a:lnTo>
                <a:cubicBezTo>
                  <a:pt x="53206" y="2793"/>
                  <a:pt x="52795" y="2907"/>
                  <a:pt x="52704" y="2953"/>
                </a:cubicBezTo>
                <a:cubicBezTo>
                  <a:pt x="52613" y="2999"/>
                  <a:pt x="52499" y="3044"/>
                  <a:pt x="52430" y="3067"/>
                </a:cubicBezTo>
                <a:lnTo>
                  <a:pt x="52362" y="3067"/>
                </a:lnTo>
                <a:cubicBezTo>
                  <a:pt x="52293" y="3044"/>
                  <a:pt x="52248" y="2976"/>
                  <a:pt x="52202" y="2976"/>
                </a:cubicBezTo>
                <a:cubicBezTo>
                  <a:pt x="52155" y="2991"/>
                  <a:pt x="52130" y="3038"/>
                  <a:pt x="52090" y="3038"/>
                </a:cubicBezTo>
                <a:cubicBezTo>
                  <a:pt x="52071" y="3038"/>
                  <a:pt x="52049" y="3028"/>
                  <a:pt x="52019" y="2999"/>
                </a:cubicBezTo>
                <a:cubicBezTo>
                  <a:pt x="52013" y="2992"/>
                  <a:pt x="51996" y="2989"/>
                  <a:pt x="51976" y="2989"/>
                </a:cubicBezTo>
                <a:cubicBezTo>
                  <a:pt x="51926" y="2989"/>
                  <a:pt x="51853" y="3005"/>
                  <a:pt x="51837" y="3021"/>
                </a:cubicBezTo>
                <a:lnTo>
                  <a:pt x="51814" y="3204"/>
                </a:lnTo>
                <a:cubicBezTo>
                  <a:pt x="51700" y="3136"/>
                  <a:pt x="51540" y="3067"/>
                  <a:pt x="51494" y="3067"/>
                </a:cubicBezTo>
                <a:cubicBezTo>
                  <a:pt x="51472" y="3067"/>
                  <a:pt x="51494" y="3204"/>
                  <a:pt x="51494" y="3227"/>
                </a:cubicBezTo>
                <a:cubicBezTo>
                  <a:pt x="51517" y="3273"/>
                  <a:pt x="51494" y="3318"/>
                  <a:pt x="51472" y="3318"/>
                </a:cubicBezTo>
                <a:cubicBezTo>
                  <a:pt x="51472" y="3318"/>
                  <a:pt x="51380" y="3250"/>
                  <a:pt x="51357" y="3227"/>
                </a:cubicBezTo>
                <a:cubicBezTo>
                  <a:pt x="51341" y="3211"/>
                  <a:pt x="51200" y="3195"/>
                  <a:pt x="51013" y="3195"/>
                </a:cubicBezTo>
                <a:cubicBezTo>
                  <a:pt x="50936" y="3195"/>
                  <a:pt x="50851" y="3197"/>
                  <a:pt x="50764" y="3204"/>
                </a:cubicBezTo>
                <a:lnTo>
                  <a:pt x="50513" y="3227"/>
                </a:lnTo>
                <a:cubicBezTo>
                  <a:pt x="50444" y="3227"/>
                  <a:pt x="50307" y="3250"/>
                  <a:pt x="50307" y="3273"/>
                </a:cubicBezTo>
                <a:lnTo>
                  <a:pt x="50285" y="3409"/>
                </a:lnTo>
                <a:cubicBezTo>
                  <a:pt x="50216" y="3364"/>
                  <a:pt x="50056" y="3295"/>
                  <a:pt x="49965" y="3295"/>
                </a:cubicBezTo>
                <a:lnTo>
                  <a:pt x="49874" y="3318"/>
                </a:lnTo>
                <a:cubicBezTo>
                  <a:pt x="49760" y="3364"/>
                  <a:pt x="49646" y="3409"/>
                  <a:pt x="49531" y="3455"/>
                </a:cubicBezTo>
                <a:cubicBezTo>
                  <a:pt x="49417" y="3524"/>
                  <a:pt x="49326" y="3615"/>
                  <a:pt x="49212" y="3638"/>
                </a:cubicBezTo>
                <a:cubicBezTo>
                  <a:pt x="49199" y="3640"/>
                  <a:pt x="49186" y="3641"/>
                  <a:pt x="49174" y="3641"/>
                </a:cubicBezTo>
                <a:cubicBezTo>
                  <a:pt x="49072" y="3641"/>
                  <a:pt x="48968" y="3569"/>
                  <a:pt x="48847" y="3569"/>
                </a:cubicBezTo>
                <a:lnTo>
                  <a:pt x="48618" y="3546"/>
                </a:lnTo>
                <a:cubicBezTo>
                  <a:pt x="48322" y="3683"/>
                  <a:pt x="48071" y="3797"/>
                  <a:pt x="48025" y="3820"/>
                </a:cubicBezTo>
                <a:lnTo>
                  <a:pt x="48002" y="3820"/>
                </a:lnTo>
                <a:cubicBezTo>
                  <a:pt x="47963" y="3791"/>
                  <a:pt x="47928" y="3783"/>
                  <a:pt x="47892" y="3783"/>
                </a:cubicBezTo>
                <a:cubicBezTo>
                  <a:pt x="47844" y="3783"/>
                  <a:pt x="47793" y="3797"/>
                  <a:pt x="47728" y="3797"/>
                </a:cubicBezTo>
                <a:lnTo>
                  <a:pt x="47500" y="3843"/>
                </a:lnTo>
                <a:cubicBezTo>
                  <a:pt x="47534" y="3928"/>
                  <a:pt x="47404" y="3975"/>
                  <a:pt x="47298" y="3975"/>
                </a:cubicBezTo>
                <a:cubicBezTo>
                  <a:pt x="47261" y="3975"/>
                  <a:pt x="47227" y="3969"/>
                  <a:pt x="47203" y="3957"/>
                </a:cubicBezTo>
                <a:cubicBezTo>
                  <a:pt x="47188" y="3953"/>
                  <a:pt x="47169" y="3951"/>
                  <a:pt x="47149" y="3951"/>
                </a:cubicBezTo>
                <a:cubicBezTo>
                  <a:pt x="47051" y="3951"/>
                  <a:pt x="46910" y="3996"/>
                  <a:pt x="46815" y="4071"/>
                </a:cubicBezTo>
                <a:lnTo>
                  <a:pt x="46336" y="4071"/>
                </a:lnTo>
                <a:cubicBezTo>
                  <a:pt x="46085" y="4186"/>
                  <a:pt x="45765" y="4300"/>
                  <a:pt x="45628" y="4300"/>
                </a:cubicBezTo>
                <a:lnTo>
                  <a:pt x="45514" y="4368"/>
                </a:lnTo>
                <a:lnTo>
                  <a:pt x="45423" y="4437"/>
                </a:lnTo>
                <a:cubicBezTo>
                  <a:pt x="45263" y="4459"/>
                  <a:pt x="44829" y="4596"/>
                  <a:pt x="44738" y="4619"/>
                </a:cubicBezTo>
                <a:cubicBezTo>
                  <a:pt x="44624" y="4665"/>
                  <a:pt x="44647" y="4733"/>
                  <a:pt x="44692" y="4756"/>
                </a:cubicBezTo>
                <a:cubicBezTo>
                  <a:pt x="44701" y="4760"/>
                  <a:pt x="44696" y="4762"/>
                  <a:pt x="44680" y="4762"/>
                </a:cubicBezTo>
                <a:cubicBezTo>
                  <a:pt x="44608" y="4762"/>
                  <a:pt x="44308" y="4725"/>
                  <a:pt x="43916" y="4688"/>
                </a:cubicBezTo>
                <a:lnTo>
                  <a:pt x="43620" y="4984"/>
                </a:lnTo>
                <a:cubicBezTo>
                  <a:pt x="43597" y="4984"/>
                  <a:pt x="43506" y="4916"/>
                  <a:pt x="43460" y="4916"/>
                </a:cubicBezTo>
                <a:cubicBezTo>
                  <a:pt x="43438" y="4911"/>
                  <a:pt x="43419" y="4908"/>
                  <a:pt x="43402" y="4908"/>
                </a:cubicBezTo>
                <a:cubicBezTo>
                  <a:pt x="43347" y="4908"/>
                  <a:pt x="43312" y="4937"/>
                  <a:pt x="43277" y="5007"/>
                </a:cubicBezTo>
                <a:lnTo>
                  <a:pt x="43232" y="5144"/>
                </a:lnTo>
                <a:cubicBezTo>
                  <a:pt x="43391" y="5213"/>
                  <a:pt x="43346" y="5213"/>
                  <a:pt x="43300" y="5213"/>
                </a:cubicBezTo>
                <a:cubicBezTo>
                  <a:pt x="43241" y="5213"/>
                  <a:pt x="43032" y="5162"/>
                  <a:pt x="42916" y="5162"/>
                </a:cubicBezTo>
                <a:cubicBezTo>
                  <a:pt x="42896" y="5162"/>
                  <a:pt x="42879" y="5164"/>
                  <a:pt x="42866" y="5167"/>
                </a:cubicBezTo>
                <a:cubicBezTo>
                  <a:pt x="42752" y="5190"/>
                  <a:pt x="42456" y="5350"/>
                  <a:pt x="42341" y="5372"/>
                </a:cubicBezTo>
                <a:cubicBezTo>
                  <a:pt x="42250" y="5395"/>
                  <a:pt x="41953" y="5555"/>
                  <a:pt x="41862" y="5578"/>
                </a:cubicBezTo>
                <a:cubicBezTo>
                  <a:pt x="41771" y="5624"/>
                  <a:pt x="40972" y="5760"/>
                  <a:pt x="40744" y="5897"/>
                </a:cubicBezTo>
                <a:cubicBezTo>
                  <a:pt x="40515" y="6012"/>
                  <a:pt x="39876" y="6263"/>
                  <a:pt x="39717" y="6354"/>
                </a:cubicBezTo>
                <a:cubicBezTo>
                  <a:pt x="39557" y="6422"/>
                  <a:pt x="39306" y="6514"/>
                  <a:pt x="39192" y="6537"/>
                </a:cubicBezTo>
                <a:lnTo>
                  <a:pt x="39077" y="6582"/>
                </a:lnTo>
                <a:cubicBezTo>
                  <a:pt x="38963" y="6628"/>
                  <a:pt x="38781" y="6651"/>
                  <a:pt x="38781" y="6696"/>
                </a:cubicBezTo>
                <a:cubicBezTo>
                  <a:pt x="38790" y="6782"/>
                  <a:pt x="38764" y="6804"/>
                  <a:pt x="38725" y="6804"/>
                </a:cubicBezTo>
                <a:cubicBezTo>
                  <a:pt x="38684" y="6804"/>
                  <a:pt x="38628" y="6779"/>
                  <a:pt x="38586" y="6779"/>
                </a:cubicBezTo>
                <a:cubicBezTo>
                  <a:pt x="38573" y="6779"/>
                  <a:pt x="38562" y="6781"/>
                  <a:pt x="38552" y="6788"/>
                </a:cubicBezTo>
                <a:lnTo>
                  <a:pt x="38370" y="6879"/>
                </a:lnTo>
                <a:cubicBezTo>
                  <a:pt x="38187" y="6970"/>
                  <a:pt x="37868" y="7130"/>
                  <a:pt x="37662" y="7221"/>
                </a:cubicBezTo>
                <a:lnTo>
                  <a:pt x="37457" y="7267"/>
                </a:lnTo>
                <a:lnTo>
                  <a:pt x="37206" y="7313"/>
                </a:lnTo>
                <a:cubicBezTo>
                  <a:pt x="36955" y="7404"/>
                  <a:pt x="36612" y="7564"/>
                  <a:pt x="36453" y="7632"/>
                </a:cubicBezTo>
                <a:lnTo>
                  <a:pt x="36316" y="7723"/>
                </a:lnTo>
                <a:cubicBezTo>
                  <a:pt x="36316" y="7726"/>
                  <a:pt x="36315" y="7727"/>
                  <a:pt x="36313" y="7727"/>
                </a:cubicBezTo>
                <a:cubicBezTo>
                  <a:pt x="36304" y="7727"/>
                  <a:pt x="36265" y="7687"/>
                  <a:pt x="36235" y="7687"/>
                </a:cubicBezTo>
                <a:cubicBezTo>
                  <a:pt x="36221" y="7687"/>
                  <a:pt x="36208" y="7697"/>
                  <a:pt x="36201" y="7723"/>
                </a:cubicBezTo>
                <a:cubicBezTo>
                  <a:pt x="36156" y="7883"/>
                  <a:pt x="36019" y="7929"/>
                  <a:pt x="35836" y="7929"/>
                </a:cubicBezTo>
                <a:cubicBezTo>
                  <a:pt x="35791" y="7929"/>
                  <a:pt x="35699" y="7929"/>
                  <a:pt x="35699" y="7952"/>
                </a:cubicBezTo>
                <a:cubicBezTo>
                  <a:pt x="35682" y="8076"/>
                  <a:pt x="35595" y="8090"/>
                  <a:pt x="35493" y="8090"/>
                </a:cubicBezTo>
                <a:cubicBezTo>
                  <a:pt x="35463" y="8090"/>
                  <a:pt x="35433" y="8089"/>
                  <a:pt x="35403" y="8089"/>
                </a:cubicBezTo>
                <a:lnTo>
                  <a:pt x="35357" y="8089"/>
                </a:lnTo>
                <a:cubicBezTo>
                  <a:pt x="35288" y="8134"/>
                  <a:pt x="35015" y="8226"/>
                  <a:pt x="34741" y="8294"/>
                </a:cubicBezTo>
                <a:lnTo>
                  <a:pt x="34581" y="8499"/>
                </a:lnTo>
                <a:cubicBezTo>
                  <a:pt x="34529" y="8569"/>
                  <a:pt x="34356" y="8599"/>
                  <a:pt x="34197" y="8599"/>
                </a:cubicBezTo>
                <a:cubicBezTo>
                  <a:pt x="34147" y="8599"/>
                  <a:pt x="34099" y="8596"/>
                  <a:pt x="34056" y="8591"/>
                </a:cubicBezTo>
                <a:cubicBezTo>
                  <a:pt x="34010" y="8591"/>
                  <a:pt x="33942" y="8636"/>
                  <a:pt x="33919" y="8682"/>
                </a:cubicBezTo>
                <a:lnTo>
                  <a:pt x="33873" y="8773"/>
                </a:lnTo>
                <a:cubicBezTo>
                  <a:pt x="33782" y="8796"/>
                  <a:pt x="33599" y="8819"/>
                  <a:pt x="33485" y="8819"/>
                </a:cubicBezTo>
                <a:lnTo>
                  <a:pt x="33394" y="8842"/>
                </a:lnTo>
                <a:cubicBezTo>
                  <a:pt x="33310" y="8863"/>
                  <a:pt x="33186" y="8981"/>
                  <a:pt x="33150" y="8981"/>
                </a:cubicBezTo>
                <a:cubicBezTo>
                  <a:pt x="33147" y="8981"/>
                  <a:pt x="33145" y="8981"/>
                  <a:pt x="33143" y="8979"/>
                </a:cubicBezTo>
                <a:lnTo>
                  <a:pt x="32960" y="8842"/>
                </a:lnTo>
                <a:cubicBezTo>
                  <a:pt x="32919" y="8944"/>
                  <a:pt x="32842" y="9028"/>
                  <a:pt x="32777" y="9028"/>
                </a:cubicBezTo>
                <a:cubicBezTo>
                  <a:pt x="32769" y="9028"/>
                  <a:pt x="32762" y="9027"/>
                  <a:pt x="32755" y="9024"/>
                </a:cubicBezTo>
                <a:lnTo>
                  <a:pt x="32686" y="9047"/>
                </a:lnTo>
                <a:cubicBezTo>
                  <a:pt x="32618" y="9070"/>
                  <a:pt x="32527" y="9161"/>
                  <a:pt x="32458" y="9161"/>
                </a:cubicBezTo>
                <a:cubicBezTo>
                  <a:pt x="32438" y="9159"/>
                  <a:pt x="32419" y="9158"/>
                  <a:pt x="32400" y="9158"/>
                </a:cubicBezTo>
                <a:cubicBezTo>
                  <a:pt x="32246" y="9158"/>
                  <a:pt x="32124" y="9235"/>
                  <a:pt x="32002" y="9276"/>
                </a:cubicBezTo>
                <a:lnTo>
                  <a:pt x="31796" y="9344"/>
                </a:lnTo>
                <a:cubicBezTo>
                  <a:pt x="31580" y="9431"/>
                  <a:pt x="31097" y="9620"/>
                  <a:pt x="30911" y="9620"/>
                </a:cubicBezTo>
                <a:cubicBezTo>
                  <a:pt x="30901" y="9620"/>
                  <a:pt x="30891" y="9619"/>
                  <a:pt x="30883" y="9618"/>
                </a:cubicBezTo>
                <a:cubicBezTo>
                  <a:pt x="30753" y="9618"/>
                  <a:pt x="30581" y="9825"/>
                  <a:pt x="30525" y="9825"/>
                </a:cubicBezTo>
                <a:cubicBezTo>
                  <a:pt x="30523" y="9825"/>
                  <a:pt x="30520" y="9824"/>
                  <a:pt x="30518" y="9823"/>
                </a:cubicBezTo>
                <a:cubicBezTo>
                  <a:pt x="30449" y="9801"/>
                  <a:pt x="30335" y="9778"/>
                  <a:pt x="30313" y="9778"/>
                </a:cubicBezTo>
                <a:cubicBezTo>
                  <a:pt x="30267" y="9778"/>
                  <a:pt x="29947" y="9801"/>
                  <a:pt x="29559" y="9823"/>
                </a:cubicBezTo>
                <a:lnTo>
                  <a:pt x="29445" y="10166"/>
                </a:lnTo>
                <a:cubicBezTo>
                  <a:pt x="29445" y="10166"/>
                  <a:pt x="29375" y="10108"/>
                  <a:pt x="29285" y="10108"/>
                </a:cubicBezTo>
                <a:cubicBezTo>
                  <a:pt x="29249" y="10108"/>
                  <a:pt x="29210" y="10117"/>
                  <a:pt x="29171" y="10143"/>
                </a:cubicBezTo>
                <a:lnTo>
                  <a:pt x="29034" y="10211"/>
                </a:lnTo>
                <a:cubicBezTo>
                  <a:pt x="28852" y="10234"/>
                  <a:pt x="28213" y="10440"/>
                  <a:pt x="28030" y="10485"/>
                </a:cubicBezTo>
                <a:cubicBezTo>
                  <a:pt x="27847" y="10554"/>
                  <a:pt x="27596" y="10622"/>
                  <a:pt x="27482" y="10668"/>
                </a:cubicBezTo>
                <a:lnTo>
                  <a:pt x="27345" y="10577"/>
                </a:lnTo>
                <a:lnTo>
                  <a:pt x="27140" y="10417"/>
                </a:lnTo>
                <a:lnTo>
                  <a:pt x="27140" y="10417"/>
                </a:lnTo>
                <a:cubicBezTo>
                  <a:pt x="27185" y="10554"/>
                  <a:pt x="26569" y="10759"/>
                  <a:pt x="26318" y="10805"/>
                </a:cubicBezTo>
                <a:cubicBezTo>
                  <a:pt x="26090" y="10850"/>
                  <a:pt x="25839" y="10919"/>
                  <a:pt x="25770" y="10942"/>
                </a:cubicBezTo>
                <a:lnTo>
                  <a:pt x="25747" y="10919"/>
                </a:lnTo>
                <a:cubicBezTo>
                  <a:pt x="25674" y="10859"/>
                  <a:pt x="25602" y="10838"/>
                  <a:pt x="25531" y="10838"/>
                </a:cubicBezTo>
                <a:cubicBezTo>
                  <a:pt x="25371" y="10838"/>
                  <a:pt x="25215" y="10943"/>
                  <a:pt x="25050" y="10943"/>
                </a:cubicBezTo>
                <a:cubicBezTo>
                  <a:pt x="25039" y="10943"/>
                  <a:pt x="25028" y="10943"/>
                  <a:pt x="25017" y="10942"/>
                </a:cubicBezTo>
                <a:cubicBezTo>
                  <a:pt x="24971" y="10942"/>
                  <a:pt x="24926" y="10965"/>
                  <a:pt x="24857" y="10965"/>
                </a:cubicBezTo>
                <a:cubicBezTo>
                  <a:pt x="24812" y="10987"/>
                  <a:pt x="24287" y="11056"/>
                  <a:pt x="24218" y="11079"/>
                </a:cubicBezTo>
                <a:cubicBezTo>
                  <a:pt x="24195" y="11079"/>
                  <a:pt x="24172" y="11079"/>
                  <a:pt x="24150" y="11056"/>
                </a:cubicBezTo>
                <a:cubicBezTo>
                  <a:pt x="24126" y="11037"/>
                  <a:pt x="24107" y="11030"/>
                  <a:pt x="24089" y="11030"/>
                </a:cubicBezTo>
                <a:cubicBezTo>
                  <a:pt x="24032" y="11030"/>
                  <a:pt x="24000" y="11109"/>
                  <a:pt x="23934" y="11109"/>
                </a:cubicBezTo>
                <a:cubicBezTo>
                  <a:pt x="23924" y="11109"/>
                  <a:pt x="23912" y="11107"/>
                  <a:pt x="23899" y="11102"/>
                </a:cubicBezTo>
                <a:lnTo>
                  <a:pt x="23830" y="11079"/>
                </a:lnTo>
                <a:cubicBezTo>
                  <a:pt x="23811" y="11074"/>
                  <a:pt x="23778" y="11072"/>
                  <a:pt x="23738" y="11072"/>
                </a:cubicBezTo>
                <a:cubicBezTo>
                  <a:pt x="23628" y="11072"/>
                  <a:pt x="23461" y="11085"/>
                  <a:pt x="23352" y="11085"/>
                </a:cubicBezTo>
                <a:cubicBezTo>
                  <a:pt x="23311" y="11085"/>
                  <a:pt x="23279" y="11084"/>
                  <a:pt x="23259" y="11079"/>
                </a:cubicBezTo>
                <a:cubicBezTo>
                  <a:pt x="23193" y="11052"/>
                  <a:pt x="23071" y="11041"/>
                  <a:pt x="22936" y="11041"/>
                </a:cubicBezTo>
                <a:cubicBezTo>
                  <a:pt x="22840" y="11041"/>
                  <a:pt x="22738" y="11046"/>
                  <a:pt x="22643" y="11056"/>
                </a:cubicBezTo>
                <a:lnTo>
                  <a:pt x="22415" y="11010"/>
                </a:lnTo>
                <a:lnTo>
                  <a:pt x="22073" y="10942"/>
                </a:lnTo>
                <a:cubicBezTo>
                  <a:pt x="21685" y="10873"/>
                  <a:pt x="20589" y="10554"/>
                  <a:pt x="20338" y="10440"/>
                </a:cubicBezTo>
                <a:cubicBezTo>
                  <a:pt x="20064" y="10303"/>
                  <a:pt x="19950" y="10166"/>
                  <a:pt x="20110" y="10120"/>
                </a:cubicBezTo>
                <a:lnTo>
                  <a:pt x="20224" y="10052"/>
                </a:lnTo>
                <a:cubicBezTo>
                  <a:pt x="20886" y="9709"/>
                  <a:pt x="21570" y="9367"/>
                  <a:pt x="22210" y="9002"/>
                </a:cubicBezTo>
                <a:lnTo>
                  <a:pt x="22735" y="8705"/>
                </a:lnTo>
                <a:cubicBezTo>
                  <a:pt x="23282" y="8340"/>
                  <a:pt x="23899" y="7701"/>
                  <a:pt x="24036" y="7632"/>
                </a:cubicBezTo>
                <a:cubicBezTo>
                  <a:pt x="24172" y="7564"/>
                  <a:pt x="24538" y="7495"/>
                  <a:pt x="24492" y="7450"/>
                </a:cubicBezTo>
                <a:cubicBezTo>
                  <a:pt x="24446" y="7381"/>
                  <a:pt x="24720" y="7198"/>
                  <a:pt x="24812" y="7130"/>
                </a:cubicBezTo>
                <a:cubicBezTo>
                  <a:pt x="24880" y="7039"/>
                  <a:pt x="25291" y="6719"/>
                  <a:pt x="25428" y="6628"/>
                </a:cubicBezTo>
                <a:cubicBezTo>
                  <a:pt x="25565" y="6537"/>
                  <a:pt x="25770" y="6331"/>
                  <a:pt x="25884" y="6171"/>
                </a:cubicBezTo>
                <a:lnTo>
                  <a:pt x="26044" y="6103"/>
                </a:lnTo>
                <a:lnTo>
                  <a:pt x="26227" y="6012"/>
                </a:lnTo>
                <a:cubicBezTo>
                  <a:pt x="26341" y="5875"/>
                  <a:pt x="26592" y="5578"/>
                  <a:pt x="26820" y="5372"/>
                </a:cubicBezTo>
                <a:lnTo>
                  <a:pt x="26912" y="5144"/>
                </a:lnTo>
                <a:lnTo>
                  <a:pt x="27003" y="4825"/>
                </a:lnTo>
                <a:cubicBezTo>
                  <a:pt x="27140" y="4482"/>
                  <a:pt x="27277" y="4003"/>
                  <a:pt x="27322" y="3775"/>
                </a:cubicBezTo>
                <a:lnTo>
                  <a:pt x="27322" y="3569"/>
                </a:lnTo>
                <a:cubicBezTo>
                  <a:pt x="27322" y="3364"/>
                  <a:pt x="27254" y="3181"/>
                  <a:pt x="27208" y="2999"/>
                </a:cubicBezTo>
                <a:cubicBezTo>
                  <a:pt x="27185" y="2930"/>
                  <a:pt x="27185" y="2816"/>
                  <a:pt x="27117" y="2793"/>
                </a:cubicBezTo>
                <a:cubicBezTo>
                  <a:pt x="27003" y="2702"/>
                  <a:pt x="27140" y="2611"/>
                  <a:pt x="27094" y="2565"/>
                </a:cubicBezTo>
                <a:cubicBezTo>
                  <a:pt x="27026" y="2519"/>
                  <a:pt x="26912" y="2496"/>
                  <a:pt x="26843" y="2451"/>
                </a:cubicBezTo>
                <a:cubicBezTo>
                  <a:pt x="26820" y="2428"/>
                  <a:pt x="26820" y="2382"/>
                  <a:pt x="26797" y="2337"/>
                </a:cubicBezTo>
                <a:cubicBezTo>
                  <a:pt x="26752" y="2200"/>
                  <a:pt x="26683" y="2063"/>
                  <a:pt x="26615" y="1949"/>
                </a:cubicBezTo>
                <a:lnTo>
                  <a:pt x="26546" y="1812"/>
                </a:lnTo>
                <a:cubicBezTo>
                  <a:pt x="26478" y="1698"/>
                  <a:pt x="26318" y="1515"/>
                  <a:pt x="26204" y="1401"/>
                </a:cubicBezTo>
                <a:lnTo>
                  <a:pt x="26181" y="1241"/>
                </a:lnTo>
                <a:lnTo>
                  <a:pt x="26158" y="1058"/>
                </a:lnTo>
                <a:cubicBezTo>
                  <a:pt x="25862" y="807"/>
                  <a:pt x="25245" y="419"/>
                  <a:pt x="25086" y="374"/>
                </a:cubicBezTo>
                <a:cubicBezTo>
                  <a:pt x="24926" y="328"/>
                  <a:pt x="24583" y="123"/>
                  <a:pt x="24469" y="123"/>
                </a:cubicBezTo>
                <a:cubicBezTo>
                  <a:pt x="24355" y="123"/>
                  <a:pt x="24081" y="100"/>
                  <a:pt x="23853" y="54"/>
                </a:cubicBezTo>
                <a:lnTo>
                  <a:pt x="23648" y="54"/>
                </a:lnTo>
                <a:lnTo>
                  <a:pt x="23419" y="31"/>
                </a:lnTo>
                <a:cubicBezTo>
                  <a:pt x="23332" y="14"/>
                  <a:pt x="23225" y="6"/>
                  <a:pt x="23113" y="6"/>
                </a:cubicBezTo>
                <a:cubicBezTo>
                  <a:pt x="22932" y="6"/>
                  <a:pt x="22739" y="26"/>
                  <a:pt x="22598" y="54"/>
                </a:cubicBezTo>
                <a:lnTo>
                  <a:pt x="22278" y="54"/>
                </a:lnTo>
                <a:cubicBezTo>
                  <a:pt x="22215" y="15"/>
                  <a:pt x="22155" y="0"/>
                  <a:pt x="220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44"/>
          <p:cNvSpPr/>
          <p:nvPr/>
        </p:nvSpPr>
        <p:spPr>
          <a:xfrm>
            <a:off x="678449" y="3634649"/>
            <a:ext cx="933476" cy="933476"/>
          </a:xfrm>
          <a:custGeom>
            <a:avLst/>
            <a:gdLst/>
            <a:ahLst/>
            <a:cxnLst/>
            <a:rect l="l" t="t" r="r" b="b"/>
            <a:pathLst>
              <a:path w="86333" h="86333" extrusionOk="0">
                <a:moveTo>
                  <a:pt x="42541" y="0"/>
                </a:moveTo>
                <a:lnTo>
                  <a:pt x="42541" y="38448"/>
                </a:lnTo>
                <a:lnTo>
                  <a:pt x="32584" y="1310"/>
                </a:lnTo>
                <a:lnTo>
                  <a:pt x="31393" y="1623"/>
                </a:lnTo>
                <a:lnTo>
                  <a:pt x="41336" y="38776"/>
                </a:lnTo>
                <a:lnTo>
                  <a:pt x="22120" y="5463"/>
                </a:lnTo>
                <a:lnTo>
                  <a:pt x="21048" y="6088"/>
                </a:lnTo>
                <a:lnTo>
                  <a:pt x="40264" y="39386"/>
                </a:lnTo>
                <a:lnTo>
                  <a:pt x="13070" y="12206"/>
                </a:lnTo>
                <a:lnTo>
                  <a:pt x="12206" y="13084"/>
                </a:lnTo>
                <a:lnTo>
                  <a:pt x="39386" y="40264"/>
                </a:lnTo>
                <a:lnTo>
                  <a:pt x="6089" y="21048"/>
                </a:lnTo>
                <a:lnTo>
                  <a:pt x="5463" y="22119"/>
                </a:lnTo>
                <a:lnTo>
                  <a:pt x="38776" y="41351"/>
                </a:lnTo>
                <a:lnTo>
                  <a:pt x="1623" y="31393"/>
                </a:lnTo>
                <a:lnTo>
                  <a:pt x="1311" y="32583"/>
                </a:lnTo>
                <a:lnTo>
                  <a:pt x="38448" y="42541"/>
                </a:lnTo>
                <a:lnTo>
                  <a:pt x="1" y="42541"/>
                </a:lnTo>
                <a:lnTo>
                  <a:pt x="1" y="43777"/>
                </a:lnTo>
                <a:lnTo>
                  <a:pt x="38448" y="43777"/>
                </a:lnTo>
                <a:lnTo>
                  <a:pt x="1311" y="53735"/>
                </a:lnTo>
                <a:lnTo>
                  <a:pt x="1623" y="54941"/>
                </a:lnTo>
                <a:lnTo>
                  <a:pt x="38776" y="44983"/>
                </a:lnTo>
                <a:lnTo>
                  <a:pt x="38776" y="44983"/>
                </a:lnTo>
                <a:lnTo>
                  <a:pt x="5463" y="64214"/>
                </a:lnTo>
                <a:lnTo>
                  <a:pt x="6089" y="65286"/>
                </a:lnTo>
                <a:lnTo>
                  <a:pt x="39386" y="46054"/>
                </a:lnTo>
                <a:lnTo>
                  <a:pt x="39386" y="46054"/>
                </a:lnTo>
                <a:lnTo>
                  <a:pt x="12206" y="73249"/>
                </a:lnTo>
                <a:lnTo>
                  <a:pt x="13070" y="74127"/>
                </a:lnTo>
                <a:lnTo>
                  <a:pt x="40264" y="46933"/>
                </a:lnTo>
                <a:lnTo>
                  <a:pt x="21048" y="80230"/>
                </a:lnTo>
                <a:lnTo>
                  <a:pt x="22120" y="80855"/>
                </a:lnTo>
                <a:lnTo>
                  <a:pt x="41336" y="47558"/>
                </a:lnTo>
                <a:lnTo>
                  <a:pt x="31393" y="84696"/>
                </a:lnTo>
                <a:lnTo>
                  <a:pt x="32584" y="85023"/>
                </a:lnTo>
                <a:lnTo>
                  <a:pt x="42541" y="47870"/>
                </a:lnTo>
                <a:lnTo>
                  <a:pt x="42541" y="86333"/>
                </a:lnTo>
                <a:lnTo>
                  <a:pt x="43777" y="86333"/>
                </a:lnTo>
                <a:lnTo>
                  <a:pt x="43777" y="47870"/>
                </a:lnTo>
                <a:lnTo>
                  <a:pt x="53735" y="85023"/>
                </a:lnTo>
                <a:lnTo>
                  <a:pt x="54926" y="84696"/>
                </a:lnTo>
                <a:lnTo>
                  <a:pt x="44983" y="47558"/>
                </a:lnTo>
                <a:lnTo>
                  <a:pt x="64214" y="80855"/>
                </a:lnTo>
                <a:lnTo>
                  <a:pt x="65286" y="80230"/>
                </a:lnTo>
                <a:lnTo>
                  <a:pt x="46054" y="46933"/>
                </a:lnTo>
                <a:lnTo>
                  <a:pt x="73249" y="74127"/>
                </a:lnTo>
                <a:lnTo>
                  <a:pt x="74127" y="73249"/>
                </a:lnTo>
                <a:lnTo>
                  <a:pt x="46933" y="46054"/>
                </a:lnTo>
                <a:lnTo>
                  <a:pt x="46933" y="46054"/>
                </a:lnTo>
                <a:lnTo>
                  <a:pt x="80230" y="65286"/>
                </a:lnTo>
                <a:lnTo>
                  <a:pt x="80855" y="64214"/>
                </a:lnTo>
                <a:lnTo>
                  <a:pt x="47558" y="44983"/>
                </a:lnTo>
                <a:lnTo>
                  <a:pt x="84695" y="54941"/>
                </a:lnTo>
                <a:lnTo>
                  <a:pt x="85023" y="53735"/>
                </a:lnTo>
                <a:lnTo>
                  <a:pt x="47870" y="43777"/>
                </a:lnTo>
                <a:lnTo>
                  <a:pt x="86333" y="43777"/>
                </a:lnTo>
                <a:lnTo>
                  <a:pt x="86333" y="42541"/>
                </a:lnTo>
                <a:lnTo>
                  <a:pt x="47870" y="42541"/>
                </a:lnTo>
                <a:lnTo>
                  <a:pt x="85023" y="32583"/>
                </a:lnTo>
                <a:lnTo>
                  <a:pt x="84695" y="31393"/>
                </a:lnTo>
                <a:lnTo>
                  <a:pt x="47558" y="41351"/>
                </a:lnTo>
                <a:lnTo>
                  <a:pt x="80855" y="22119"/>
                </a:lnTo>
                <a:lnTo>
                  <a:pt x="80230" y="21048"/>
                </a:lnTo>
                <a:lnTo>
                  <a:pt x="46933" y="40264"/>
                </a:lnTo>
                <a:lnTo>
                  <a:pt x="74127" y="13084"/>
                </a:lnTo>
                <a:lnTo>
                  <a:pt x="73249" y="12206"/>
                </a:lnTo>
                <a:lnTo>
                  <a:pt x="46054" y="39401"/>
                </a:lnTo>
                <a:lnTo>
                  <a:pt x="65286" y="6088"/>
                </a:lnTo>
                <a:lnTo>
                  <a:pt x="64214" y="5463"/>
                </a:lnTo>
                <a:lnTo>
                  <a:pt x="44983" y="38776"/>
                </a:lnTo>
                <a:lnTo>
                  <a:pt x="54926" y="1623"/>
                </a:lnTo>
                <a:lnTo>
                  <a:pt x="53735" y="1310"/>
                </a:lnTo>
                <a:lnTo>
                  <a:pt x="43777" y="38448"/>
                </a:lnTo>
                <a:lnTo>
                  <a:pt x="437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49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6"/>
          <p:cNvSpPr txBox="1">
            <a:spLocks noGrp="1"/>
          </p:cNvSpPr>
          <p:nvPr>
            <p:ph type="title"/>
          </p:nvPr>
        </p:nvSpPr>
        <p:spPr>
          <a:xfrm>
            <a:off x="1639063" y="188360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Etika </a:t>
            </a:r>
            <a:endParaRPr dirty="0"/>
          </a:p>
        </p:txBody>
      </p:sp>
      <p:sp>
        <p:nvSpPr>
          <p:cNvPr id="688" name="Google Shape;688;p46"/>
          <p:cNvSpPr txBox="1">
            <a:spLocks noGrp="1"/>
          </p:cNvSpPr>
          <p:nvPr>
            <p:ph type="title" idx="4"/>
          </p:nvPr>
        </p:nvSpPr>
        <p:spPr>
          <a:xfrm>
            <a:off x="720000" y="6389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2"/>
                </a:solidFill>
                <a:highlight>
                  <a:schemeClr val="dk2"/>
                </a:highlight>
              </a:rPr>
              <a:t>Perbedaan</a:t>
            </a:r>
            <a:r>
              <a:rPr lang="en-US" sz="3200" dirty="0">
                <a:solidFill>
                  <a:schemeClr val="lt2"/>
                </a:solidFill>
                <a:highlight>
                  <a:schemeClr val="dk2"/>
                </a:highlight>
              </a:rPr>
              <a:t> Etika dan Moral?</a:t>
            </a:r>
            <a:endParaRPr sz="3200" dirty="0">
              <a:solidFill>
                <a:schemeClr val="lt2"/>
              </a:solidFill>
              <a:highlight>
                <a:schemeClr val="dk2"/>
              </a:highlight>
            </a:endParaRPr>
          </a:p>
        </p:txBody>
      </p:sp>
      <p:sp>
        <p:nvSpPr>
          <p:cNvPr id="689" name="Google Shape;689;p46"/>
          <p:cNvSpPr txBox="1">
            <a:spLocks noGrp="1"/>
          </p:cNvSpPr>
          <p:nvPr>
            <p:ph type="title" idx="2"/>
          </p:nvPr>
        </p:nvSpPr>
        <p:spPr>
          <a:xfrm>
            <a:off x="4999337" y="188360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Moral</a:t>
            </a:r>
            <a:endParaRPr dirty="0"/>
          </a:p>
        </p:txBody>
      </p:sp>
      <p:sp>
        <p:nvSpPr>
          <p:cNvPr id="690" name="Google Shape;690;p46"/>
          <p:cNvSpPr txBox="1">
            <a:spLocks noGrp="1"/>
          </p:cNvSpPr>
          <p:nvPr>
            <p:ph type="subTitle" idx="1"/>
          </p:nvPr>
        </p:nvSpPr>
        <p:spPr>
          <a:xfrm>
            <a:off x="4999337" y="2442500"/>
            <a:ext cx="2505600" cy="12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Moral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seperangkat</a:t>
            </a:r>
            <a:r>
              <a:rPr lang="en-ID" sz="1200" dirty="0"/>
              <a:t> </a:t>
            </a:r>
            <a:r>
              <a:rPr lang="en-ID" sz="1200" dirty="0" err="1"/>
              <a:t>nilai-nilai</a:t>
            </a:r>
            <a:r>
              <a:rPr lang="en-ID" sz="1200" dirty="0"/>
              <a:t>, </a:t>
            </a:r>
            <a:r>
              <a:rPr lang="en-ID" sz="1200" dirty="0" err="1"/>
              <a:t>norma-norma</a:t>
            </a:r>
            <a:r>
              <a:rPr lang="en-ID" sz="1200" dirty="0"/>
              <a:t>,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aturan</a:t>
            </a:r>
            <a:r>
              <a:rPr lang="en-ID" sz="1200" dirty="0"/>
              <a:t> yang </a:t>
            </a:r>
            <a:r>
              <a:rPr lang="en-ID" sz="1200" dirty="0" err="1"/>
              <a:t>mengatur</a:t>
            </a:r>
            <a:r>
              <a:rPr lang="en-ID" sz="1200" dirty="0"/>
              <a:t> </a:t>
            </a:r>
            <a:r>
              <a:rPr lang="en-ID" sz="1200" dirty="0" err="1"/>
              <a:t>perilaku</a:t>
            </a:r>
            <a:r>
              <a:rPr lang="en-ID" sz="1200" dirty="0"/>
              <a:t> </a:t>
            </a:r>
            <a:r>
              <a:rPr lang="en-ID" sz="1200" dirty="0" err="1"/>
              <a:t>individu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kelompok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masyarakat</a:t>
            </a:r>
            <a:r>
              <a:rPr lang="en-ID" sz="1200" dirty="0"/>
              <a:t>.</a:t>
            </a:r>
            <a:br>
              <a:rPr lang="en-ID" sz="1200" dirty="0"/>
            </a:b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bersifat</a:t>
            </a:r>
            <a:r>
              <a:rPr lang="en-ID" sz="1200" dirty="0"/>
              <a:t> </a:t>
            </a:r>
            <a:r>
              <a:rPr lang="en-ID" sz="1200" dirty="0" err="1"/>
              <a:t>konkret</a:t>
            </a:r>
            <a:r>
              <a:rPr lang="en-ID" sz="1200" dirty="0"/>
              <a:t> dan </a:t>
            </a:r>
            <a:r>
              <a:rPr lang="en-ID" sz="1200" dirty="0" err="1"/>
              <a:t>berkaitan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apa</a:t>
            </a:r>
            <a:r>
              <a:rPr lang="en-ID" sz="1200" dirty="0"/>
              <a:t> yang </a:t>
            </a:r>
            <a:r>
              <a:rPr lang="en-ID" sz="1200" dirty="0" err="1"/>
              <a:t>dianggap</a:t>
            </a:r>
            <a:r>
              <a:rPr lang="en-ID" sz="1200" dirty="0"/>
              <a:t> </a:t>
            </a:r>
            <a:r>
              <a:rPr lang="en-ID" sz="1200" dirty="0" err="1"/>
              <a:t>baik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buruk</a:t>
            </a:r>
            <a:r>
              <a:rPr lang="en-ID" sz="1200" dirty="0"/>
              <a:t> oleh </a:t>
            </a:r>
            <a:r>
              <a:rPr lang="en-ID" sz="1200" dirty="0" err="1"/>
              <a:t>individu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kelompok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situasi</a:t>
            </a:r>
            <a:r>
              <a:rPr lang="en-ID" sz="1200" dirty="0"/>
              <a:t> </a:t>
            </a:r>
            <a:r>
              <a:rPr lang="en-ID" sz="1200" dirty="0" err="1"/>
              <a:t>tertentu</a:t>
            </a:r>
            <a:r>
              <a:rPr lang="en-ID" sz="1200" dirty="0"/>
              <a:t>.</a:t>
            </a:r>
            <a:endParaRPr sz="1200" dirty="0"/>
          </a:p>
        </p:txBody>
      </p:sp>
      <p:sp>
        <p:nvSpPr>
          <p:cNvPr id="691" name="Google Shape;691;p46"/>
          <p:cNvSpPr txBox="1">
            <a:spLocks noGrp="1"/>
          </p:cNvSpPr>
          <p:nvPr>
            <p:ph type="subTitle" idx="3"/>
          </p:nvPr>
        </p:nvSpPr>
        <p:spPr>
          <a:xfrm>
            <a:off x="1639063" y="2552201"/>
            <a:ext cx="2505600" cy="1305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Etika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kajian</a:t>
            </a:r>
            <a:r>
              <a:rPr lang="en-ID" sz="1200" dirty="0"/>
              <a:t> </a:t>
            </a:r>
            <a:r>
              <a:rPr lang="en-ID" sz="1200" dirty="0" err="1"/>
              <a:t>sistematik</a:t>
            </a:r>
            <a:r>
              <a:rPr lang="en-ID" sz="1200" dirty="0"/>
              <a:t> </a:t>
            </a:r>
            <a:r>
              <a:rPr lang="en-ID" sz="1200" dirty="0" err="1"/>
              <a:t>tentang</a:t>
            </a:r>
            <a:r>
              <a:rPr lang="en-ID" sz="1200" dirty="0"/>
              <a:t> </a:t>
            </a:r>
            <a:r>
              <a:rPr lang="en-ID" sz="1200" dirty="0" err="1"/>
              <a:t>prinsip-prinsip</a:t>
            </a:r>
            <a:r>
              <a:rPr lang="en-ID" sz="1200" dirty="0"/>
              <a:t> moral yang </a:t>
            </a:r>
            <a:r>
              <a:rPr lang="en-ID" sz="1200" dirty="0" err="1"/>
              <a:t>digunakan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menilai</a:t>
            </a:r>
            <a:r>
              <a:rPr lang="en-ID" sz="1200" dirty="0"/>
              <a:t> </a:t>
            </a:r>
            <a:r>
              <a:rPr lang="en-ID" sz="1200" dirty="0" err="1"/>
              <a:t>apa</a:t>
            </a:r>
            <a:r>
              <a:rPr lang="en-ID" sz="1200" dirty="0"/>
              <a:t> yang </a:t>
            </a:r>
            <a:r>
              <a:rPr lang="en-ID" sz="1200" dirty="0" err="1"/>
              <a:t>dianggap</a:t>
            </a:r>
            <a:r>
              <a:rPr lang="en-ID" sz="1200" dirty="0"/>
              <a:t> </a:t>
            </a:r>
            <a:r>
              <a:rPr lang="en-ID" sz="1200" dirty="0" err="1"/>
              <a:t>benar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salah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tindakan</a:t>
            </a:r>
            <a:r>
              <a:rPr lang="en-ID" sz="1200" dirty="0"/>
              <a:t> dan </a:t>
            </a:r>
            <a:r>
              <a:rPr lang="en-ID" sz="1200" dirty="0" err="1"/>
              <a:t>perilaku</a:t>
            </a:r>
            <a:r>
              <a:rPr lang="en-ID" sz="1200" dirty="0"/>
              <a:t>.</a:t>
            </a:r>
            <a:endParaRPr sz="1200" dirty="0"/>
          </a:p>
        </p:txBody>
      </p:sp>
      <p:grpSp>
        <p:nvGrpSpPr>
          <p:cNvPr id="692" name="Google Shape;692;p46"/>
          <p:cNvGrpSpPr/>
          <p:nvPr/>
        </p:nvGrpSpPr>
        <p:grpSpPr>
          <a:xfrm>
            <a:off x="3724205" y="4359007"/>
            <a:ext cx="933583" cy="472975"/>
            <a:chOff x="2371238" y="703750"/>
            <a:chExt cx="1209775" cy="612900"/>
          </a:xfrm>
        </p:grpSpPr>
        <p:sp>
          <p:nvSpPr>
            <p:cNvPr id="693" name="Google Shape;693;p46"/>
            <p:cNvSpPr/>
            <p:nvPr/>
          </p:nvSpPr>
          <p:spPr>
            <a:xfrm>
              <a:off x="2371238" y="703750"/>
              <a:ext cx="1209775" cy="612900"/>
            </a:xfrm>
            <a:custGeom>
              <a:avLst/>
              <a:gdLst/>
              <a:ahLst/>
              <a:cxnLst/>
              <a:rect l="l" t="t" r="r" b="b"/>
              <a:pathLst>
                <a:path w="48391" h="24516" extrusionOk="0">
                  <a:moveTo>
                    <a:pt x="24195" y="1"/>
                  </a:moveTo>
                  <a:cubicBezTo>
                    <a:pt x="10843" y="1"/>
                    <a:pt x="1" y="12258"/>
                    <a:pt x="1" y="12258"/>
                  </a:cubicBezTo>
                  <a:cubicBezTo>
                    <a:pt x="1" y="12258"/>
                    <a:pt x="10843" y="24515"/>
                    <a:pt x="24195" y="24515"/>
                  </a:cubicBezTo>
                  <a:cubicBezTo>
                    <a:pt x="37548" y="24515"/>
                    <a:pt x="48390" y="12258"/>
                    <a:pt x="48390" y="12258"/>
                  </a:cubicBezTo>
                  <a:cubicBezTo>
                    <a:pt x="48390" y="12258"/>
                    <a:pt x="37548" y="1"/>
                    <a:pt x="2419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6"/>
            <p:cNvSpPr/>
            <p:nvPr/>
          </p:nvSpPr>
          <p:spPr>
            <a:xfrm>
              <a:off x="2682813" y="744675"/>
              <a:ext cx="586625" cy="531050"/>
            </a:xfrm>
            <a:custGeom>
              <a:avLst/>
              <a:gdLst/>
              <a:ahLst/>
              <a:cxnLst/>
              <a:rect l="l" t="t" r="r" b="b"/>
              <a:pathLst>
                <a:path w="23465" h="21242" extrusionOk="0">
                  <a:moveTo>
                    <a:pt x="11740" y="0"/>
                  </a:moveTo>
                  <a:cubicBezTo>
                    <a:pt x="10878" y="0"/>
                    <a:pt x="10003" y="106"/>
                    <a:pt x="9130" y="327"/>
                  </a:cubicBezTo>
                  <a:cubicBezTo>
                    <a:pt x="3447" y="1765"/>
                    <a:pt x="0" y="7539"/>
                    <a:pt x="1438" y="13223"/>
                  </a:cubicBezTo>
                  <a:cubicBezTo>
                    <a:pt x="2655" y="18034"/>
                    <a:pt x="6979" y="21242"/>
                    <a:pt x="11725" y="21242"/>
                  </a:cubicBezTo>
                  <a:cubicBezTo>
                    <a:pt x="12586" y="21242"/>
                    <a:pt x="13462" y="21136"/>
                    <a:pt x="14335" y="20915"/>
                  </a:cubicBezTo>
                  <a:cubicBezTo>
                    <a:pt x="20041" y="19477"/>
                    <a:pt x="23465" y="13702"/>
                    <a:pt x="22027" y="8019"/>
                  </a:cubicBezTo>
                  <a:cubicBezTo>
                    <a:pt x="20810" y="3208"/>
                    <a:pt x="16485" y="0"/>
                    <a:pt x="1174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6"/>
            <p:cNvSpPr/>
            <p:nvPr/>
          </p:nvSpPr>
          <p:spPr>
            <a:xfrm>
              <a:off x="2922463" y="955975"/>
              <a:ext cx="107875" cy="108450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146" y="0"/>
                  </a:moveTo>
                  <a:cubicBezTo>
                    <a:pt x="960" y="0"/>
                    <a:pt x="1" y="982"/>
                    <a:pt x="1" y="2169"/>
                  </a:cubicBezTo>
                  <a:cubicBezTo>
                    <a:pt x="1" y="3356"/>
                    <a:pt x="960" y="4337"/>
                    <a:pt x="2146" y="4337"/>
                  </a:cubicBezTo>
                  <a:cubicBezTo>
                    <a:pt x="3333" y="4337"/>
                    <a:pt x="4315" y="3356"/>
                    <a:pt x="4315" y="2169"/>
                  </a:cubicBezTo>
                  <a:cubicBezTo>
                    <a:pt x="4315" y="982"/>
                    <a:pt x="3333" y="0"/>
                    <a:pt x="214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46"/>
          <p:cNvGrpSpPr/>
          <p:nvPr/>
        </p:nvGrpSpPr>
        <p:grpSpPr>
          <a:xfrm>
            <a:off x="7361572" y="4430931"/>
            <a:ext cx="805790" cy="369469"/>
            <a:chOff x="8484425" y="4271775"/>
            <a:chExt cx="365338" cy="167514"/>
          </a:xfrm>
        </p:grpSpPr>
        <p:sp>
          <p:nvSpPr>
            <p:cNvPr id="697" name="Google Shape;697;p46"/>
            <p:cNvSpPr/>
            <p:nvPr/>
          </p:nvSpPr>
          <p:spPr>
            <a:xfrm>
              <a:off x="8484425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8585804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8687184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6"/>
            <p:cNvSpPr/>
            <p:nvPr/>
          </p:nvSpPr>
          <p:spPr>
            <a:xfrm>
              <a:off x="8788563" y="4271775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6"/>
            <p:cNvSpPr/>
            <p:nvPr/>
          </p:nvSpPr>
          <p:spPr>
            <a:xfrm>
              <a:off x="8484425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6"/>
            <p:cNvSpPr/>
            <p:nvPr/>
          </p:nvSpPr>
          <p:spPr>
            <a:xfrm>
              <a:off x="8585804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6"/>
            <p:cNvSpPr/>
            <p:nvPr/>
          </p:nvSpPr>
          <p:spPr>
            <a:xfrm>
              <a:off x="8687184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6"/>
            <p:cNvSpPr/>
            <p:nvPr/>
          </p:nvSpPr>
          <p:spPr>
            <a:xfrm>
              <a:off x="8788563" y="4378089"/>
              <a:ext cx="61200" cy="612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46"/>
          <p:cNvSpPr/>
          <p:nvPr/>
        </p:nvSpPr>
        <p:spPr>
          <a:xfrm>
            <a:off x="719999" y="1347462"/>
            <a:ext cx="933476" cy="933476"/>
          </a:xfrm>
          <a:custGeom>
            <a:avLst/>
            <a:gdLst/>
            <a:ahLst/>
            <a:cxnLst/>
            <a:rect l="l" t="t" r="r" b="b"/>
            <a:pathLst>
              <a:path w="86333" h="86333" extrusionOk="0">
                <a:moveTo>
                  <a:pt x="42541" y="0"/>
                </a:moveTo>
                <a:lnTo>
                  <a:pt x="42541" y="38448"/>
                </a:lnTo>
                <a:lnTo>
                  <a:pt x="32584" y="1310"/>
                </a:lnTo>
                <a:lnTo>
                  <a:pt x="31393" y="1623"/>
                </a:lnTo>
                <a:lnTo>
                  <a:pt x="41336" y="38776"/>
                </a:lnTo>
                <a:lnTo>
                  <a:pt x="22120" y="5463"/>
                </a:lnTo>
                <a:lnTo>
                  <a:pt x="21048" y="6088"/>
                </a:lnTo>
                <a:lnTo>
                  <a:pt x="40264" y="39386"/>
                </a:lnTo>
                <a:lnTo>
                  <a:pt x="13070" y="12206"/>
                </a:lnTo>
                <a:lnTo>
                  <a:pt x="12206" y="13084"/>
                </a:lnTo>
                <a:lnTo>
                  <a:pt x="39386" y="40264"/>
                </a:lnTo>
                <a:lnTo>
                  <a:pt x="6089" y="21048"/>
                </a:lnTo>
                <a:lnTo>
                  <a:pt x="5463" y="22119"/>
                </a:lnTo>
                <a:lnTo>
                  <a:pt x="38776" y="41351"/>
                </a:lnTo>
                <a:lnTo>
                  <a:pt x="1623" y="31393"/>
                </a:lnTo>
                <a:lnTo>
                  <a:pt x="1311" y="32583"/>
                </a:lnTo>
                <a:lnTo>
                  <a:pt x="38448" y="42541"/>
                </a:lnTo>
                <a:lnTo>
                  <a:pt x="1" y="42541"/>
                </a:lnTo>
                <a:lnTo>
                  <a:pt x="1" y="43777"/>
                </a:lnTo>
                <a:lnTo>
                  <a:pt x="38448" y="43777"/>
                </a:lnTo>
                <a:lnTo>
                  <a:pt x="1311" y="53735"/>
                </a:lnTo>
                <a:lnTo>
                  <a:pt x="1623" y="54941"/>
                </a:lnTo>
                <a:lnTo>
                  <a:pt x="38776" y="44983"/>
                </a:lnTo>
                <a:lnTo>
                  <a:pt x="38776" y="44983"/>
                </a:lnTo>
                <a:lnTo>
                  <a:pt x="5463" y="64214"/>
                </a:lnTo>
                <a:lnTo>
                  <a:pt x="6089" y="65286"/>
                </a:lnTo>
                <a:lnTo>
                  <a:pt x="39386" y="46054"/>
                </a:lnTo>
                <a:lnTo>
                  <a:pt x="39386" y="46054"/>
                </a:lnTo>
                <a:lnTo>
                  <a:pt x="12206" y="73249"/>
                </a:lnTo>
                <a:lnTo>
                  <a:pt x="13070" y="74127"/>
                </a:lnTo>
                <a:lnTo>
                  <a:pt x="40264" y="46933"/>
                </a:lnTo>
                <a:lnTo>
                  <a:pt x="21048" y="80230"/>
                </a:lnTo>
                <a:lnTo>
                  <a:pt x="22120" y="80855"/>
                </a:lnTo>
                <a:lnTo>
                  <a:pt x="41336" y="47558"/>
                </a:lnTo>
                <a:lnTo>
                  <a:pt x="31393" y="84696"/>
                </a:lnTo>
                <a:lnTo>
                  <a:pt x="32584" y="85023"/>
                </a:lnTo>
                <a:lnTo>
                  <a:pt x="42541" y="47870"/>
                </a:lnTo>
                <a:lnTo>
                  <a:pt x="42541" y="86333"/>
                </a:lnTo>
                <a:lnTo>
                  <a:pt x="43777" y="86333"/>
                </a:lnTo>
                <a:lnTo>
                  <a:pt x="43777" y="47870"/>
                </a:lnTo>
                <a:lnTo>
                  <a:pt x="53735" y="85023"/>
                </a:lnTo>
                <a:lnTo>
                  <a:pt x="54926" y="84696"/>
                </a:lnTo>
                <a:lnTo>
                  <a:pt x="44983" y="47558"/>
                </a:lnTo>
                <a:lnTo>
                  <a:pt x="64214" y="80855"/>
                </a:lnTo>
                <a:lnTo>
                  <a:pt x="65286" y="80230"/>
                </a:lnTo>
                <a:lnTo>
                  <a:pt x="46054" y="46933"/>
                </a:lnTo>
                <a:lnTo>
                  <a:pt x="73249" y="74127"/>
                </a:lnTo>
                <a:lnTo>
                  <a:pt x="74127" y="73249"/>
                </a:lnTo>
                <a:lnTo>
                  <a:pt x="46933" y="46054"/>
                </a:lnTo>
                <a:lnTo>
                  <a:pt x="46933" y="46054"/>
                </a:lnTo>
                <a:lnTo>
                  <a:pt x="80230" y="65286"/>
                </a:lnTo>
                <a:lnTo>
                  <a:pt x="80855" y="64214"/>
                </a:lnTo>
                <a:lnTo>
                  <a:pt x="47558" y="44983"/>
                </a:lnTo>
                <a:lnTo>
                  <a:pt x="84695" y="54941"/>
                </a:lnTo>
                <a:lnTo>
                  <a:pt x="85023" y="53735"/>
                </a:lnTo>
                <a:lnTo>
                  <a:pt x="47870" y="43777"/>
                </a:lnTo>
                <a:lnTo>
                  <a:pt x="86333" y="43777"/>
                </a:lnTo>
                <a:lnTo>
                  <a:pt x="86333" y="42541"/>
                </a:lnTo>
                <a:lnTo>
                  <a:pt x="47870" y="42541"/>
                </a:lnTo>
                <a:lnTo>
                  <a:pt x="85023" y="32583"/>
                </a:lnTo>
                <a:lnTo>
                  <a:pt x="84695" y="31393"/>
                </a:lnTo>
                <a:lnTo>
                  <a:pt x="47558" y="41351"/>
                </a:lnTo>
                <a:lnTo>
                  <a:pt x="80855" y="22119"/>
                </a:lnTo>
                <a:lnTo>
                  <a:pt x="80230" y="21048"/>
                </a:lnTo>
                <a:lnTo>
                  <a:pt x="46933" y="40264"/>
                </a:lnTo>
                <a:lnTo>
                  <a:pt x="74127" y="13084"/>
                </a:lnTo>
                <a:lnTo>
                  <a:pt x="73249" y="12206"/>
                </a:lnTo>
                <a:lnTo>
                  <a:pt x="46054" y="39401"/>
                </a:lnTo>
                <a:lnTo>
                  <a:pt x="65286" y="6088"/>
                </a:lnTo>
                <a:lnTo>
                  <a:pt x="64214" y="5463"/>
                </a:lnTo>
                <a:lnTo>
                  <a:pt x="44983" y="38776"/>
                </a:lnTo>
                <a:lnTo>
                  <a:pt x="54926" y="1623"/>
                </a:lnTo>
                <a:lnTo>
                  <a:pt x="53735" y="1310"/>
                </a:lnTo>
                <a:lnTo>
                  <a:pt x="43777" y="38448"/>
                </a:lnTo>
                <a:lnTo>
                  <a:pt x="437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2"/>
                </a:solidFill>
                <a:highlight>
                  <a:schemeClr val="dk2"/>
                </a:highlight>
              </a:rPr>
              <a:t>Penerapan</a:t>
            </a:r>
            <a:r>
              <a:rPr lang="en-US" sz="3200" dirty="0">
                <a:solidFill>
                  <a:schemeClr val="lt2"/>
                </a:solidFill>
                <a:highlight>
                  <a:schemeClr val="dk2"/>
                </a:highlight>
              </a:rPr>
              <a:t> Etika Dasar</a:t>
            </a:r>
            <a:endParaRPr sz="3200" dirty="0">
              <a:solidFill>
                <a:schemeClr val="lt2"/>
              </a:solidFill>
              <a:highlight>
                <a:schemeClr val="dk2"/>
              </a:highlight>
            </a:endParaRPr>
          </a:p>
        </p:txBody>
      </p:sp>
      <p:sp>
        <p:nvSpPr>
          <p:cNvPr id="711" name="Google Shape;711;p47"/>
          <p:cNvSpPr txBox="1">
            <a:spLocks noGrp="1"/>
          </p:cNvSpPr>
          <p:nvPr>
            <p:ph type="title" idx="2"/>
          </p:nvPr>
        </p:nvSpPr>
        <p:spPr>
          <a:xfrm>
            <a:off x="2853300" y="1359525"/>
            <a:ext cx="3437400" cy="4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Kejujuran</a:t>
            </a:r>
            <a:endParaRPr dirty="0"/>
          </a:p>
        </p:txBody>
      </p:sp>
      <p:sp>
        <p:nvSpPr>
          <p:cNvPr id="712" name="Google Shape;712;p47"/>
          <p:cNvSpPr txBox="1">
            <a:spLocks noGrp="1"/>
          </p:cNvSpPr>
          <p:nvPr>
            <p:ph type="subTitle" idx="1"/>
          </p:nvPr>
        </p:nvSpPr>
        <p:spPr>
          <a:xfrm>
            <a:off x="2853300" y="1886787"/>
            <a:ext cx="34374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Kejujuran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beretika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713" name="Google Shape;713;p47"/>
          <p:cNvSpPr txBox="1">
            <a:spLocks noGrp="1"/>
          </p:cNvSpPr>
          <p:nvPr>
            <p:ph type="title" idx="3"/>
          </p:nvPr>
        </p:nvSpPr>
        <p:spPr>
          <a:xfrm>
            <a:off x="2853300" y="2487737"/>
            <a:ext cx="3437400" cy="4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Integritas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714" name="Google Shape;714;p47"/>
          <p:cNvSpPr txBox="1">
            <a:spLocks noGrp="1"/>
          </p:cNvSpPr>
          <p:nvPr>
            <p:ph type="subTitle" idx="4"/>
          </p:nvPr>
        </p:nvSpPr>
        <p:spPr>
          <a:xfrm>
            <a:off x="2853300" y="3015249"/>
            <a:ext cx="34374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beretika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715" name="Google Shape;715;p47"/>
          <p:cNvSpPr txBox="1">
            <a:spLocks noGrp="1"/>
          </p:cNvSpPr>
          <p:nvPr>
            <p:ph type="title" idx="5"/>
          </p:nvPr>
        </p:nvSpPr>
        <p:spPr>
          <a:xfrm>
            <a:off x="2853300" y="3616449"/>
            <a:ext cx="3437400" cy="4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Tanggung</a:t>
            </a:r>
            <a:r>
              <a:rPr lang="en-US" dirty="0"/>
              <a:t> Jawab</a:t>
            </a:r>
            <a:endParaRPr dirty="0"/>
          </a:p>
        </p:txBody>
      </p:sp>
      <p:sp>
        <p:nvSpPr>
          <p:cNvPr id="716" name="Google Shape;716;p47"/>
          <p:cNvSpPr txBox="1">
            <a:spLocks noGrp="1"/>
          </p:cNvSpPr>
          <p:nvPr>
            <p:ph type="subTitle" idx="6"/>
          </p:nvPr>
        </p:nvSpPr>
        <p:spPr>
          <a:xfrm>
            <a:off x="2853300" y="4143961"/>
            <a:ext cx="34374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Etika dan Tanggung Jawab</a:t>
            </a:r>
            <a:endParaRPr dirty="0"/>
          </a:p>
        </p:txBody>
      </p:sp>
      <p:grpSp>
        <p:nvGrpSpPr>
          <p:cNvPr id="717" name="Google Shape;717;p47"/>
          <p:cNvGrpSpPr/>
          <p:nvPr/>
        </p:nvGrpSpPr>
        <p:grpSpPr>
          <a:xfrm>
            <a:off x="1545917" y="3094619"/>
            <a:ext cx="933583" cy="472975"/>
            <a:chOff x="2371238" y="703750"/>
            <a:chExt cx="1209775" cy="612900"/>
          </a:xfrm>
        </p:grpSpPr>
        <p:sp>
          <p:nvSpPr>
            <p:cNvPr id="718" name="Google Shape;718;p47"/>
            <p:cNvSpPr/>
            <p:nvPr/>
          </p:nvSpPr>
          <p:spPr>
            <a:xfrm>
              <a:off x="2371238" y="703750"/>
              <a:ext cx="1209775" cy="612900"/>
            </a:xfrm>
            <a:custGeom>
              <a:avLst/>
              <a:gdLst/>
              <a:ahLst/>
              <a:cxnLst/>
              <a:rect l="l" t="t" r="r" b="b"/>
              <a:pathLst>
                <a:path w="48391" h="24516" extrusionOk="0">
                  <a:moveTo>
                    <a:pt x="24195" y="1"/>
                  </a:moveTo>
                  <a:cubicBezTo>
                    <a:pt x="10843" y="1"/>
                    <a:pt x="1" y="12258"/>
                    <a:pt x="1" y="12258"/>
                  </a:cubicBezTo>
                  <a:cubicBezTo>
                    <a:pt x="1" y="12258"/>
                    <a:pt x="10843" y="24515"/>
                    <a:pt x="24195" y="24515"/>
                  </a:cubicBezTo>
                  <a:cubicBezTo>
                    <a:pt x="37548" y="24515"/>
                    <a:pt x="48390" y="12258"/>
                    <a:pt x="48390" y="12258"/>
                  </a:cubicBezTo>
                  <a:cubicBezTo>
                    <a:pt x="48390" y="12258"/>
                    <a:pt x="37548" y="1"/>
                    <a:pt x="2419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2682813" y="744675"/>
              <a:ext cx="586625" cy="531050"/>
            </a:xfrm>
            <a:custGeom>
              <a:avLst/>
              <a:gdLst/>
              <a:ahLst/>
              <a:cxnLst/>
              <a:rect l="l" t="t" r="r" b="b"/>
              <a:pathLst>
                <a:path w="23465" h="21242" extrusionOk="0">
                  <a:moveTo>
                    <a:pt x="11740" y="0"/>
                  </a:moveTo>
                  <a:cubicBezTo>
                    <a:pt x="10878" y="0"/>
                    <a:pt x="10003" y="106"/>
                    <a:pt x="9130" y="327"/>
                  </a:cubicBezTo>
                  <a:cubicBezTo>
                    <a:pt x="3447" y="1765"/>
                    <a:pt x="0" y="7539"/>
                    <a:pt x="1438" y="13223"/>
                  </a:cubicBezTo>
                  <a:cubicBezTo>
                    <a:pt x="2655" y="18034"/>
                    <a:pt x="6979" y="21242"/>
                    <a:pt x="11725" y="21242"/>
                  </a:cubicBezTo>
                  <a:cubicBezTo>
                    <a:pt x="12586" y="21242"/>
                    <a:pt x="13462" y="21136"/>
                    <a:pt x="14335" y="20915"/>
                  </a:cubicBezTo>
                  <a:cubicBezTo>
                    <a:pt x="20041" y="19477"/>
                    <a:pt x="23465" y="13702"/>
                    <a:pt x="22027" y="8019"/>
                  </a:cubicBezTo>
                  <a:cubicBezTo>
                    <a:pt x="20810" y="3208"/>
                    <a:pt x="16485" y="0"/>
                    <a:pt x="1174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2922463" y="955975"/>
              <a:ext cx="107875" cy="108450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146" y="0"/>
                  </a:moveTo>
                  <a:cubicBezTo>
                    <a:pt x="960" y="0"/>
                    <a:pt x="1" y="982"/>
                    <a:pt x="1" y="2169"/>
                  </a:cubicBezTo>
                  <a:cubicBezTo>
                    <a:pt x="1" y="3356"/>
                    <a:pt x="960" y="4337"/>
                    <a:pt x="2146" y="4337"/>
                  </a:cubicBezTo>
                  <a:cubicBezTo>
                    <a:pt x="3333" y="4337"/>
                    <a:pt x="4315" y="3356"/>
                    <a:pt x="4315" y="2169"/>
                  </a:cubicBezTo>
                  <a:cubicBezTo>
                    <a:pt x="4315" y="982"/>
                    <a:pt x="3333" y="0"/>
                    <a:pt x="214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1" name="Google Shape;721;p47"/>
          <p:cNvSpPr/>
          <p:nvPr/>
        </p:nvSpPr>
        <p:spPr>
          <a:xfrm rot="6719891">
            <a:off x="-529148" y="1356412"/>
            <a:ext cx="2613544" cy="348748"/>
          </a:xfrm>
          <a:custGeom>
            <a:avLst/>
            <a:gdLst/>
            <a:ahLst/>
            <a:cxnLst/>
            <a:rect l="l" t="t" r="r" b="b"/>
            <a:pathLst>
              <a:path w="96190" h="12837" extrusionOk="0">
                <a:moveTo>
                  <a:pt x="24206" y="1968"/>
                </a:moveTo>
                <a:cubicBezTo>
                  <a:pt x="24280" y="1968"/>
                  <a:pt x="24352" y="1981"/>
                  <a:pt x="24378" y="1994"/>
                </a:cubicBezTo>
                <a:cubicBezTo>
                  <a:pt x="24424" y="2040"/>
                  <a:pt x="24857" y="2268"/>
                  <a:pt x="24834" y="2405"/>
                </a:cubicBezTo>
                <a:cubicBezTo>
                  <a:pt x="24834" y="2519"/>
                  <a:pt x="24697" y="2907"/>
                  <a:pt x="24652" y="2999"/>
                </a:cubicBezTo>
                <a:cubicBezTo>
                  <a:pt x="24583" y="3090"/>
                  <a:pt x="24309" y="3546"/>
                  <a:pt x="24218" y="3683"/>
                </a:cubicBezTo>
                <a:cubicBezTo>
                  <a:pt x="24127" y="3820"/>
                  <a:pt x="23990" y="3934"/>
                  <a:pt x="23921" y="3957"/>
                </a:cubicBezTo>
                <a:lnTo>
                  <a:pt x="23876" y="4003"/>
                </a:lnTo>
                <a:lnTo>
                  <a:pt x="23853" y="4003"/>
                </a:lnTo>
                <a:cubicBezTo>
                  <a:pt x="23899" y="4071"/>
                  <a:pt x="23716" y="4231"/>
                  <a:pt x="23488" y="4345"/>
                </a:cubicBezTo>
                <a:lnTo>
                  <a:pt x="23328" y="4528"/>
                </a:lnTo>
                <a:lnTo>
                  <a:pt x="23145" y="4756"/>
                </a:lnTo>
                <a:cubicBezTo>
                  <a:pt x="22871" y="4939"/>
                  <a:pt x="22438" y="5190"/>
                  <a:pt x="22392" y="5258"/>
                </a:cubicBezTo>
                <a:cubicBezTo>
                  <a:pt x="22346" y="5327"/>
                  <a:pt x="22187" y="5509"/>
                  <a:pt x="22050" y="5692"/>
                </a:cubicBezTo>
                <a:lnTo>
                  <a:pt x="21821" y="5760"/>
                </a:lnTo>
                <a:cubicBezTo>
                  <a:pt x="21799" y="5760"/>
                  <a:pt x="21867" y="5852"/>
                  <a:pt x="21844" y="5897"/>
                </a:cubicBezTo>
                <a:cubicBezTo>
                  <a:pt x="21799" y="5920"/>
                  <a:pt x="21685" y="5943"/>
                  <a:pt x="21685" y="5966"/>
                </a:cubicBezTo>
                <a:cubicBezTo>
                  <a:pt x="21685" y="6034"/>
                  <a:pt x="21639" y="6080"/>
                  <a:pt x="21525" y="6080"/>
                </a:cubicBezTo>
                <a:cubicBezTo>
                  <a:pt x="21507" y="6077"/>
                  <a:pt x="21491" y="6076"/>
                  <a:pt x="21477" y="6076"/>
                </a:cubicBezTo>
                <a:cubicBezTo>
                  <a:pt x="21387" y="6076"/>
                  <a:pt x="21382" y="6138"/>
                  <a:pt x="21342" y="6217"/>
                </a:cubicBezTo>
                <a:cubicBezTo>
                  <a:pt x="21251" y="6422"/>
                  <a:pt x="21068" y="6559"/>
                  <a:pt x="20817" y="6651"/>
                </a:cubicBezTo>
                <a:cubicBezTo>
                  <a:pt x="20680" y="6696"/>
                  <a:pt x="20589" y="6788"/>
                  <a:pt x="20452" y="6856"/>
                </a:cubicBezTo>
                <a:cubicBezTo>
                  <a:pt x="20338" y="6925"/>
                  <a:pt x="20201" y="6970"/>
                  <a:pt x="20110" y="7062"/>
                </a:cubicBezTo>
                <a:cubicBezTo>
                  <a:pt x="20018" y="7153"/>
                  <a:pt x="19813" y="7153"/>
                  <a:pt x="19767" y="7313"/>
                </a:cubicBezTo>
                <a:lnTo>
                  <a:pt x="19767" y="7427"/>
                </a:lnTo>
                <a:cubicBezTo>
                  <a:pt x="19607" y="7495"/>
                  <a:pt x="19311" y="7564"/>
                  <a:pt x="19242" y="7586"/>
                </a:cubicBezTo>
                <a:cubicBezTo>
                  <a:pt x="19174" y="7586"/>
                  <a:pt x="19197" y="7632"/>
                  <a:pt x="19288" y="7701"/>
                </a:cubicBezTo>
                <a:lnTo>
                  <a:pt x="19128" y="7746"/>
                </a:lnTo>
                <a:cubicBezTo>
                  <a:pt x="19037" y="7792"/>
                  <a:pt x="18923" y="7815"/>
                  <a:pt x="18831" y="7838"/>
                </a:cubicBezTo>
                <a:lnTo>
                  <a:pt x="18580" y="7929"/>
                </a:lnTo>
                <a:cubicBezTo>
                  <a:pt x="18399" y="8050"/>
                  <a:pt x="18059" y="8188"/>
                  <a:pt x="17980" y="8188"/>
                </a:cubicBezTo>
                <a:cubicBezTo>
                  <a:pt x="17970" y="8188"/>
                  <a:pt x="17964" y="8185"/>
                  <a:pt x="17964" y="8180"/>
                </a:cubicBezTo>
                <a:cubicBezTo>
                  <a:pt x="17964" y="8111"/>
                  <a:pt x="17781" y="7906"/>
                  <a:pt x="17804" y="7838"/>
                </a:cubicBezTo>
                <a:cubicBezTo>
                  <a:pt x="17850" y="7769"/>
                  <a:pt x="17896" y="7586"/>
                  <a:pt x="17896" y="7404"/>
                </a:cubicBezTo>
                <a:lnTo>
                  <a:pt x="17987" y="7313"/>
                </a:lnTo>
                <a:lnTo>
                  <a:pt x="18101" y="7176"/>
                </a:lnTo>
                <a:cubicBezTo>
                  <a:pt x="18101" y="7039"/>
                  <a:pt x="18101" y="6879"/>
                  <a:pt x="18078" y="6833"/>
                </a:cubicBezTo>
                <a:lnTo>
                  <a:pt x="18078" y="6788"/>
                </a:lnTo>
                <a:cubicBezTo>
                  <a:pt x="18055" y="6719"/>
                  <a:pt x="18078" y="6605"/>
                  <a:pt x="18101" y="6605"/>
                </a:cubicBezTo>
                <a:cubicBezTo>
                  <a:pt x="18306" y="6559"/>
                  <a:pt x="18352" y="6514"/>
                  <a:pt x="18192" y="6377"/>
                </a:cubicBezTo>
                <a:lnTo>
                  <a:pt x="18169" y="6354"/>
                </a:lnTo>
                <a:cubicBezTo>
                  <a:pt x="18192" y="6308"/>
                  <a:pt x="18306" y="6126"/>
                  <a:pt x="18443" y="5966"/>
                </a:cubicBezTo>
                <a:lnTo>
                  <a:pt x="18512" y="5806"/>
                </a:lnTo>
                <a:cubicBezTo>
                  <a:pt x="18603" y="5646"/>
                  <a:pt x="18740" y="5487"/>
                  <a:pt x="18831" y="5327"/>
                </a:cubicBezTo>
                <a:cubicBezTo>
                  <a:pt x="18946" y="5144"/>
                  <a:pt x="19060" y="4984"/>
                  <a:pt x="19197" y="4825"/>
                </a:cubicBezTo>
                <a:cubicBezTo>
                  <a:pt x="19379" y="4642"/>
                  <a:pt x="19493" y="4437"/>
                  <a:pt x="19630" y="4254"/>
                </a:cubicBezTo>
                <a:cubicBezTo>
                  <a:pt x="19790" y="4071"/>
                  <a:pt x="20064" y="3980"/>
                  <a:pt x="20155" y="3752"/>
                </a:cubicBezTo>
                <a:cubicBezTo>
                  <a:pt x="20155" y="3752"/>
                  <a:pt x="20224" y="3752"/>
                  <a:pt x="20224" y="3729"/>
                </a:cubicBezTo>
                <a:cubicBezTo>
                  <a:pt x="20292" y="3615"/>
                  <a:pt x="20520" y="3729"/>
                  <a:pt x="20566" y="3524"/>
                </a:cubicBezTo>
                <a:cubicBezTo>
                  <a:pt x="20566" y="3455"/>
                  <a:pt x="20749" y="3387"/>
                  <a:pt x="20840" y="3318"/>
                </a:cubicBezTo>
                <a:cubicBezTo>
                  <a:pt x="20863" y="3295"/>
                  <a:pt x="20863" y="3250"/>
                  <a:pt x="20886" y="3250"/>
                </a:cubicBezTo>
                <a:lnTo>
                  <a:pt x="21228" y="3158"/>
                </a:lnTo>
                <a:cubicBezTo>
                  <a:pt x="21502" y="2976"/>
                  <a:pt x="22164" y="2565"/>
                  <a:pt x="22324" y="2496"/>
                </a:cubicBezTo>
                <a:cubicBezTo>
                  <a:pt x="22483" y="2405"/>
                  <a:pt x="23191" y="2200"/>
                  <a:pt x="23396" y="2154"/>
                </a:cubicBezTo>
                <a:cubicBezTo>
                  <a:pt x="23602" y="2086"/>
                  <a:pt x="23967" y="2040"/>
                  <a:pt x="24058" y="1994"/>
                </a:cubicBezTo>
                <a:cubicBezTo>
                  <a:pt x="24097" y="1975"/>
                  <a:pt x="24152" y="1968"/>
                  <a:pt x="24206" y="1968"/>
                </a:cubicBezTo>
                <a:close/>
                <a:moveTo>
                  <a:pt x="66336" y="6373"/>
                </a:moveTo>
                <a:cubicBezTo>
                  <a:pt x="66425" y="6373"/>
                  <a:pt x="66615" y="6448"/>
                  <a:pt x="66696" y="6468"/>
                </a:cubicBezTo>
                <a:cubicBezTo>
                  <a:pt x="66787" y="6491"/>
                  <a:pt x="66742" y="6537"/>
                  <a:pt x="66559" y="6582"/>
                </a:cubicBezTo>
                <a:lnTo>
                  <a:pt x="66536" y="6765"/>
                </a:lnTo>
                <a:cubicBezTo>
                  <a:pt x="66536" y="6879"/>
                  <a:pt x="66376" y="6970"/>
                  <a:pt x="66354" y="7084"/>
                </a:cubicBezTo>
                <a:cubicBezTo>
                  <a:pt x="66331" y="7176"/>
                  <a:pt x="66331" y="7244"/>
                  <a:pt x="66171" y="7267"/>
                </a:cubicBezTo>
                <a:cubicBezTo>
                  <a:pt x="66125" y="7290"/>
                  <a:pt x="66080" y="7404"/>
                  <a:pt x="66034" y="7472"/>
                </a:cubicBezTo>
                <a:lnTo>
                  <a:pt x="65988" y="7609"/>
                </a:lnTo>
                <a:cubicBezTo>
                  <a:pt x="65852" y="7701"/>
                  <a:pt x="65600" y="7883"/>
                  <a:pt x="65623" y="7906"/>
                </a:cubicBezTo>
                <a:cubicBezTo>
                  <a:pt x="65646" y="7952"/>
                  <a:pt x="65463" y="8020"/>
                  <a:pt x="65395" y="8043"/>
                </a:cubicBezTo>
                <a:cubicBezTo>
                  <a:pt x="65327" y="8066"/>
                  <a:pt x="65075" y="8294"/>
                  <a:pt x="65007" y="8363"/>
                </a:cubicBezTo>
                <a:cubicBezTo>
                  <a:pt x="64984" y="8380"/>
                  <a:pt x="64960" y="8387"/>
                  <a:pt x="64936" y="8387"/>
                </a:cubicBezTo>
                <a:cubicBezTo>
                  <a:pt x="64866" y="8387"/>
                  <a:pt x="64802" y="8323"/>
                  <a:pt x="64802" y="8271"/>
                </a:cubicBezTo>
                <a:cubicBezTo>
                  <a:pt x="64799" y="8262"/>
                  <a:pt x="64790" y="8259"/>
                  <a:pt x="64778" y="8259"/>
                </a:cubicBezTo>
                <a:cubicBezTo>
                  <a:pt x="64693" y="8259"/>
                  <a:pt x="64413" y="8437"/>
                  <a:pt x="64254" y="8477"/>
                </a:cubicBezTo>
                <a:cubicBezTo>
                  <a:pt x="64162" y="8499"/>
                  <a:pt x="64122" y="8505"/>
                  <a:pt x="64108" y="8505"/>
                </a:cubicBezTo>
                <a:cubicBezTo>
                  <a:pt x="64094" y="8505"/>
                  <a:pt x="64105" y="8499"/>
                  <a:pt x="64117" y="8499"/>
                </a:cubicBezTo>
                <a:cubicBezTo>
                  <a:pt x="64162" y="8477"/>
                  <a:pt x="64117" y="8408"/>
                  <a:pt x="64071" y="8385"/>
                </a:cubicBezTo>
                <a:cubicBezTo>
                  <a:pt x="64068" y="8382"/>
                  <a:pt x="64064" y="8381"/>
                  <a:pt x="64058" y="8381"/>
                </a:cubicBezTo>
                <a:cubicBezTo>
                  <a:pt x="64019" y="8381"/>
                  <a:pt x="63922" y="8446"/>
                  <a:pt x="63843" y="8545"/>
                </a:cubicBezTo>
                <a:lnTo>
                  <a:pt x="63752" y="8636"/>
                </a:lnTo>
                <a:cubicBezTo>
                  <a:pt x="63744" y="8644"/>
                  <a:pt x="63724" y="8647"/>
                  <a:pt x="63700" y="8647"/>
                </a:cubicBezTo>
                <a:cubicBezTo>
                  <a:pt x="63653" y="8647"/>
                  <a:pt x="63592" y="8636"/>
                  <a:pt x="63592" y="8636"/>
                </a:cubicBezTo>
                <a:cubicBezTo>
                  <a:pt x="63580" y="8534"/>
                  <a:pt x="63535" y="8505"/>
                  <a:pt x="63475" y="8505"/>
                </a:cubicBezTo>
                <a:cubicBezTo>
                  <a:pt x="63415" y="8505"/>
                  <a:pt x="63341" y="8534"/>
                  <a:pt x="63272" y="8545"/>
                </a:cubicBezTo>
                <a:lnTo>
                  <a:pt x="63135" y="8568"/>
                </a:lnTo>
                <a:cubicBezTo>
                  <a:pt x="62998" y="8568"/>
                  <a:pt x="62747" y="8591"/>
                  <a:pt x="62587" y="8591"/>
                </a:cubicBezTo>
                <a:lnTo>
                  <a:pt x="62428" y="8728"/>
                </a:lnTo>
                <a:lnTo>
                  <a:pt x="62382" y="8751"/>
                </a:lnTo>
                <a:cubicBezTo>
                  <a:pt x="62314" y="8728"/>
                  <a:pt x="62177" y="8659"/>
                  <a:pt x="62108" y="8568"/>
                </a:cubicBezTo>
                <a:lnTo>
                  <a:pt x="61971" y="8591"/>
                </a:lnTo>
                <a:lnTo>
                  <a:pt x="61811" y="8636"/>
                </a:lnTo>
                <a:cubicBezTo>
                  <a:pt x="61629" y="8614"/>
                  <a:pt x="61378" y="8614"/>
                  <a:pt x="61241" y="8614"/>
                </a:cubicBezTo>
                <a:lnTo>
                  <a:pt x="61104" y="8659"/>
                </a:lnTo>
                <a:lnTo>
                  <a:pt x="60990" y="8682"/>
                </a:lnTo>
                <a:cubicBezTo>
                  <a:pt x="60933" y="8694"/>
                  <a:pt x="60819" y="8699"/>
                  <a:pt x="60707" y="8699"/>
                </a:cubicBezTo>
                <a:cubicBezTo>
                  <a:pt x="60596" y="8699"/>
                  <a:pt x="60488" y="8694"/>
                  <a:pt x="60442" y="8682"/>
                </a:cubicBezTo>
                <a:cubicBezTo>
                  <a:pt x="60351" y="8682"/>
                  <a:pt x="60236" y="8659"/>
                  <a:pt x="60214" y="8636"/>
                </a:cubicBezTo>
                <a:lnTo>
                  <a:pt x="60168" y="8614"/>
                </a:lnTo>
                <a:cubicBezTo>
                  <a:pt x="60168" y="8591"/>
                  <a:pt x="60191" y="8568"/>
                  <a:pt x="60191" y="8522"/>
                </a:cubicBezTo>
                <a:cubicBezTo>
                  <a:pt x="60214" y="8522"/>
                  <a:pt x="60282" y="8454"/>
                  <a:pt x="60351" y="8363"/>
                </a:cubicBezTo>
                <a:lnTo>
                  <a:pt x="60442" y="8340"/>
                </a:lnTo>
                <a:lnTo>
                  <a:pt x="60533" y="8294"/>
                </a:lnTo>
                <a:cubicBezTo>
                  <a:pt x="60647" y="8226"/>
                  <a:pt x="61195" y="7997"/>
                  <a:pt x="61332" y="7906"/>
                </a:cubicBezTo>
                <a:cubicBezTo>
                  <a:pt x="61492" y="7792"/>
                  <a:pt x="61697" y="7678"/>
                  <a:pt x="61811" y="7609"/>
                </a:cubicBezTo>
                <a:lnTo>
                  <a:pt x="61903" y="7586"/>
                </a:lnTo>
                <a:lnTo>
                  <a:pt x="61948" y="7586"/>
                </a:lnTo>
                <a:cubicBezTo>
                  <a:pt x="61960" y="7590"/>
                  <a:pt x="61973" y="7592"/>
                  <a:pt x="61988" y="7592"/>
                </a:cubicBezTo>
                <a:cubicBezTo>
                  <a:pt x="62061" y="7592"/>
                  <a:pt x="62165" y="7545"/>
                  <a:pt x="62222" y="7450"/>
                </a:cubicBezTo>
                <a:lnTo>
                  <a:pt x="62451" y="7404"/>
                </a:lnTo>
                <a:lnTo>
                  <a:pt x="62656" y="7335"/>
                </a:lnTo>
                <a:cubicBezTo>
                  <a:pt x="62884" y="7244"/>
                  <a:pt x="63318" y="7062"/>
                  <a:pt x="63386" y="7062"/>
                </a:cubicBezTo>
                <a:cubicBezTo>
                  <a:pt x="63478" y="7062"/>
                  <a:pt x="63660" y="6993"/>
                  <a:pt x="63774" y="6925"/>
                </a:cubicBezTo>
                <a:lnTo>
                  <a:pt x="63911" y="6856"/>
                </a:lnTo>
                <a:cubicBezTo>
                  <a:pt x="63915" y="6853"/>
                  <a:pt x="63919" y="6851"/>
                  <a:pt x="63925" y="6851"/>
                </a:cubicBezTo>
                <a:cubicBezTo>
                  <a:pt x="63959" y="6851"/>
                  <a:pt x="64029" y="6902"/>
                  <a:pt x="64048" y="6902"/>
                </a:cubicBezTo>
                <a:cubicBezTo>
                  <a:pt x="64117" y="6879"/>
                  <a:pt x="64140" y="6788"/>
                  <a:pt x="64208" y="6788"/>
                </a:cubicBezTo>
                <a:lnTo>
                  <a:pt x="64277" y="6788"/>
                </a:lnTo>
                <a:cubicBezTo>
                  <a:pt x="64281" y="6789"/>
                  <a:pt x="64286" y="6789"/>
                  <a:pt x="64291" y="6789"/>
                </a:cubicBezTo>
                <a:cubicBezTo>
                  <a:pt x="64398" y="6789"/>
                  <a:pt x="64694" y="6582"/>
                  <a:pt x="64824" y="6582"/>
                </a:cubicBezTo>
                <a:cubicBezTo>
                  <a:pt x="64984" y="6582"/>
                  <a:pt x="65395" y="6468"/>
                  <a:pt x="65532" y="6445"/>
                </a:cubicBezTo>
                <a:cubicBezTo>
                  <a:pt x="65548" y="6443"/>
                  <a:pt x="65565" y="6441"/>
                  <a:pt x="65584" y="6441"/>
                </a:cubicBezTo>
                <a:cubicBezTo>
                  <a:pt x="65695" y="6441"/>
                  <a:pt x="65850" y="6481"/>
                  <a:pt x="65935" y="6481"/>
                </a:cubicBezTo>
                <a:cubicBezTo>
                  <a:pt x="65960" y="6481"/>
                  <a:pt x="65979" y="6477"/>
                  <a:pt x="65988" y="6468"/>
                </a:cubicBezTo>
                <a:cubicBezTo>
                  <a:pt x="66057" y="6445"/>
                  <a:pt x="66262" y="6400"/>
                  <a:pt x="66308" y="6377"/>
                </a:cubicBezTo>
                <a:cubicBezTo>
                  <a:pt x="66316" y="6374"/>
                  <a:pt x="66325" y="6373"/>
                  <a:pt x="66336" y="6373"/>
                </a:cubicBezTo>
                <a:close/>
                <a:moveTo>
                  <a:pt x="22097" y="0"/>
                </a:moveTo>
                <a:cubicBezTo>
                  <a:pt x="21986" y="0"/>
                  <a:pt x="21881" y="55"/>
                  <a:pt x="21776" y="100"/>
                </a:cubicBezTo>
                <a:cubicBezTo>
                  <a:pt x="21593" y="145"/>
                  <a:pt x="21411" y="260"/>
                  <a:pt x="21205" y="282"/>
                </a:cubicBezTo>
                <a:cubicBezTo>
                  <a:pt x="21068" y="305"/>
                  <a:pt x="20977" y="328"/>
                  <a:pt x="20863" y="419"/>
                </a:cubicBezTo>
                <a:lnTo>
                  <a:pt x="20657" y="533"/>
                </a:lnTo>
                <a:cubicBezTo>
                  <a:pt x="20429" y="648"/>
                  <a:pt x="20041" y="807"/>
                  <a:pt x="19790" y="922"/>
                </a:cubicBezTo>
                <a:lnTo>
                  <a:pt x="19585" y="1036"/>
                </a:lnTo>
                <a:lnTo>
                  <a:pt x="19105" y="1355"/>
                </a:lnTo>
                <a:cubicBezTo>
                  <a:pt x="19128" y="1515"/>
                  <a:pt x="18946" y="1446"/>
                  <a:pt x="18900" y="1492"/>
                </a:cubicBezTo>
                <a:cubicBezTo>
                  <a:pt x="18879" y="1527"/>
                  <a:pt x="18859" y="1538"/>
                  <a:pt x="18839" y="1538"/>
                </a:cubicBezTo>
                <a:cubicBezTo>
                  <a:pt x="18799" y="1538"/>
                  <a:pt x="18765" y="1490"/>
                  <a:pt x="18746" y="1490"/>
                </a:cubicBezTo>
                <a:cubicBezTo>
                  <a:pt x="18744" y="1490"/>
                  <a:pt x="18742" y="1490"/>
                  <a:pt x="18740" y="1492"/>
                </a:cubicBezTo>
                <a:cubicBezTo>
                  <a:pt x="18672" y="1515"/>
                  <a:pt x="18649" y="1606"/>
                  <a:pt x="18603" y="1652"/>
                </a:cubicBezTo>
                <a:cubicBezTo>
                  <a:pt x="18580" y="1698"/>
                  <a:pt x="18535" y="1743"/>
                  <a:pt x="18466" y="1766"/>
                </a:cubicBezTo>
                <a:cubicBezTo>
                  <a:pt x="18352" y="1835"/>
                  <a:pt x="18147" y="1903"/>
                  <a:pt x="18124" y="1971"/>
                </a:cubicBezTo>
                <a:cubicBezTo>
                  <a:pt x="18101" y="2131"/>
                  <a:pt x="17896" y="2131"/>
                  <a:pt x="17850" y="2268"/>
                </a:cubicBezTo>
                <a:lnTo>
                  <a:pt x="17759" y="2428"/>
                </a:lnTo>
                <a:cubicBezTo>
                  <a:pt x="17553" y="2588"/>
                  <a:pt x="17188" y="2953"/>
                  <a:pt x="16937" y="3204"/>
                </a:cubicBezTo>
                <a:lnTo>
                  <a:pt x="16823" y="3455"/>
                </a:lnTo>
                <a:lnTo>
                  <a:pt x="16823" y="3501"/>
                </a:lnTo>
                <a:cubicBezTo>
                  <a:pt x="16800" y="3524"/>
                  <a:pt x="16572" y="3661"/>
                  <a:pt x="16549" y="3729"/>
                </a:cubicBezTo>
                <a:cubicBezTo>
                  <a:pt x="16526" y="3797"/>
                  <a:pt x="16435" y="4026"/>
                  <a:pt x="16389" y="4094"/>
                </a:cubicBezTo>
                <a:cubicBezTo>
                  <a:pt x="16343" y="4140"/>
                  <a:pt x="16252" y="4322"/>
                  <a:pt x="16161" y="4482"/>
                </a:cubicBezTo>
                <a:lnTo>
                  <a:pt x="16115" y="4642"/>
                </a:lnTo>
                <a:cubicBezTo>
                  <a:pt x="16070" y="4779"/>
                  <a:pt x="16001" y="4962"/>
                  <a:pt x="16024" y="5099"/>
                </a:cubicBezTo>
                <a:lnTo>
                  <a:pt x="16070" y="5258"/>
                </a:lnTo>
                <a:cubicBezTo>
                  <a:pt x="16024" y="5395"/>
                  <a:pt x="15978" y="5783"/>
                  <a:pt x="15955" y="6103"/>
                </a:cubicBezTo>
                <a:lnTo>
                  <a:pt x="15910" y="6400"/>
                </a:lnTo>
                <a:cubicBezTo>
                  <a:pt x="15818" y="6856"/>
                  <a:pt x="16001" y="7290"/>
                  <a:pt x="16138" y="7746"/>
                </a:cubicBezTo>
                <a:cubicBezTo>
                  <a:pt x="16184" y="7929"/>
                  <a:pt x="16275" y="8134"/>
                  <a:pt x="16366" y="8340"/>
                </a:cubicBezTo>
                <a:lnTo>
                  <a:pt x="16458" y="8499"/>
                </a:lnTo>
                <a:cubicBezTo>
                  <a:pt x="16617" y="8682"/>
                  <a:pt x="16594" y="8910"/>
                  <a:pt x="16412" y="9002"/>
                </a:cubicBezTo>
                <a:lnTo>
                  <a:pt x="16275" y="9002"/>
                </a:lnTo>
                <a:lnTo>
                  <a:pt x="16024" y="8979"/>
                </a:lnTo>
                <a:cubicBezTo>
                  <a:pt x="15818" y="9093"/>
                  <a:pt x="15316" y="9504"/>
                  <a:pt x="15111" y="9527"/>
                </a:cubicBezTo>
                <a:cubicBezTo>
                  <a:pt x="15020" y="9549"/>
                  <a:pt x="14871" y="9549"/>
                  <a:pt x="14737" y="9549"/>
                </a:cubicBezTo>
                <a:cubicBezTo>
                  <a:pt x="14603" y="9549"/>
                  <a:pt x="14483" y="9549"/>
                  <a:pt x="14449" y="9572"/>
                </a:cubicBezTo>
                <a:cubicBezTo>
                  <a:pt x="14380" y="9641"/>
                  <a:pt x="14084" y="9801"/>
                  <a:pt x="13992" y="9823"/>
                </a:cubicBezTo>
                <a:cubicBezTo>
                  <a:pt x="13901" y="9869"/>
                  <a:pt x="13673" y="10006"/>
                  <a:pt x="13490" y="10166"/>
                </a:cubicBezTo>
                <a:lnTo>
                  <a:pt x="13239" y="10006"/>
                </a:lnTo>
                <a:cubicBezTo>
                  <a:pt x="13239" y="10006"/>
                  <a:pt x="13125" y="10052"/>
                  <a:pt x="13125" y="10052"/>
                </a:cubicBezTo>
                <a:cubicBezTo>
                  <a:pt x="13148" y="10189"/>
                  <a:pt x="13034" y="10166"/>
                  <a:pt x="12942" y="10189"/>
                </a:cubicBezTo>
                <a:lnTo>
                  <a:pt x="12691" y="10211"/>
                </a:lnTo>
                <a:cubicBezTo>
                  <a:pt x="12440" y="10257"/>
                  <a:pt x="12075" y="10348"/>
                  <a:pt x="11915" y="10440"/>
                </a:cubicBezTo>
                <a:lnTo>
                  <a:pt x="11756" y="10508"/>
                </a:lnTo>
                <a:lnTo>
                  <a:pt x="11276" y="10554"/>
                </a:lnTo>
                <a:cubicBezTo>
                  <a:pt x="11232" y="10534"/>
                  <a:pt x="11192" y="10526"/>
                  <a:pt x="11155" y="10526"/>
                </a:cubicBezTo>
                <a:cubicBezTo>
                  <a:pt x="11019" y="10526"/>
                  <a:pt x="10922" y="10632"/>
                  <a:pt x="10797" y="10668"/>
                </a:cubicBezTo>
                <a:cubicBezTo>
                  <a:pt x="10797" y="10668"/>
                  <a:pt x="10774" y="10645"/>
                  <a:pt x="10774" y="10645"/>
                </a:cubicBezTo>
                <a:cubicBezTo>
                  <a:pt x="10746" y="10631"/>
                  <a:pt x="10719" y="10626"/>
                  <a:pt x="10693" y="10626"/>
                </a:cubicBezTo>
                <a:cubicBezTo>
                  <a:pt x="10599" y="10626"/>
                  <a:pt x="10510" y="10693"/>
                  <a:pt x="10400" y="10693"/>
                </a:cubicBezTo>
                <a:cubicBezTo>
                  <a:pt x="10388" y="10693"/>
                  <a:pt x="10376" y="10693"/>
                  <a:pt x="10363" y="10691"/>
                </a:cubicBezTo>
                <a:cubicBezTo>
                  <a:pt x="10347" y="10688"/>
                  <a:pt x="10330" y="10686"/>
                  <a:pt x="10313" y="10686"/>
                </a:cubicBezTo>
                <a:cubicBezTo>
                  <a:pt x="10205" y="10686"/>
                  <a:pt x="10070" y="10740"/>
                  <a:pt x="9952" y="10759"/>
                </a:cubicBezTo>
                <a:cubicBezTo>
                  <a:pt x="9815" y="10805"/>
                  <a:pt x="9656" y="10805"/>
                  <a:pt x="9541" y="10873"/>
                </a:cubicBezTo>
                <a:cubicBezTo>
                  <a:pt x="9475" y="10913"/>
                  <a:pt x="9417" y="10937"/>
                  <a:pt x="9361" y="10937"/>
                </a:cubicBezTo>
                <a:cubicBezTo>
                  <a:pt x="9321" y="10937"/>
                  <a:pt x="9283" y="10925"/>
                  <a:pt x="9245" y="10896"/>
                </a:cubicBezTo>
                <a:lnTo>
                  <a:pt x="9153" y="10850"/>
                </a:lnTo>
                <a:cubicBezTo>
                  <a:pt x="9108" y="10873"/>
                  <a:pt x="8537" y="11033"/>
                  <a:pt x="8332" y="11056"/>
                </a:cubicBezTo>
                <a:cubicBezTo>
                  <a:pt x="8247" y="11065"/>
                  <a:pt x="8154" y="11071"/>
                  <a:pt x="8066" y="11071"/>
                </a:cubicBezTo>
                <a:cubicBezTo>
                  <a:pt x="7942" y="11071"/>
                  <a:pt x="7828" y="11060"/>
                  <a:pt x="7761" y="11033"/>
                </a:cubicBezTo>
                <a:lnTo>
                  <a:pt x="7693" y="11056"/>
                </a:lnTo>
                <a:cubicBezTo>
                  <a:pt x="7601" y="11056"/>
                  <a:pt x="7533" y="11124"/>
                  <a:pt x="7442" y="11170"/>
                </a:cubicBezTo>
                <a:cubicBezTo>
                  <a:pt x="7436" y="11172"/>
                  <a:pt x="7431" y="11173"/>
                  <a:pt x="7425" y="11173"/>
                </a:cubicBezTo>
                <a:cubicBezTo>
                  <a:pt x="7380" y="11173"/>
                  <a:pt x="7329" y="11124"/>
                  <a:pt x="7280" y="11124"/>
                </a:cubicBezTo>
                <a:cubicBezTo>
                  <a:pt x="7257" y="11124"/>
                  <a:pt x="7234" y="11136"/>
                  <a:pt x="7213" y="11170"/>
                </a:cubicBezTo>
                <a:cubicBezTo>
                  <a:pt x="7213" y="11193"/>
                  <a:pt x="7145" y="11193"/>
                  <a:pt x="7122" y="11193"/>
                </a:cubicBezTo>
                <a:cubicBezTo>
                  <a:pt x="7070" y="11124"/>
                  <a:pt x="7015" y="11101"/>
                  <a:pt x="6961" y="11101"/>
                </a:cubicBezTo>
                <a:cubicBezTo>
                  <a:pt x="6871" y="11101"/>
                  <a:pt x="6782" y="11164"/>
                  <a:pt x="6711" y="11193"/>
                </a:cubicBezTo>
                <a:cubicBezTo>
                  <a:pt x="6654" y="11216"/>
                  <a:pt x="6620" y="11227"/>
                  <a:pt x="6588" y="11227"/>
                </a:cubicBezTo>
                <a:cubicBezTo>
                  <a:pt x="6557" y="11227"/>
                  <a:pt x="6529" y="11216"/>
                  <a:pt x="6483" y="11193"/>
                </a:cubicBezTo>
                <a:cubicBezTo>
                  <a:pt x="6426" y="11170"/>
                  <a:pt x="6357" y="11159"/>
                  <a:pt x="6292" y="11159"/>
                </a:cubicBezTo>
                <a:cubicBezTo>
                  <a:pt x="6226" y="11159"/>
                  <a:pt x="6163" y="11170"/>
                  <a:pt x="6118" y="11193"/>
                </a:cubicBezTo>
                <a:cubicBezTo>
                  <a:pt x="5983" y="11260"/>
                  <a:pt x="5840" y="11280"/>
                  <a:pt x="5693" y="11280"/>
                </a:cubicBezTo>
                <a:cubicBezTo>
                  <a:pt x="5592" y="11280"/>
                  <a:pt x="5490" y="11271"/>
                  <a:pt x="5387" y="11261"/>
                </a:cubicBezTo>
                <a:lnTo>
                  <a:pt x="5136" y="11239"/>
                </a:lnTo>
                <a:cubicBezTo>
                  <a:pt x="4862" y="11261"/>
                  <a:pt x="4520" y="11307"/>
                  <a:pt x="4337" y="11375"/>
                </a:cubicBezTo>
                <a:lnTo>
                  <a:pt x="4155" y="11307"/>
                </a:lnTo>
                <a:cubicBezTo>
                  <a:pt x="4127" y="11298"/>
                  <a:pt x="4097" y="11294"/>
                  <a:pt x="4065" y="11294"/>
                </a:cubicBezTo>
                <a:cubicBezTo>
                  <a:pt x="3937" y="11294"/>
                  <a:pt x="3780" y="11353"/>
                  <a:pt x="3653" y="11353"/>
                </a:cubicBezTo>
                <a:lnTo>
                  <a:pt x="3516" y="11353"/>
                </a:lnTo>
                <a:cubicBezTo>
                  <a:pt x="3435" y="11326"/>
                  <a:pt x="3324" y="11315"/>
                  <a:pt x="3218" y="11315"/>
                </a:cubicBezTo>
                <a:cubicBezTo>
                  <a:pt x="3143" y="11315"/>
                  <a:pt x="3070" y="11320"/>
                  <a:pt x="3013" y="11330"/>
                </a:cubicBezTo>
                <a:lnTo>
                  <a:pt x="2945" y="11284"/>
                </a:lnTo>
                <a:cubicBezTo>
                  <a:pt x="2937" y="11283"/>
                  <a:pt x="2930" y="11282"/>
                  <a:pt x="2922" y="11282"/>
                </a:cubicBezTo>
                <a:cubicBezTo>
                  <a:pt x="2853" y="11282"/>
                  <a:pt x="2809" y="11349"/>
                  <a:pt x="2760" y="11349"/>
                </a:cubicBezTo>
                <a:cubicBezTo>
                  <a:pt x="2740" y="11349"/>
                  <a:pt x="2718" y="11338"/>
                  <a:pt x="2694" y="11307"/>
                </a:cubicBezTo>
                <a:cubicBezTo>
                  <a:pt x="2671" y="11261"/>
                  <a:pt x="2534" y="11261"/>
                  <a:pt x="2443" y="11239"/>
                </a:cubicBezTo>
                <a:cubicBezTo>
                  <a:pt x="2352" y="11216"/>
                  <a:pt x="2283" y="11193"/>
                  <a:pt x="2192" y="11193"/>
                </a:cubicBezTo>
                <a:lnTo>
                  <a:pt x="2032" y="11193"/>
                </a:lnTo>
                <a:cubicBezTo>
                  <a:pt x="1920" y="11156"/>
                  <a:pt x="1626" y="11118"/>
                  <a:pt x="1472" y="11118"/>
                </a:cubicBezTo>
                <a:cubicBezTo>
                  <a:pt x="1437" y="11118"/>
                  <a:pt x="1410" y="11120"/>
                  <a:pt x="1393" y="11124"/>
                </a:cubicBezTo>
                <a:cubicBezTo>
                  <a:pt x="1383" y="11126"/>
                  <a:pt x="1373" y="11127"/>
                  <a:pt x="1363" y="11127"/>
                </a:cubicBezTo>
                <a:cubicBezTo>
                  <a:pt x="1259" y="11127"/>
                  <a:pt x="1165" y="11027"/>
                  <a:pt x="1165" y="10965"/>
                </a:cubicBezTo>
                <a:cubicBezTo>
                  <a:pt x="1161" y="10953"/>
                  <a:pt x="1155" y="10948"/>
                  <a:pt x="1150" y="10948"/>
                </a:cubicBezTo>
                <a:cubicBezTo>
                  <a:pt x="1120" y="10948"/>
                  <a:pt x="1073" y="11068"/>
                  <a:pt x="1073" y="11124"/>
                </a:cubicBezTo>
                <a:cubicBezTo>
                  <a:pt x="1071" y="11128"/>
                  <a:pt x="1069" y="11130"/>
                  <a:pt x="1065" y="11130"/>
                </a:cubicBezTo>
                <a:cubicBezTo>
                  <a:pt x="1025" y="11130"/>
                  <a:pt x="883" y="10913"/>
                  <a:pt x="799" y="10850"/>
                </a:cubicBezTo>
                <a:cubicBezTo>
                  <a:pt x="782" y="10842"/>
                  <a:pt x="768" y="10838"/>
                  <a:pt x="757" y="10838"/>
                </a:cubicBezTo>
                <a:cubicBezTo>
                  <a:pt x="709" y="10838"/>
                  <a:pt x="712" y="10905"/>
                  <a:pt x="731" y="10942"/>
                </a:cubicBezTo>
                <a:cubicBezTo>
                  <a:pt x="754" y="10987"/>
                  <a:pt x="708" y="11010"/>
                  <a:pt x="617" y="11033"/>
                </a:cubicBezTo>
                <a:lnTo>
                  <a:pt x="617" y="11010"/>
                </a:lnTo>
                <a:lnTo>
                  <a:pt x="525" y="10850"/>
                </a:lnTo>
                <a:cubicBezTo>
                  <a:pt x="434" y="10691"/>
                  <a:pt x="274" y="10531"/>
                  <a:pt x="183" y="10508"/>
                </a:cubicBezTo>
                <a:lnTo>
                  <a:pt x="160" y="10508"/>
                </a:lnTo>
                <a:cubicBezTo>
                  <a:pt x="115" y="10599"/>
                  <a:pt x="0" y="10691"/>
                  <a:pt x="69" y="10805"/>
                </a:cubicBezTo>
                <a:lnTo>
                  <a:pt x="115" y="10919"/>
                </a:lnTo>
                <a:cubicBezTo>
                  <a:pt x="160" y="11010"/>
                  <a:pt x="434" y="11079"/>
                  <a:pt x="503" y="11124"/>
                </a:cubicBezTo>
                <a:cubicBezTo>
                  <a:pt x="571" y="11170"/>
                  <a:pt x="731" y="11239"/>
                  <a:pt x="845" y="11261"/>
                </a:cubicBezTo>
                <a:lnTo>
                  <a:pt x="708" y="11375"/>
                </a:lnTo>
                <a:cubicBezTo>
                  <a:pt x="640" y="11421"/>
                  <a:pt x="640" y="11512"/>
                  <a:pt x="777" y="11512"/>
                </a:cubicBezTo>
                <a:cubicBezTo>
                  <a:pt x="822" y="11535"/>
                  <a:pt x="868" y="11581"/>
                  <a:pt x="936" y="11604"/>
                </a:cubicBezTo>
                <a:lnTo>
                  <a:pt x="1096" y="11604"/>
                </a:lnTo>
                <a:cubicBezTo>
                  <a:pt x="1210" y="11604"/>
                  <a:pt x="1187" y="11649"/>
                  <a:pt x="1119" y="11695"/>
                </a:cubicBezTo>
                <a:cubicBezTo>
                  <a:pt x="1119" y="11718"/>
                  <a:pt x="1165" y="11809"/>
                  <a:pt x="1187" y="11809"/>
                </a:cubicBezTo>
                <a:cubicBezTo>
                  <a:pt x="1345" y="11868"/>
                  <a:pt x="1417" y="12028"/>
                  <a:pt x="1594" y="12028"/>
                </a:cubicBezTo>
                <a:cubicBezTo>
                  <a:pt x="1623" y="12028"/>
                  <a:pt x="1655" y="12024"/>
                  <a:pt x="1690" y="12015"/>
                </a:cubicBezTo>
                <a:cubicBezTo>
                  <a:pt x="1735" y="12015"/>
                  <a:pt x="1804" y="12060"/>
                  <a:pt x="1827" y="12083"/>
                </a:cubicBezTo>
                <a:lnTo>
                  <a:pt x="1895" y="12243"/>
                </a:lnTo>
                <a:cubicBezTo>
                  <a:pt x="2078" y="12243"/>
                  <a:pt x="2329" y="12174"/>
                  <a:pt x="2443" y="12083"/>
                </a:cubicBezTo>
                <a:lnTo>
                  <a:pt x="2534" y="12266"/>
                </a:lnTo>
                <a:lnTo>
                  <a:pt x="2580" y="12357"/>
                </a:lnTo>
                <a:cubicBezTo>
                  <a:pt x="2740" y="12425"/>
                  <a:pt x="2968" y="12540"/>
                  <a:pt x="3036" y="12562"/>
                </a:cubicBezTo>
                <a:cubicBezTo>
                  <a:pt x="3042" y="12565"/>
                  <a:pt x="3048" y="12567"/>
                  <a:pt x="3055" y="12567"/>
                </a:cubicBezTo>
                <a:cubicBezTo>
                  <a:pt x="3099" y="12567"/>
                  <a:pt x="3153" y="12502"/>
                  <a:pt x="3173" y="12403"/>
                </a:cubicBezTo>
                <a:lnTo>
                  <a:pt x="3310" y="12448"/>
                </a:lnTo>
                <a:lnTo>
                  <a:pt x="3401" y="12471"/>
                </a:lnTo>
                <a:cubicBezTo>
                  <a:pt x="3516" y="12517"/>
                  <a:pt x="3904" y="12722"/>
                  <a:pt x="4041" y="12745"/>
                </a:cubicBezTo>
                <a:lnTo>
                  <a:pt x="4360" y="12745"/>
                </a:lnTo>
                <a:lnTo>
                  <a:pt x="4383" y="12722"/>
                </a:lnTo>
                <a:lnTo>
                  <a:pt x="4497" y="12585"/>
                </a:lnTo>
                <a:cubicBezTo>
                  <a:pt x="4657" y="12654"/>
                  <a:pt x="4976" y="12631"/>
                  <a:pt x="5091" y="12654"/>
                </a:cubicBezTo>
                <a:cubicBezTo>
                  <a:pt x="5182" y="12677"/>
                  <a:pt x="5456" y="12745"/>
                  <a:pt x="5707" y="12813"/>
                </a:cubicBezTo>
                <a:lnTo>
                  <a:pt x="5889" y="12768"/>
                </a:lnTo>
                <a:lnTo>
                  <a:pt x="6118" y="12699"/>
                </a:lnTo>
                <a:cubicBezTo>
                  <a:pt x="6346" y="12745"/>
                  <a:pt x="6665" y="12768"/>
                  <a:pt x="6848" y="12768"/>
                </a:cubicBezTo>
                <a:lnTo>
                  <a:pt x="6985" y="12768"/>
                </a:lnTo>
                <a:cubicBezTo>
                  <a:pt x="7107" y="12768"/>
                  <a:pt x="7218" y="12778"/>
                  <a:pt x="7333" y="12778"/>
                </a:cubicBezTo>
                <a:cubicBezTo>
                  <a:pt x="7391" y="12778"/>
                  <a:pt x="7449" y="12775"/>
                  <a:pt x="7510" y="12768"/>
                </a:cubicBezTo>
                <a:lnTo>
                  <a:pt x="7647" y="12768"/>
                </a:lnTo>
                <a:cubicBezTo>
                  <a:pt x="7807" y="12722"/>
                  <a:pt x="8058" y="12677"/>
                  <a:pt x="8218" y="12677"/>
                </a:cubicBezTo>
                <a:lnTo>
                  <a:pt x="8355" y="12699"/>
                </a:lnTo>
                <a:lnTo>
                  <a:pt x="8857" y="12745"/>
                </a:lnTo>
                <a:cubicBezTo>
                  <a:pt x="9405" y="12677"/>
                  <a:pt x="10066" y="12585"/>
                  <a:pt x="10135" y="12562"/>
                </a:cubicBezTo>
                <a:cubicBezTo>
                  <a:pt x="10203" y="12562"/>
                  <a:pt x="10386" y="12517"/>
                  <a:pt x="10523" y="12494"/>
                </a:cubicBezTo>
                <a:lnTo>
                  <a:pt x="10660" y="12517"/>
                </a:lnTo>
                <a:lnTo>
                  <a:pt x="10774" y="12517"/>
                </a:lnTo>
                <a:cubicBezTo>
                  <a:pt x="10911" y="12471"/>
                  <a:pt x="11710" y="12380"/>
                  <a:pt x="11961" y="12334"/>
                </a:cubicBezTo>
                <a:cubicBezTo>
                  <a:pt x="12212" y="12311"/>
                  <a:pt x="12646" y="12220"/>
                  <a:pt x="12920" y="12174"/>
                </a:cubicBezTo>
                <a:lnTo>
                  <a:pt x="13171" y="12174"/>
                </a:lnTo>
                <a:lnTo>
                  <a:pt x="13239" y="12197"/>
                </a:lnTo>
                <a:cubicBezTo>
                  <a:pt x="13308" y="12152"/>
                  <a:pt x="13878" y="12083"/>
                  <a:pt x="14061" y="12037"/>
                </a:cubicBezTo>
                <a:cubicBezTo>
                  <a:pt x="14221" y="11969"/>
                  <a:pt x="14905" y="11809"/>
                  <a:pt x="15111" y="11764"/>
                </a:cubicBezTo>
                <a:cubicBezTo>
                  <a:pt x="15316" y="11718"/>
                  <a:pt x="15933" y="11558"/>
                  <a:pt x="16092" y="11490"/>
                </a:cubicBezTo>
                <a:cubicBezTo>
                  <a:pt x="16275" y="11444"/>
                  <a:pt x="16754" y="11284"/>
                  <a:pt x="17188" y="11147"/>
                </a:cubicBezTo>
                <a:lnTo>
                  <a:pt x="17553" y="11010"/>
                </a:lnTo>
                <a:lnTo>
                  <a:pt x="17736" y="10942"/>
                </a:lnTo>
                <a:cubicBezTo>
                  <a:pt x="17922" y="10905"/>
                  <a:pt x="18108" y="10867"/>
                  <a:pt x="18195" y="10867"/>
                </a:cubicBezTo>
                <a:cubicBezTo>
                  <a:pt x="18215" y="10867"/>
                  <a:pt x="18230" y="10869"/>
                  <a:pt x="18238" y="10873"/>
                </a:cubicBezTo>
                <a:lnTo>
                  <a:pt x="18284" y="10896"/>
                </a:lnTo>
                <a:lnTo>
                  <a:pt x="18375" y="10965"/>
                </a:lnTo>
                <a:cubicBezTo>
                  <a:pt x="18403" y="10909"/>
                  <a:pt x="18439" y="10879"/>
                  <a:pt x="18473" y="10879"/>
                </a:cubicBezTo>
                <a:cubicBezTo>
                  <a:pt x="18495" y="10879"/>
                  <a:pt x="18517" y="10892"/>
                  <a:pt x="18535" y="10919"/>
                </a:cubicBezTo>
                <a:lnTo>
                  <a:pt x="18557" y="10965"/>
                </a:lnTo>
                <a:cubicBezTo>
                  <a:pt x="18672" y="11239"/>
                  <a:pt x="18694" y="11284"/>
                  <a:pt x="18923" y="11353"/>
                </a:cubicBezTo>
                <a:lnTo>
                  <a:pt x="19014" y="11375"/>
                </a:lnTo>
                <a:cubicBezTo>
                  <a:pt x="19128" y="11421"/>
                  <a:pt x="19288" y="11512"/>
                  <a:pt x="19334" y="11535"/>
                </a:cubicBezTo>
                <a:cubicBezTo>
                  <a:pt x="19338" y="11544"/>
                  <a:pt x="19344" y="11548"/>
                  <a:pt x="19351" y="11548"/>
                </a:cubicBezTo>
                <a:cubicBezTo>
                  <a:pt x="19380" y="11548"/>
                  <a:pt x="19425" y="11485"/>
                  <a:pt x="19425" y="11467"/>
                </a:cubicBezTo>
                <a:cubicBezTo>
                  <a:pt x="19428" y="11461"/>
                  <a:pt x="19432" y="11459"/>
                  <a:pt x="19437" y="11459"/>
                </a:cubicBezTo>
                <a:cubicBezTo>
                  <a:pt x="19474" y="11459"/>
                  <a:pt x="19565" y="11589"/>
                  <a:pt x="19585" y="11649"/>
                </a:cubicBezTo>
                <a:cubicBezTo>
                  <a:pt x="19622" y="11706"/>
                  <a:pt x="19691" y="11747"/>
                  <a:pt x="19726" y="11747"/>
                </a:cubicBezTo>
                <a:cubicBezTo>
                  <a:pt x="19734" y="11747"/>
                  <a:pt x="19740" y="11745"/>
                  <a:pt x="19744" y="11741"/>
                </a:cubicBezTo>
                <a:cubicBezTo>
                  <a:pt x="19749" y="11736"/>
                  <a:pt x="19754" y="11735"/>
                  <a:pt x="19759" y="11735"/>
                </a:cubicBezTo>
                <a:cubicBezTo>
                  <a:pt x="19783" y="11735"/>
                  <a:pt x="19817" y="11772"/>
                  <a:pt x="19836" y="11809"/>
                </a:cubicBezTo>
                <a:lnTo>
                  <a:pt x="19881" y="11855"/>
                </a:lnTo>
                <a:lnTo>
                  <a:pt x="19950" y="11923"/>
                </a:lnTo>
                <a:cubicBezTo>
                  <a:pt x="19986" y="11950"/>
                  <a:pt x="20043" y="11959"/>
                  <a:pt x="20101" y="11959"/>
                </a:cubicBezTo>
                <a:cubicBezTo>
                  <a:pt x="20192" y="11959"/>
                  <a:pt x="20287" y="11937"/>
                  <a:pt x="20315" y="11923"/>
                </a:cubicBezTo>
                <a:cubicBezTo>
                  <a:pt x="20361" y="11878"/>
                  <a:pt x="20429" y="11878"/>
                  <a:pt x="20429" y="11878"/>
                </a:cubicBezTo>
                <a:lnTo>
                  <a:pt x="20429" y="11878"/>
                </a:lnTo>
                <a:cubicBezTo>
                  <a:pt x="20429" y="11878"/>
                  <a:pt x="20406" y="11969"/>
                  <a:pt x="20383" y="12015"/>
                </a:cubicBezTo>
                <a:cubicBezTo>
                  <a:pt x="20361" y="12060"/>
                  <a:pt x="20406" y="12106"/>
                  <a:pt x="20475" y="12106"/>
                </a:cubicBezTo>
                <a:lnTo>
                  <a:pt x="20520" y="12129"/>
                </a:lnTo>
                <a:cubicBezTo>
                  <a:pt x="20772" y="12197"/>
                  <a:pt x="21000" y="12311"/>
                  <a:pt x="21228" y="12357"/>
                </a:cubicBezTo>
                <a:cubicBezTo>
                  <a:pt x="21411" y="12380"/>
                  <a:pt x="21570" y="12357"/>
                  <a:pt x="21685" y="12494"/>
                </a:cubicBezTo>
                <a:cubicBezTo>
                  <a:pt x="21706" y="12516"/>
                  <a:pt x="21728" y="12524"/>
                  <a:pt x="21750" y="12524"/>
                </a:cubicBezTo>
                <a:cubicBezTo>
                  <a:pt x="21796" y="12524"/>
                  <a:pt x="21843" y="12487"/>
                  <a:pt x="21890" y="12471"/>
                </a:cubicBezTo>
                <a:lnTo>
                  <a:pt x="21981" y="12471"/>
                </a:lnTo>
                <a:cubicBezTo>
                  <a:pt x="22095" y="12471"/>
                  <a:pt x="22210" y="12540"/>
                  <a:pt x="22255" y="12608"/>
                </a:cubicBezTo>
                <a:lnTo>
                  <a:pt x="22369" y="12608"/>
                </a:lnTo>
                <a:cubicBezTo>
                  <a:pt x="22445" y="12608"/>
                  <a:pt x="22542" y="12588"/>
                  <a:pt x="22618" y="12588"/>
                </a:cubicBezTo>
                <a:cubicBezTo>
                  <a:pt x="22656" y="12588"/>
                  <a:pt x="22689" y="12593"/>
                  <a:pt x="22712" y="12608"/>
                </a:cubicBezTo>
                <a:lnTo>
                  <a:pt x="22871" y="12699"/>
                </a:lnTo>
                <a:cubicBezTo>
                  <a:pt x="23054" y="12699"/>
                  <a:pt x="23328" y="12722"/>
                  <a:pt x="23488" y="12791"/>
                </a:cubicBezTo>
                <a:lnTo>
                  <a:pt x="23648" y="12722"/>
                </a:lnTo>
                <a:lnTo>
                  <a:pt x="23807" y="12631"/>
                </a:lnTo>
                <a:cubicBezTo>
                  <a:pt x="23967" y="12722"/>
                  <a:pt x="24287" y="12813"/>
                  <a:pt x="24515" y="12836"/>
                </a:cubicBezTo>
                <a:lnTo>
                  <a:pt x="24606" y="12768"/>
                </a:lnTo>
                <a:cubicBezTo>
                  <a:pt x="24660" y="12720"/>
                  <a:pt x="24707" y="12704"/>
                  <a:pt x="24752" y="12704"/>
                </a:cubicBezTo>
                <a:cubicBezTo>
                  <a:pt x="24851" y="12704"/>
                  <a:pt x="24933" y="12787"/>
                  <a:pt x="25030" y="12787"/>
                </a:cubicBezTo>
                <a:cubicBezTo>
                  <a:pt x="25055" y="12787"/>
                  <a:pt x="25081" y="12782"/>
                  <a:pt x="25108" y="12768"/>
                </a:cubicBezTo>
                <a:cubicBezTo>
                  <a:pt x="25124" y="12768"/>
                  <a:pt x="25149" y="12778"/>
                  <a:pt x="25171" y="12778"/>
                </a:cubicBezTo>
                <a:cubicBezTo>
                  <a:pt x="25182" y="12778"/>
                  <a:pt x="25192" y="12775"/>
                  <a:pt x="25200" y="12768"/>
                </a:cubicBezTo>
                <a:cubicBezTo>
                  <a:pt x="25283" y="12705"/>
                  <a:pt x="25376" y="12690"/>
                  <a:pt x="25471" y="12690"/>
                </a:cubicBezTo>
                <a:cubicBezTo>
                  <a:pt x="25560" y="12690"/>
                  <a:pt x="25651" y="12703"/>
                  <a:pt x="25740" y="12703"/>
                </a:cubicBezTo>
                <a:cubicBezTo>
                  <a:pt x="25765" y="12703"/>
                  <a:pt x="25791" y="12702"/>
                  <a:pt x="25816" y="12699"/>
                </a:cubicBezTo>
                <a:cubicBezTo>
                  <a:pt x="26044" y="12677"/>
                  <a:pt x="26250" y="12631"/>
                  <a:pt x="26455" y="12608"/>
                </a:cubicBezTo>
                <a:lnTo>
                  <a:pt x="26775" y="12585"/>
                </a:lnTo>
                <a:cubicBezTo>
                  <a:pt x="27140" y="12540"/>
                  <a:pt x="27459" y="12517"/>
                  <a:pt x="27505" y="12494"/>
                </a:cubicBezTo>
                <a:lnTo>
                  <a:pt x="27528" y="12494"/>
                </a:lnTo>
                <a:cubicBezTo>
                  <a:pt x="27893" y="12425"/>
                  <a:pt x="28281" y="12334"/>
                  <a:pt x="28646" y="12266"/>
                </a:cubicBezTo>
                <a:cubicBezTo>
                  <a:pt x="28852" y="12243"/>
                  <a:pt x="29080" y="12266"/>
                  <a:pt x="29217" y="12174"/>
                </a:cubicBezTo>
                <a:cubicBezTo>
                  <a:pt x="29399" y="12037"/>
                  <a:pt x="29628" y="12129"/>
                  <a:pt x="29833" y="12060"/>
                </a:cubicBezTo>
                <a:lnTo>
                  <a:pt x="30061" y="11992"/>
                </a:lnTo>
                <a:cubicBezTo>
                  <a:pt x="30335" y="11923"/>
                  <a:pt x="30860" y="11809"/>
                  <a:pt x="30952" y="11764"/>
                </a:cubicBezTo>
                <a:cubicBezTo>
                  <a:pt x="31043" y="11718"/>
                  <a:pt x="31317" y="11649"/>
                  <a:pt x="31522" y="11627"/>
                </a:cubicBezTo>
                <a:lnTo>
                  <a:pt x="31728" y="11535"/>
                </a:lnTo>
                <a:lnTo>
                  <a:pt x="31956" y="11398"/>
                </a:lnTo>
                <a:cubicBezTo>
                  <a:pt x="32275" y="11330"/>
                  <a:pt x="33006" y="11147"/>
                  <a:pt x="33166" y="11079"/>
                </a:cubicBezTo>
                <a:cubicBezTo>
                  <a:pt x="33348" y="11033"/>
                  <a:pt x="34056" y="10691"/>
                  <a:pt x="34284" y="10622"/>
                </a:cubicBezTo>
                <a:cubicBezTo>
                  <a:pt x="34512" y="10577"/>
                  <a:pt x="35083" y="10462"/>
                  <a:pt x="35197" y="10394"/>
                </a:cubicBezTo>
                <a:cubicBezTo>
                  <a:pt x="35311" y="10348"/>
                  <a:pt x="35608" y="10211"/>
                  <a:pt x="35882" y="10120"/>
                </a:cubicBezTo>
                <a:lnTo>
                  <a:pt x="36110" y="10029"/>
                </a:lnTo>
                <a:cubicBezTo>
                  <a:pt x="36110" y="10029"/>
                  <a:pt x="36133" y="10006"/>
                  <a:pt x="36156" y="10006"/>
                </a:cubicBezTo>
                <a:lnTo>
                  <a:pt x="36521" y="9960"/>
                </a:lnTo>
                <a:cubicBezTo>
                  <a:pt x="36909" y="9801"/>
                  <a:pt x="37320" y="9618"/>
                  <a:pt x="37434" y="9549"/>
                </a:cubicBezTo>
                <a:lnTo>
                  <a:pt x="37571" y="9595"/>
                </a:lnTo>
                <a:cubicBezTo>
                  <a:pt x="37617" y="9595"/>
                  <a:pt x="37685" y="9572"/>
                  <a:pt x="37708" y="9549"/>
                </a:cubicBezTo>
                <a:lnTo>
                  <a:pt x="37845" y="9481"/>
                </a:lnTo>
                <a:cubicBezTo>
                  <a:pt x="37982" y="9390"/>
                  <a:pt x="38324" y="9253"/>
                  <a:pt x="38415" y="9230"/>
                </a:cubicBezTo>
                <a:cubicBezTo>
                  <a:pt x="38484" y="9207"/>
                  <a:pt x="38781" y="9139"/>
                  <a:pt x="38849" y="9093"/>
                </a:cubicBezTo>
                <a:cubicBezTo>
                  <a:pt x="38918" y="9047"/>
                  <a:pt x="39420" y="8796"/>
                  <a:pt x="39580" y="8728"/>
                </a:cubicBezTo>
                <a:cubicBezTo>
                  <a:pt x="39762" y="8659"/>
                  <a:pt x="40219" y="8431"/>
                  <a:pt x="40584" y="8203"/>
                </a:cubicBezTo>
                <a:lnTo>
                  <a:pt x="41018" y="8134"/>
                </a:lnTo>
                <a:cubicBezTo>
                  <a:pt x="41109" y="8111"/>
                  <a:pt x="41200" y="8043"/>
                  <a:pt x="41291" y="7997"/>
                </a:cubicBezTo>
                <a:cubicBezTo>
                  <a:pt x="41347" y="7960"/>
                  <a:pt x="41419" y="7923"/>
                  <a:pt x="41480" y="7923"/>
                </a:cubicBezTo>
                <a:cubicBezTo>
                  <a:pt x="41494" y="7923"/>
                  <a:pt x="41507" y="7925"/>
                  <a:pt x="41520" y="7929"/>
                </a:cubicBezTo>
                <a:cubicBezTo>
                  <a:pt x="41680" y="7929"/>
                  <a:pt x="41771" y="7860"/>
                  <a:pt x="41862" y="7792"/>
                </a:cubicBezTo>
                <a:lnTo>
                  <a:pt x="41908" y="7746"/>
                </a:lnTo>
                <a:cubicBezTo>
                  <a:pt x="41999" y="7701"/>
                  <a:pt x="42296" y="7655"/>
                  <a:pt x="42364" y="7609"/>
                </a:cubicBezTo>
                <a:cubicBezTo>
                  <a:pt x="42433" y="7564"/>
                  <a:pt x="42661" y="7495"/>
                  <a:pt x="42821" y="7427"/>
                </a:cubicBezTo>
                <a:lnTo>
                  <a:pt x="42958" y="7313"/>
                </a:lnTo>
                <a:cubicBezTo>
                  <a:pt x="43003" y="7290"/>
                  <a:pt x="43072" y="7267"/>
                  <a:pt x="43118" y="7244"/>
                </a:cubicBezTo>
                <a:lnTo>
                  <a:pt x="43620" y="7084"/>
                </a:lnTo>
                <a:cubicBezTo>
                  <a:pt x="44145" y="6902"/>
                  <a:pt x="44852" y="6673"/>
                  <a:pt x="44966" y="6628"/>
                </a:cubicBezTo>
                <a:cubicBezTo>
                  <a:pt x="45058" y="6605"/>
                  <a:pt x="45491" y="6491"/>
                  <a:pt x="45628" y="6422"/>
                </a:cubicBezTo>
                <a:cubicBezTo>
                  <a:pt x="45742" y="6377"/>
                  <a:pt x="46199" y="6194"/>
                  <a:pt x="46336" y="6171"/>
                </a:cubicBezTo>
                <a:cubicBezTo>
                  <a:pt x="46473" y="6148"/>
                  <a:pt x="46747" y="6034"/>
                  <a:pt x="46929" y="5920"/>
                </a:cubicBezTo>
                <a:lnTo>
                  <a:pt x="47135" y="5920"/>
                </a:lnTo>
                <a:cubicBezTo>
                  <a:pt x="47386" y="5920"/>
                  <a:pt x="47591" y="5829"/>
                  <a:pt x="47820" y="5738"/>
                </a:cubicBezTo>
                <a:cubicBezTo>
                  <a:pt x="47863" y="5723"/>
                  <a:pt x="47925" y="5671"/>
                  <a:pt x="47988" y="5671"/>
                </a:cubicBezTo>
                <a:cubicBezTo>
                  <a:pt x="48024" y="5671"/>
                  <a:pt x="48060" y="5688"/>
                  <a:pt x="48093" y="5738"/>
                </a:cubicBezTo>
                <a:cubicBezTo>
                  <a:pt x="48093" y="5738"/>
                  <a:pt x="48185" y="5738"/>
                  <a:pt x="48230" y="5692"/>
                </a:cubicBezTo>
                <a:cubicBezTo>
                  <a:pt x="48413" y="5555"/>
                  <a:pt x="48664" y="5532"/>
                  <a:pt x="48892" y="5487"/>
                </a:cubicBezTo>
                <a:lnTo>
                  <a:pt x="49212" y="5418"/>
                </a:lnTo>
                <a:cubicBezTo>
                  <a:pt x="49577" y="5350"/>
                  <a:pt x="50741" y="5076"/>
                  <a:pt x="51061" y="5007"/>
                </a:cubicBezTo>
                <a:cubicBezTo>
                  <a:pt x="51403" y="4962"/>
                  <a:pt x="51814" y="4847"/>
                  <a:pt x="51974" y="4779"/>
                </a:cubicBezTo>
                <a:lnTo>
                  <a:pt x="52156" y="4825"/>
                </a:lnTo>
                <a:cubicBezTo>
                  <a:pt x="52186" y="4830"/>
                  <a:pt x="52216" y="4832"/>
                  <a:pt x="52247" y="4832"/>
                </a:cubicBezTo>
                <a:cubicBezTo>
                  <a:pt x="52359" y="4832"/>
                  <a:pt x="52473" y="4795"/>
                  <a:pt x="52544" y="4688"/>
                </a:cubicBezTo>
                <a:cubicBezTo>
                  <a:pt x="52567" y="4665"/>
                  <a:pt x="52636" y="4665"/>
                  <a:pt x="52681" y="4665"/>
                </a:cubicBezTo>
                <a:cubicBezTo>
                  <a:pt x="52738" y="4653"/>
                  <a:pt x="52801" y="4653"/>
                  <a:pt x="52864" y="4653"/>
                </a:cubicBezTo>
                <a:cubicBezTo>
                  <a:pt x="52927" y="4653"/>
                  <a:pt x="52989" y="4653"/>
                  <a:pt x="53047" y="4642"/>
                </a:cubicBezTo>
                <a:cubicBezTo>
                  <a:pt x="53161" y="4642"/>
                  <a:pt x="53298" y="4596"/>
                  <a:pt x="53343" y="4551"/>
                </a:cubicBezTo>
                <a:lnTo>
                  <a:pt x="53435" y="4391"/>
                </a:lnTo>
                <a:cubicBezTo>
                  <a:pt x="53470" y="4418"/>
                  <a:pt x="53569" y="4427"/>
                  <a:pt x="53686" y="4427"/>
                </a:cubicBezTo>
                <a:cubicBezTo>
                  <a:pt x="53867" y="4427"/>
                  <a:pt x="54091" y="4405"/>
                  <a:pt x="54188" y="4391"/>
                </a:cubicBezTo>
                <a:cubicBezTo>
                  <a:pt x="54348" y="4345"/>
                  <a:pt x="54918" y="4254"/>
                  <a:pt x="55078" y="4231"/>
                </a:cubicBezTo>
                <a:cubicBezTo>
                  <a:pt x="55185" y="4204"/>
                  <a:pt x="55276" y="4193"/>
                  <a:pt x="55343" y="4193"/>
                </a:cubicBezTo>
                <a:cubicBezTo>
                  <a:pt x="55390" y="4193"/>
                  <a:pt x="55424" y="4199"/>
                  <a:pt x="55443" y="4208"/>
                </a:cubicBezTo>
                <a:cubicBezTo>
                  <a:pt x="55538" y="4181"/>
                  <a:pt x="55633" y="4146"/>
                  <a:pt x="55729" y="4146"/>
                </a:cubicBezTo>
                <a:cubicBezTo>
                  <a:pt x="55793" y="4146"/>
                  <a:pt x="55858" y="4162"/>
                  <a:pt x="55922" y="4208"/>
                </a:cubicBezTo>
                <a:lnTo>
                  <a:pt x="55968" y="4231"/>
                </a:lnTo>
                <a:cubicBezTo>
                  <a:pt x="56082" y="4163"/>
                  <a:pt x="56288" y="4094"/>
                  <a:pt x="56333" y="4071"/>
                </a:cubicBezTo>
                <a:cubicBezTo>
                  <a:pt x="56360" y="4054"/>
                  <a:pt x="56386" y="4047"/>
                  <a:pt x="56408" y="4047"/>
                </a:cubicBezTo>
                <a:cubicBezTo>
                  <a:pt x="56444" y="4047"/>
                  <a:pt x="56470" y="4066"/>
                  <a:pt x="56470" y="4094"/>
                </a:cubicBezTo>
                <a:cubicBezTo>
                  <a:pt x="56472" y="4096"/>
                  <a:pt x="56475" y="4096"/>
                  <a:pt x="56480" y="4096"/>
                </a:cubicBezTo>
                <a:cubicBezTo>
                  <a:pt x="56562" y="4096"/>
                  <a:pt x="57100" y="3934"/>
                  <a:pt x="57315" y="3934"/>
                </a:cubicBezTo>
                <a:cubicBezTo>
                  <a:pt x="57382" y="3928"/>
                  <a:pt x="57454" y="3925"/>
                  <a:pt x="57527" y="3925"/>
                </a:cubicBezTo>
                <a:cubicBezTo>
                  <a:pt x="57724" y="3925"/>
                  <a:pt x="57922" y="3947"/>
                  <a:pt x="58022" y="3980"/>
                </a:cubicBezTo>
                <a:lnTo>
                  <a:pt x="58091" y="3934"/>
                </a:lnTo>
                <a:lnTo>
                  <a:pt x="58274" y="3820"/>
                </a:lnTo>
                <a:cubicBezTo>
                  <a:pt x="58479" y="3820"/>
                  <a:pt x="58821" y="3797"/>
                  <a:pt x="59004" y="3775"/>
                </a:cubicBezTo>
                <a:lnTo>
                  <a:pt x="59187" y="3820"/>
                </a:lnTo>
                <a:lnTo>
                  <a:pt x="59369" y="3866"/>
                </a:lnTo>
                <a:cubicBezTo>
                  <a:pt x="59385" y="3788"/>
                  <a:pt x="59411" y="3742"/>
                  <a:pt x="59440" y="3742"/>
                </a:cubicBezTo>
                <a:cubicBezTo>
                  <a:pt x="59454" y="3742"/>
                  <a:pt x="59469" y="3753"/>
                  <a:pt x="59483" y="3775"/>
                </a:cubicBezTo>
                <a:lnTo>
                  <a:pt x="59575" y="3820"/>
                </a:lnTo>
                <a:lnTo>
                  <a:pt x="59711" y="3866"/>
                </a:lnTo>
                <a:cubicBezTo>
                  <a:pt x="59894" y="3843"/>
                  <a:pt x="60191" y="3797"/>
                  <a:pt x="60396" y="3775"/>
                </a:cubicBezTo>
                <a:lnTo>
                  <a:pt x="60579" y="3729"/>
                </a:lnTo>
                <a:lnTo>
                  <a:pt x="60739" y="3706"/>
                </a:lnTo>
                <a:cubicBezTo>
                  <a:pt x="60895" y="3706"/>
                  <a:pt x="61186" y="3756"/>
                  <a:pt x="61309" y="3756"/>
                </a:cubicBezTo>
                <a:cubicBezTo>
                  <a:pt x="61329" y="3756"/>
                  <a:pt x="61345" y="3755"/>
                  <a:pt x="61355" y="3752"/>
                </a:cubicBezTo>
                <a:cubicBezTo>
                  <a:pt x="61415" y="3732"/>
                  <a:pt x="61633" y="3607"/>
                  <a:pt x="61747" y="3607"/>
                </a:cubicBezTo>
                <a:cubicBezTo>
                  <a:pt x="61763" y="3607"/>
                  <a:pt x="61777" y="3609"/>
                  <a:pt x="61789" y="3615"/>
                </a:cubicBezTo>
                <a:cubicBezTo>
                  <a:pt x="61880" y="3661"/>
                  <a:pt x="63112" y="3661"/>
                  <a:pt x="63546" y="3661"/>
                </a:cubicBezTo>
                <a:cubicBezTo>
                  <a:pt x="63918" y="3661"/>
                  <a:pt x="64390" y="3761"/>
                  <a:pt x="64575" y="3761"/>
                </a:cubicBezTo>
                <a:cubicBezTo>
                  <a:pt x="64606" y="3761"/>
                  <a:pt x="64629" y="3758"/>
                  <a:pt x="64642" y="3752"/>
                </a:cubicBezTo>
                <a:cubicBezTo>
                  <a:pt x="64716" y="3733"/>
                  <a:pt x="64849" y="3700"/>
                  <a:pt x="64970" y="3700"/>
                </a:cubicBezTo>
                <a:cubicBezTo>
                  <a:pt x="64999" y="3700"/>
                  <a:pt x="65026" y="3702"/>
                  <a:pt x="65053" y="3706"/>
                </a:cubicBezTo>
                <a:lnTo>
                  <a:pt x="65144" y="3729"/>
                </a:lnTo>
                <a:cubicBezTo>
                  <a:pt x="65258" y="3775"/>
                  <a:pt x="65372" y="3843"/>
                  <a:pt x="65463" y="3889"/>
                </a:cubicBezTo>
                <a:lnTo>
                  <a:pt x="65578" y="3980"/>
                </a:lnTo>
                <a:cubicBezTo>
                  <a:pt x="65616" y="3957"/>
                  <a:pt x="65677" y="3950"/>
                  <a:pt x="65746" y="3950"/>
                </a:cubicBezTo>
                <a:cubicBezTo>
                  <a:pt x="65884" y="3950"/>
                  <a:pt x="66057" y="3980"/>
                  <a:pt x="66148" y="3980"/>
                </a:cubicBezTo>
                <a:cubicBezTo>
                  <a:pt x="66262" y="4003"/>
                  <a:pt x="66331" y="4026"/>
                  <a:pt x="66285" y="4071"/>
                </a:cubicBezTo>
                <a:lnTo>
                  <a:pt x="66285" y="4094"/>
                </a:lnTo>
                <a:lnTo>
                  <a:pt x="66240" y="4186"/>
                </a:lnTo>
                <a:cubicBezTo>
                  <a:pt x="66163" y="4186"/>
                  <a:pt x="66037" y="4165"/>
                  <a:pt x="65954" y="4165"/>
                </a:cubicBezTo>
                <a:cubicBezTo>
                  <a:pt x="65912" y="4165"/>
                  <a:pt x="65882" y="4170"/>
                  <a:pt x="65874" y="4186"/>
                </a:cubicBezTo>
                <a:cubicBezTo>
                  <a:pt x="65855" y="4225"/>
                  <a:pt x="65751" y="4332"/>
                  <a:pt x="65693" y="4332"/>
                </a:cubicBezTo>
                <a:cubicBezTo>
                  <a:pt x="65683" y="4332"/>
                  <a:pt x="65675" y="4329"/>
                  <a:pt x="65669" y="4322"/>
                </a:cubicBezTo>
                <a:cubicBezTo>
                  <a:pt x="65643" y="4305"/>
                  <a:pt x="65607" y="4298"/>
                  <a:pt x="65566" y="4298"/>
                </a:cubicBezTo>
                <a:cubicBezTo>
                  <a:pt x="65499" y="4298"/>
                  <a:pt x="65420" y="4317"/>
                  <a:pt x="65349" y="4345"/>
                </a:cubicBezTo>
                <a:lnTo>
                  <a:pt x="65258" y="4300"/>
                </a:lnTo>
                <a:cubicBezTo>
                  <a:pt x="65200" y="4261"/>
                  <a:pt x="65159" y="4247"/>
                  <a:pt x="65121" y="4247"/>
                </a:cubicBezTo>
                <a:cubicBezTo>
                  <a:pt x="65070" y="4247"/>
                  <a:pt x="65027" y="4273"/>
                  <a:pt x="64961" y="4300"/>
                </a:cubicBezTo>
                <a:lnTo>
                  <a:pt x="64824" y="4345"/>
                </a:lnTo>
                <a:cubicBezTo>
                  <a:pt x="64642" y="4391"/>
                  <a:pt x="64299" y="4437"/>
                  <a:pt x="64048" y="4459"/>
                </a:cubicBezTo>
                <a:lnTo>
                  <a:pt x="63820" y="4505"/>
                </a:lnTo>
                <a:cubicBezTo>
                  <a:pt x="63592" y="4551"/>
                  <a:pt x="63386" y="4665"/>
                  <a:pt x="63135" y="4665"/>
                </a:cubicBezTo>
                <a:cubicBezTo>
                  <a:pt x="63112" y="4665"/>
                  <a:pt x="63090" y="4710"/>
                  <a:pt x="63067" y="4733"/>
                </a:cubicBezTo>
                <a:lnTo>
                  <a:pt x="63044" y="4756"/>
                </a:lnTo>
                <a:cubicBezTo>
                  <a:pt x="62998" y="4779"/>
                  <a:pt x="62907" y="4779"/>
                  <a:pt x="62793" y="4779"/>
                </a:cubicBezTo>
                <a:lnTo>
                  <a:pt x="62679" y="4802"/>
                </a:lnTo>
                <a:cubicBezTo>
                  <a:pt x="62557" y="4843"/>
                  <a:pt x="62435" y="4920"/>
                  <a:pt x="62280" y="4920"/>
                </a:cubicBezTo>
                <a:cubicBezTo>
                  <a:pt x="62261" y="4920"/>
                  <a:pt x="62242" y="4918"/>
                  <a:pt x="62222" y="4916"/>
                </a:cubicBezTo>
                <a:cubicBezTo>
                  <a:pt x="62209" y="4912"/>
                  <a:pt x="62195" y="4910"/>
                  <a:pt x="62181" y="4910"/>
                </a:cubicBezTo>
                <a:cubicBezTo>
                  <a:pt x="62120" y="4910"/>
                  <a:pt x="62049" y="4943"/>
                  <a:pt x="61994" y="4962"/>
                </a:cubicBezTo>
                <a:lnTo>
                  <a:pt x="61766" y="5076"/>
                </a:lnTo>
                <a:cubicBezTo>
                  <a:pt x="61515" y="5167"/>
                  <a:pt x="61241" y="5304"/>
                  <a:pt x="61127" y="5350"/>
                </a:cubicBezTo>
                <a:lnTo>
                  <a:pt x="61241" y="5487"/>
                </a:lnTo>
                <a:lnTo>
                  <a:pt x="61264" y="5509"/>
                </a:lnTo>
                <a:cubicBezTo>
                  <a:pt x="61286" y="5532"/>
                  <a:pt x="61149" y="5532"/>
                  <a:pt x="61127" y="5532"/>
                </a:cubicBezTo>
                <a:cubicBezTo>
                  <a:pt x="61119" y="5528"/>
                  <a:pt x="61110" y="5526"/>
                  <a:pt x="61102" y="5526"/>
                </a:cubicBezTo>
                <a:cubicBezTo>
                  <a:pt x="61059" y="5526"/>
                  <a:pt x="61009" y="5571"/>
                  <a:pt x="60990" y="5646"/>
                </a:cubicBezTo>
                <a:lnTo>
                  <a:pt x="60898" y="5509"/>
                </a:lnTo>
                <a:cubicBezTo>
                  <a:pt x="60853" y="5441"/>
                  <a:pt x="60830" y="5412"/>
                  <a:pt x="60804" y="5412"/>
                </a:cubicBezTo>
                <a:cubicBezTo>
                  <a:pt x="60779" y="5412"/>
                  <a:pt x="60750" y="5441"/>
                  <a:pt x="60693" y="5487"/>
                </a:cubicBezTo>
                <a:cubicBezTo>
                  <a:pt x="60555" y="5585"/>
                  <a:pt x="60468" y="5751"/>
                  <a:pt x="60257" y="5751"/>
                </a:cubicBezTo>
                <a:cubicBezTo>
                  <a:pt x="60223" y="5751"/>
                  <a:pt x="60186" y="5747"/>
                  <a:pt x="60145" y="5738"/>
                </a:cubicBezTo>
                <a:lnTo>
                  <a:pt x="60008" y="5738"/>
                </a:lnTo>
                <a:cubicBezTo>
                  <a:pt x="59985" y="5760"/>
                  <a:pt x="60031" y="5829"/>
                  <a:pt x="60054" y="5852"/>
                </a:cubicBezTo>
                <a:cubicBezTo>
                  <a:pt x="60077" y="5897"/>
                  <a:pt x="59871" y="5897"/>
                  <a:pt x="59803" y="5897"/>
                </a:cubicBezTo>
                <a:cubicBezTo>
                  <a:pt x="59711" y="5897"/>
                  <a:pt x="59666" y="6080"/>
                  <a:pt x="59666" y="6126"/>
                </a:cubicBezTo>
                <a:cubicBezTo>
                  <a:pt x="59666" y="6171"/>
                  <a:pt x="59575" y="6240"/>
                  <a:pt x="59460" y="6240"/>
                </a:cubicBezTo>
                <a:lnTo>
                  <a:pt x="59369" y="6285"/>
                </a:lnTo>
                <a:lnTo>
                  <a:pt x="59278" y="6308"/>
                </a:lnTo>
                <a:cubicBezTo>
                  <a:pt x="59187" y="6354"/>
                  <a:pt x="58981" y="6468"/>
                  <a:pt x="58935" y="6468"/>
                </a:cubicBezTo>
                <a:cubicBezTo>
                  <a:pt x="58922" y="6475"/>
                  <a:pt x="58901" y="6477"/>
                  <a:pt x="58875" y="6477"/>
                </a:cubicBezTo>
                <a:cubicBezTo>
                  <a:pt x="58813" y="6477"/>
                  <a:pt x="58726" y="6461"/>
                  <a:pt x="58662" y="6445"/>
                </a:cubicBezTo>
                <a:lnTo>
                  <a:pt x="58662" y="6514"/>
                </a:lnTo>
                <a:cubicBezTo>
                  <a:pt x="58662" y="6673"/>
                  <a:pt x="58456" y="6651"/>
                  <a:pt x="58410" y="6719"/>
                </a:cubicBezTo>
                <a:lnTo>
                  <a:pt x="58365" y="6788"/>
                </a:lnTo>
                <a:cubicBezTo>
                  <a:pt x="58342" y="6879"/>
                  <a:pt x="58159" y="7039"/>
                  <a:pt x="58114" y="7084"/>
                </a:cubicBezTo>
                <a:cubicBezTo>
                  <a:pt x="58045" y="7107"/>
                  <a:pt x="57840" y="7221"/>
                  <a:pt x="57817" y="7267"/>
                </a:cubicBezTo>
                <a:cubicBezTo>
                  <a:pt x="57771" y="7313"/>
                  <a:pt x="57726" y="7450"/>
                  <a:pt x="57703" y="7586"/>
                </a:cubicBezTo>
                <a:lnTo>
                  <a:pt x="57703" y="7701"/>
                </a:lnTo>
                <a:cubicBezTo>
                  <a:pt x="57726" y="7906"/>
                  <a:pt x="57771" y="8134"/>
                  <a:pt x="57817" y="8340"/>
                </a:cubicBezTo>
                <a:cubicBezTo>
                  <a:pt x="57840" y="8454"/>
                  <a:pt x="57908" y="8545"/>
                  <a:pt x="57954" y="8659"/>
                </a:cubicBezTo>
                <a:lnTo>
                  <a:pt x="58000" y="8796"/>
                </a:lnTo>
                <a:cubicBezTo>
                  <a:pt x="58068" y="8910"/>
                  <a:pt x="58137" y="9093"/>
                  <a:pt x="58159" y="9161"/>
                </a:cubicBezTo>
                <a:lnTo>
                  <a:pt x="58137" y="9230"/>
                </a:lnTo>
                <a:cubicBezTo>
                  <a:pt x="58137" y="9230"/>
                  <a:pt x="58274" y="9504"/>
                  <a:pt x="58274" y="9504"/>
                </a:cubicBezTo>
                <a:cubicBezTo>
                  <a:pt x="58319" y="9572"/>
                  <a:pt x="58388" y="9641"/>
                  <a:pt x="58433" y="9709"/>
                </a:cubicBezTo>
                <a:lnTo>
                  <a:pt x="58456" y="9755"/>
                </a:lnTo>
                <a:cubicBezTo>
                  <a:pt x="58428" y="9783"/>
                  <a:pt x="58443" y="9803"/>
                  <a:pt x="58486" y="9803"/>
                </a:cubicBezTo>
                <a:cubicBezTo>
                  <a:pt x="58513" y="9803"/>
                  <a:pt x="58549" y="9795"/>
                  <a:pt x="58593" y="9778"/>
                </a:cubicBezTo>
                <a:lnTo>
                  <a:pt x="58639" y="9937"/>
                </a:lnTo>
                <a:cubicBezTo>
                  <a:pt x="58639" y="9983"/>
                  <a:pt x="58707" y="10052"/>
                  <a:pt x="58730" y="10097"/>
                </a:cubicBezTo>
                <a:cubicBezTo>
                  <a:pt x="58753" y="10120"/>
                  <a:pt x="58776" y="10166"/>
                  <a:pt x="58776" y="10166"/>
                </a:cubicBezTo>
                <a:cubicBezTo>
                  <a:pt x="58792" y="10164"/>
                  <a:pt x="58808" y="10164"/>
                  <a:pt x="58823" y="10164"/>
                </a:cubicBezTo>
                <a:cubicBezTo>
                  <a:pt x="59074" y="10164"/>
                  <a:pt x="59270" y="10327"/>
                  <a:pt x="59506" y="10348"/>
                </a:cubicBezTo>
                <a:cubicBezTo>
                  <a:pt x="59639" y="10348"/>
                  <a:pt x="59757" y="10428"/>
                  <a:pt x="59832" y="10428"/>
                </a:cubicBezTo>
                <a:cubicBezTo>
                  <a:pt x="59847" y="10428"/>
                  <a:pt x="59860" y="10424"/>
                  <a:pt x="59871" y="10417"/>
                </a:cubicBezTo>
                <a:cubicBezTo>
                  <a:pt x="59922" y="10385"/>
                  <a:pt x="59963" y="10373"/>
                  <a:pt x="59999" y="10373"/>
                </a:cubicBezTo>
                <a:cubicBezTo>
                  <a:pt x="60093" y="10373"/>
                  <a:pt x="60148" y="10459"/>
                  <a:pt x="60214" y="10508"/>
                </a:cubicBezTo>
                <a:lnTo>
                  <a:pt x="61013" y="10508"/>
                </a:lnTo>
                <a:cubicBezTo>
                  <a:pt x="61195" y="10508"/>
                  <a:pt x="61469" y="10508"/>
                  <a:pt x="61629" y="10485"/>
                </a:cubicBezTo>
                <a:lnTo>
                  <a:pt x="61766" y="10508"/>
                </a:lnTo>
                <a:lnTo>
                  <a:pt x="62017" y="10554"/>
                </a:lnTo>
                <a:cubicBezTo>
                  <a:pt x="62268" y="10531"/>
                  <a:pt x="62998" y="10394"/>
                  <a:pt x="63227" y="10371"/>
                </a:cubicBezTo>
                <a:cubicBezTo>
                  <a:pt x="63432" y="10348"/>
                  <a:pt x="63934" y="10280"/>
                  <a:pt x="64071" y="10234"/>
                </a:cubicBezTo>
                <a:cubicBezTo>
                  <a:pt x="64208" y="10211"/>
                  <a:pt x="64802" y="9983"/>
                  <a:pt x="64984" y="9915"/>
                </a:cubicBezTo>
                <a:cubicBezTo>
                  <a:pt x="65190" y="9846"/>
                  <a:pt x="65463" y="9778"/>
                  <a:pt x="65509" y="9778"/>
                </a:cubicBezTo>
                <a:cubicBezTo>
                  <a:pt x="65517" y="9782"/>
                  <a:pt x="65527" y="9784"/>
                  <a:pt x="65537" y="9784"/>
                </a:cubicBezTo>
                <a:cubicBezTo>
                  <a:pt x="65586" y="9784"/>
                  <a:pt x="65658" y="9743"/>
                  <a:pt x="65715" y="9686"/>
                </a:cubicBezTo>
                <a:lnTo>
                  <a:pt x="65737" y="9595"/>
                </a:lnTo>
                <a:lnTo>
                  <a:pt x="65760" y="9390"/>
                </a:lnTo>
                <a:cubicBezTo>
                  <a:pt x="65782" y="9411"/>
                  <a:pt x="65808" y="9420"/>
                  <a:pt x="65837" y="9420"/>
                </a:cubicBezTo>
                <a:cubicBezTo>
                  <a:pt x="65930" y="9420"/>
                  <a:pt x="66045" y="9328"/>
                  <a:pt x="66080" y="9276"/>
                </a:cubicBezTo>
                <a:cubicBezTo>
                  <a:pt x="66125" y="9184"/>
                  <a:pt x="66171" y="9093"/>
                  <a:pt x="66217" y="9070"/>
                </a:cubicBezTo>
                <a:lnTo>
                  <a:pt x="66262" y="9047"/>
                </a:lnTo>
                <a:lnTo>
                  <a:pt x="66285" y="9024"/>
                </a:lnTo>
                <a:cubicBezTo>
                  <a:pt x="66354" y="9024"/>
                  <a:pt x="66742" y="8910"/>
                  <a:pt x="66833" y="8819"/>
                </a:cubicBezTo>
                <a:cubicBezTo>
                  <a:pt x="66901" y="8728"/>
                  <a:pt x="66993" y="8614"/>
                  <a:pt x="67016" y="8568"/>
                </a:cubicBezTo>
                <a:lnTo>
                  <a:pt x="67061" y="8545"/>
                </a:lnTo>
                <a:lnTo>
                  <a:pt x="67221" y="8499"/>
                </a:lnTo>
                <a:cubicBezTo>
                  <a:pt x="67198" y="8385"/>
                  <a:pt x="67175" y="8248"/>
                  <a:pt x="67198" y="8203"/>
                </a:cubicBezTo>
                <a:lnTo>
                  <a:pt x="67221" y="8180"/>
                </a:lnTo>
                <a:cubicBezTo>
                  <a:pt x="67312" y="8089"/>
                  <a:pt x="67381" y="8020"/>
                  <a:pt x="67381" y="7906"/>
                </a:cubicBezTo>
                <a:lnTo>
                  <a:pt x="67404" y="7769"/>
                </a:lnTo>
                <a:cubicBezTo>
                  <a:pt x="67541" y="7769"/>
                  <a:pt x="67883" y="7495"/>
                  <a:pt x="67929" y="7381"/>
                </a:cubicBezTo>
                <a:cubicBezTo>
                  <a:pt x="67997" y="7267"/>
                  <a:pt x="68020" y="7107"/>
                  <a:pt x="67997" y="7062"/>
                </a:cubicBezTo>
                <a:lnTo>
                  <a:pt x="67997" y="6993"/>
                </a:lnTo>
                <a:lnTo>
                  <a:pt x="67997" y="6970"/>
                </a:lnTo>
                <a:cubicBezTo>
                  <a:pt x="68020" y="6959"/>
                  <a:pt x="68054" y="6953"/>
                  <a:pt x="68091" y="6953"/>
                </a:cubicBezTo>
                <a:cubicBezTo>
                  <a:pt x="68128" y="6953"/>
                  <a:pt x="68168" y="6959"/>
                  <a:pt x="68203" y="6970"/>
                </a:cubicBezTo>
                <a:lnTo>
                  <a:pt x="68203" y="6856"/>
                </a:lnTo>
                <a:cubicBezTo>
                  <a:pt x="68180" y="6833"/>
                  <a:pt x="68134" y="6765"/>
                  <a:pt x="68157" y="6742"/>
                </a:cubicBezTo>
                <a:lnTo>
                  <a:pt x="68248" y="6651"/>
                </a:lnTo>
                <a:cubicBezTo>
                  <a:pt x="68225" y="6537"/>
                  <a:pt x="68294" y="6354"/>
                  <a:pt x="68408" y="6217"/>
                </a:cubicBezTo>
                <a:lnTo>
                  <a:pt x="68522" y="6103"/>
                </a:lnTo>
                <a:cubicBezTo>
                  <a:pt x="68554" y="6077"/>
                  <a:pt x="68582" y="6068"/>
                  <a:pt x="68608" y="6068"/>
                </a:cubicBezTo>
                <a:cubicBezTo>
                  <a:pt x="68674" y="6068"/>
                  <a:pt x="68724" y="6132"/>
                  <a:pt x="68773" y="6148"/>
                </a:cubicBezTo>
                <a:cubicBezTo>
                  <a:pt x="68807" y="6160"/>
                  <a:pt x="68853" y="6166"/>
                  <a:pt x="68893" y="6166"/>
                </a:cubicBezTo>
                <a:cubicBezTo>
                  <a:pt x="68933" y="6166"/>
                  <a:pt x="68967" y="6160"/>
                  <a:pt x="68979" y="6148"/>
                </a:cubicBezTo>
                <a:lnTo>
                  <a:pt x="69093" y="6034"/>
                </a:lnTo>
                <a:cubicBezTo>
                  <a:pt x="69275" y="6057"/>
                  <a:pt x="70211" y="6080"/>
                  <a:pt x="71193" y="6080"/>
                </a:cubicBezTo>
                <a:lnTo>
                  <a:pt x="72174" y="6080"/>
                </a:lnTo>
                <a:cubicBezTo>
                  <a:pt x="72282" y="6080"/>
                  <a:pt x="72854" y="6242"/>
                  <a:pt x="73092" y="6242"/>
                </a:cubicBezTo>
                <a:cubicBezTo>
                  <a:pt x="73107" y="6242"/>
                  <a:pt x="73121" y="6241"/>
                  <a:pt x="73133" y="6240"/>
                </a:cubicBezTo>
                <a:cubicBezTo>
                  <a:pt x="73336" y="6240"/>
                  <a:pt x="73629" y="6168"/>
                  <a:pt x="73739" y="6168"/>
                </a:cubicBezTo>
                <a:cubicBezTo>
                  <a:pt x="73753" y="6168"/>
                  <a:pt x="73764" y="6169"/>
                  <a:pt x="73772" y="6171"/>
                </a:cubicBezTo>
                <a:cubicBezTo>
                  <a:pt x="73827" y="6190"/>
                  <a:pt x="73987" y="6223"/>
                  <a:pt x="74083" y="6223"/>
                </a:cubicBezTo>
                <a:cubicBezTo>
                  <a:pt x="74105" y="6223"/>
                  <a:pt x="74124" y="6221"/>
                  <a:pt x="74137" y="6217"/>
                </a:cubicBezTo>
                <a:cubicBezTo>
                  <a:pt x="74206" y="6217"/>
                  <a:pt x="74959" y="6263"/>
                  <a:pt x="75210" y="6285"/>
                </a:cubicBezTo>
                <a:cubicBezTo>
                  <a:pt x="75484" y="6308"/>
                  <a:pt x="76100" y="6308"/>
                  <a:pt x="76260" y="6331"/>
                </a:cubicBezTo>
                <a:cubicBezTo>
                  <a:pt x="76351" y="6331"/>
                  <a:pt x="76513" y="6341"/>
                  <a:pt x="76672" y="6341"/>
                </a:cubicBezTo>
                <a:cubicBezTo>
                  <a:pt x="76752" y="6341"/>
                  <a:pt x="76830" y="6339"/>
                  <a:pt x="76899" y="6331"/>
                </a:cubicBezTo>
                <a:lnTo>
                  <a:pt x="77036" y="6445"/>
                </a:lnTo>
                <a:cubicBezTo>
                  <a:pt x="77095" y="6479"/>
                  <a:pt x="77157" y="6488"/>
                  <a:pt x="77220" y="6488"/>
                </a:cubicBezTo>
                <a:cubicBezTo>
                  <a:pt x="77289" y="6488"/>
                  <a:pt x="77359" y="6477"/>
                  <a:pt x="77426" y="6477"/>
                </a:cubicBezTo>
                <a:cubicBezTo>
                  <a:pt x="77464" y="6477"/>
                  <a:pt x="77502" y="6481"/>
                  <a:pt x="77538" y="6491"/>
                </a:cubicBezTo>
                <a:cubicBezTo>
                  <a:pt x="77591" y="6514"/>
                  <a:pt x="77645" y="6521"/>
                  <a:pt x="77698" y="6521"/>
                </a:cubicBezTo>
                <a:cubicBezTo>
                  <a:pt x="77804" y="6521"/>
                  <a:pt x="77911" y="6491"/>
                  <a:pt x="78017" y="6491"/>
                </a:cubicBezTo>
                <a:lnTo>
                  <a:pt x="78109" y="6514"/>
                </a:lnTo>
                <a:cubicBezTo>
                  <a:pt x="78223" y="6514"/>
                  <a:pt x="78657" y="6605"/>
                  <a:pt x="78816" y="6628"/>
                </a:cubicBezTo>
                <a:cubicBezTo>
                  <a:pt x="78953" y="6651"/>
                  <a:pt x="79752" y="6719"/>
                  <a:pt x="80026" y="6719"/>
                </a:cubicBezTo>
                <a:cubicBezTo>
                  <a:pt x="80300" y="6742"/>
                  <a:pt x="80551" y="6742"/>
                  <a:pt x="80574" y="6742"/>
                </a:cubicBezTo>
                <a:cubicBezTo>
                  <a:pt x="80595" y="6742"/>
                  <a:pt x="81027" y="6926"/>
                  <a:pt x="81227" y="6926"/>
                </a:cubicBezTo>
                <a:cubicBezTo>
                  <a:pt x="81239" y="6926"/>
                  <a:pt x="81249" y="6926"/>
                  <a:pt x="81259" y="6925"/>
                </a:cubicBezTo>
                <a:cubicBezTo>
                  <a:pt x="81464" y="6925"/>
                  <a:pt x="81715" y="6879"/>
                  <a:pt x="81829" y="6833"/>
                </a:cubicBezTo>
                <a:lnTo>
                  <a:pt x="81852" y="6856"/>
                </a:lnTo>
                <a:cubicBezTo>
                  <a:pt x="81915" y="6907"/>
                  <a:pt x="81978" y="6922"/>
                  <a:pt x="82041" y="6922"/>
                </a:cubicBezTo>
                <a:cubicBezTo>
                  <a:pt x="82092" y="6922"/>
                  <a:pt x="82143" y="6912"/>
                  <a:pt x="82194" y="6902"/>
                </a:cubicBezTo>
                <a:lnTo>
                  <a:pt x="82286" y="6902"/>
                </a:lnTo>
                <a:cubicBezTo>
                  <a:pt x="82377" y="6925"/>
                  <a:pt x="82514" y="6970"/>
                  <a:pt x="82628" y="6993"/>
                </a:cubicBezTo>
                <a:lnTo>
                  <a:pt x="82742" y="6993"/>
                </a:lnTo>
                <a:cubicBezTo>
                  <a:pt x="82818" y="6993"/>
                  <a:pt x="82894" y="7003"/>
                  <a:pt x="82970" y="7003"/>
                </a:cubicBezTo>
                <a:cubicBezTo>
                  <a:pt x="83009" y="7003"/>
                  <a:pt x="83047" y="7001"/>
                  <a:pt x="83085" y="6993"/>
                </a:cubicBezTo>
                <a:cubicBezTo>
                  <a:pt x="83101" y="6991"/>
                  <a:pt x="83117" y="6990"/>
                  <a:pt x="83133" y="6990"/>
                </a:cubicBezTo>
                <a:cubicBezTo>
                  <a:pt x="83258" y="6990"/>
                  <a:pt x="83376" y="7039"/>
                  <a:pt x="83497" y="7039"/>
                </a:cubicBezTo>
                <a:cubicBezTo>
                  <a:pt x="83556" y="7039"/>
                  <a:pt x="83616" y="7027"/>
                  <a:pt x="83678" y="6993"/>
                </a:cubicBezTo>
                <a:cubicBezTo>
                  <a:pt x="83683" y="6991"/>
                  <a:pt x="83689" y="6989"/>
                  <a:pt x="83696" y="6989"/>
                </a:cubicBezTo>
                <a:cubicBezTo>
                  <a:pt x="83753" y="6989"/>
                  <a:pt x="83871" y="7064"/>
                  <a:pt x="83952" y="7084"/>
                </a:cubicBezTo>
                <a:lnTo>
                  <a:pt x="84294" y="7084"/>
                </a:lnTo>
                <a:cubicBezTo>
                  <a:pt x="84408" y="7084"/>
                  <a:pt x="84500" y="7107"/>
                  <a:pt x="84591" y="7130"/>
                </a:cubicBezTo>
                <a:cubicBezTo>
                  <a:pt x="84599" y="7133"/>
                  <a:pt x="84608" y="7134"/>
                  <a:pt x="84616" y="7134"/>
                </a:cubicBezTo>
                <a:cubicBezTo>
                  <a:pt x="84656" y="7134"/>
                  <a:pt x="84702" y="7111"/>
                  <a:pt x="84754" y="7111"/>
                </a:cubicBezTo>
                <a:cubicBezTo>
                  <a:pt x="84788" y="7111"/>
                  <a:pt x="84825" y="7121"/>
                  <a:pt x="84865" y="7153"/>
                </a:cubicBezTo>
                <a:lnTo>
                  <a:pt x="84888" y="7198"/>
                </a:lnTo>
                <a:cubicBezTo>
                  <a:pt x="85001" y="7182"/>
                  <a:pt x="85296" y="7166"/>
                  <a:pt x="85508" y="7166"/>
                </a:cubicBezTo>
                <a:cubicBezTo>
                  <a:pt x="85596" y="7166"/>
                  <a:pt x="85669" y="7169"/>
                  <a:pt x="85710" y="7176"/>
                </a:cubicBezTo>
                <a:cubicBezTo>
                  <a:pt x="85869" y="7176"/>
                  <a:pt x="86257" y="7290"/>
                  <a:pt x="86371" y="7290"/>
                </a:cubicBezTo>
                <a:cubicBezTo>
                  <a:pt x="86384" y="7287"/>
                  <a:pt x="86400" y="7286"/>
                  <a:pt x="86419" y="7286"/>
                </a:cubicBezTo>
                <a:cubicBezTo>
                  <a:pt x="86568" y="7286"/>
                  <a:pt x="86884" y="7358"/>
                  <a:pt x="86965" y="7358"/>
                </a:cubicBezTo>
                <a:cubicBezTo>
                  <a:pt x="87079" y="7335"/>
                  <a:pt x="87307" y="7313"/>
                  <a:pt x="87467" y="7290"/>
                </a:cubicBezTo>
                <a:lnTo>
                  <a:pt x="87558" y="7335"/>
                </a:lnTo>
                <a:cubicBezTo>
                  <a:pt x="87718" y="7427"/>
                  <a:pt x="87878" y="7404"/>
                  <a:pt x="88038" y="7427"/>
                </a:cubicBezTo>
                <a:lnTo>
                  <a:pt x="88220" y="7427"/>
                </a:lnTo>
                <a:cubicBezTo>
                  <a:pt x="88403" y="7472"/>
                  <a:pt x="89042" y="7564"/>
                  <a:pt x="89590" y="7632"/>
                </a:cubicBezTo>
                <a:lnTo>
                  <a:pt x="90115" y="7586"/>
                </a:lnTo>
                <a:lnTo>
                  <a:pt x="90206" y="7586"/>
                </a:lnTo>
                <a:cubicBezTo>
                  <a:pt x="90275" y="7609"/>
                  <a:pt x="90959" y="7746"/>
                  <a:pt x="91210" y="7769"/>
                </a:cubicBezTo>
                <a:cubicBezTo>
                  <a:pt x="91439" y="7792"/>
                  <a:pt x="92260" y="7860"/>
                  <a:pt x="92511" y="7883"/>
                </a:cubicBezTo>
                <a:cubicBezTo>
                  <a:pt x="92711" y="7903"/>
                  <a:pt x="93017" y="8028"/>
                  <a:pt x="93150" y="8028"/>
                </a:cubicBezTo>
                <a:cubicBezTo>
                  <a:pt x="93169" y="8028"/>
                  <a:pt x="93185" y="8026"/>
                  <a:pt x="93196" y="8020"/>
                </a:cubicBezTo>
                <a:cubicBezTo>
                  <a:pt x="93216" y="8015"/>
                  <a:pt x="93243" y="8014"/>
                  <a:pt x="93275" y="8014"/>
                </a:cubicBezTo>
                <a:cubicBezTo>
                  <a:pt x="93364" y="8014"/>
                  <a:pt x="93489" y="8027"/>
                  <a:pt x="93585" y="8027"/>
                </a:cubicBezTo>
                <a:cubicBezTo>
                  <a:pt x="93620" y="8027"/>
                  <a:pt x="93651" y="8025"/>
                  <a:pt x="93676" y="8020"/>
                </a:cubicBezTo>
                <a:cubicBezTo>
                  <a:pt x="93779" y="8020"/>
                  <a:pt x="94147" y="8114"/>
                  <a:pt x="94299" y="8114"/>
                </a:cubicBezTo>
                <a:cubicBezTo>
                  <a:pt x="94314" y="8114"/>
                  <a:pt x="94327" y="8114"/>
                  <a:pt x="94337" y="8111"/>
                </a:cubicBezTo>
                <a:cubicBezTo>
                  <a:pt x="94439" y="8111"/>
                  <a:pt x="94811" y="8184"/>
                  <a:pt x="94988" y="8184"/>
                </a:cubicBezTo>
                <a:cubicBezTo>
                  <a:pt x="95011" y="8184"/>
                  <a:pt x="95030" y="8182"/>
                  <a:pt x="95045" y="8180"/>
                </a:cubicBezTo>
                <a:cubicBezTo>
                  <a:pt x="95182" y="8180"/>
                  <a:pt x="95479" y="8180"/>
                  <a:pt x="95547" y="8157"/>
                </a:cubicBezTo>
                <a:cubicBezTo>
                  <a:pt x="95616" y="8157"/>
                  <a:pt x="96027" y="8134"/>
                  <a:pt x="96049" y="8020"/>
                </a:cubicBezTo>
                <a:cubicBezTo>
                  <a:pt x="96049" y="7883"/>
                  <a:pt x="96072" y="7678"/>
                  <a:pt x="96072" y="7541"/>
                </a:cubicBezTo>
                <a:lnTo>
                  <a:pt x="95981" y="7472"/>
                </a:lnTo>
                <a:cubicBezTo>
                  <a:pt x="95867" y="7358"/>
                  <a:pt x="96004" y="7290"/>
                  <a:pt x="96004" y="7198"/>
                </a:cubicBezTo>
                <a:cubicBezTo>
                  <a:pt x="96004" y="7107"/>
                  <a:pt x="96027" y="6993"/>
                  <a:pt x="95821" y="6970"/>
                </a:cubicBezTo>
                <a:lnTo>
                  <a:pt x="95775" y="6970"/>
                </a:lnTo>
                <a:cubicBezTo>
                  <a:pt x="95707" y="6925"/>
                  <a:pt x="95775" y="6810"/>
                  <a:pt x="95798" y="6788"/>
                </a:cubicBezTo>
                <a:cubicBezTo>
                  <a:pt x="95801" y="6784"/>
                  <a:pt x="95808" y="6783"/>
                  <a:pt x="95817" y="6783"/>
                </a:cubicBezTo>
                <a:cubicBezTo>
                  <a:pt x="95875" y="6783"/>
                  <a:pt x="96039" y="6839"/>
                  <a:pt x="96118" y="6879"/>
                </a:cubicBezTo>
                <a:cubicBezTo>
                  <a:pt x="96122" y="6880"/>
                  <a:pt x="96125" y="6880"/>
                  <a:pt x="96128" y="6880"/>
                </a:cubicBezTo>
                <a:cubicBezTo>
                  <a:pt x="96189" y="6880"/>
                  <a:pt x="95975" y="6651"/>
                  <a:pt x="95844" y="6651"/>
                </a:cubicBezTo>
                <a:cubicBezTo>
                  <a:pt x="95707" y="6651"/>
                  <a:pt x="95593" y="6514"/>
                  <a:pt x="95570" y="6468"/>
                </a:cubicBezTo>
                <a:cubicBezTo>
                  <a:pt x="95570" y="6441"/>
                  <a:pt x="95476" y="6430"/>
                  <a:pt x="95384" y="6430"/>
                </a:cubicBezTo>
                <a:cubicBezTo>
                  <a:pt x="95320" y="6430"/>
                  <a:pt x="95256" y="6436"/>
                  <a:pt x="95228" y="6445"/>
                </a:cubicBezTo>
                <a:cubicBezTo>
                  <a:pt x="95136" y="6445"/>
                  <a:pt x="94908" y="6468"/>
                  <a:pt x="94703" y="6491"/>
                </a:cubicBezTo>
                <a:lnTo>
                  <a:pt x="94566" y="6308"/>
                </a:lnTo>
                <a:lnTo>
                  <a:pt x="94520" y="6217"/>
                </a:lnTo>
                <a:cubicBezTo>
                  <a:pt x="94383" y="6148"/>
                  <a:pt x="94155" y="6057"/>
                  <a:pt x="93995" y="6034"/>
                </a:cubicBezTo>
                <a:lnTo>
                  <a:pt x="93927" y="6080"/>
                </a:lnTo>
                <a:cubicBezTo>
                  <a:pt x="93860" y="6130"/>
                  <a:pt x="93805" y="6150"/>
                  <a:pt x="93755" y="6150"/>
                </a:cubicBezTo>
                <a:cubicBezTo>
                  <a:pt x="93671" y="6150"/>
                  <a:pt x="93602" y="6092"/>
                  <a:pt x="93516" y="6034"/>
                </a:cubicBezTo>
                <a:lnTo>
                  <a:pt x="93424" y="5966"/>
                </a:lnTo>
                <a:cubicBezTo>
                  <a:pt x="93288" y="5943"/>
                  <a:pt x="93014" y="5897"/>
                  <a:pt x="92945" y="5897"/>
                </a:cubicBezTo>
                <a:cubicBezTo>
                  <a:pt x="92911" y="5897"/>
                  <a:pt x="92848" y="5903"/>
                  <a:pt x="92780" y="5903"/>
                </a:cubicBezTo>
                <a:cubicBezTo>
                  <a:pt x="92711" y="5903"/>
                  <a:pt x="92637" y="5897"/>
                  <a:pt x="92580" y="5875"/>
                </a:cubicBezTo>
                <a:cubicBezTo>
                  <a:pt x="92489" y="5852"/>
                  <a:pt x="91781" y="5760"/>
                  <a:pt x="91553" y="5738"/>
                </a:cubicBezTo>
                <a:cubicBezTo>
                  <a:pt x="91302" y="5692"/>
                  <a:pt x="91028" y="5624"/>
                  <a:pt x="90914" y="5578"/>
                </a:cubicBezTo>
                <a:lnTo>
                  <a:pt x="90777" y="5760"/>
                </a:lnTo>
                <a:cubicBezTo>
                  <a:pt x="90640" y="5646"/>
                  <a:pt x="90343" y="5555"/>
                  <a:pt x="90275" y="5555"/>
                </a:cubicBezTo>
                <a:cubicBezTo>
                  <a:pt x="90219" y="5573"/>
                  <a:pt x="90059" y="5607"/>
                  <a:pt x="89964" y="5607"/>
                </a:cubicBezTo>
                <a:cubicBezTo>
                  <a:pt x="89941" y="5607"/>
                  <a:pt x="89922" y="5605"/>
                  <a:pt x="89909" y="5601"/>
                </a:cubicBezTo>
                <a:cubicBezTo>
                  <a:pt x="89841" y="5555"/>
                  <a:pt x="89658" y="5555"/>
                  <a:pt x="89590" y="5532"/>
                </a:cubicBezTo>
                <a:cubicBezTo>
                  <a:pt x="89499" y="5509"/>
                  <a:pt x="88837" y="5441"/>
                  <a:pt x="88608" y="5418"/>
                </a:cubicBezTo>
                <a:lnTo>
                  <a:pt x="87924" y="5418"/>
                </a:lnTo>
                <a:lnTo>
                  <a:pt x="87832" y="5395"/>
                </a:lnTo>
                <a:cubicBezTo>
                  <a:pt x="87739" y="5358"/>
                  <a:pt x="87661" y="5321"/>
                  <a:pt x="87574" y="5321"/>
                </a:cubicBezTo>
                <a:cubicBezTo>
                  <a:pt x="87554" y="5321"/>
                  <a:pt x="87534" y="5323"/>
                  <a:pt x="87513" y="5327"/>
                </a:cubicBezTo>
                <a:cubicBezTo>
                  <a:pt x="87504" y="5329"/>
                  <a:pt x="87495" y="5329"/>
                  <a:pt x="87486" y="5329"/>
                </a:cubicBezTo>
                <a:cubicBezTo>
                  <a:pt x="87412" y="5329"/>
                  <a:pt x="87346" y="5272"/>
                  <a:pt x="87268" y="5272"/>
                </a:cubicBezTo>
                <a:cubicBezTo>
                  <a:pt x="87237" y="5272"/>
                  <a:pt x="87205" y="5281"/>
                  <a:pt x="87170" y="5304"/>
                </a:cubicBezTo>
                <a:cubicBezTo>
                  <a:pt x="87161" y="5313"/>
                  <a:pt x="87148" y="5317"/>
                  <a:pt x="87132" y="5317"/>
                </a:cubicBezTo>
                <a:cubicBezTo>
                  <a:pt x="87064" y="5317"/>
                  <a:pt x="86943" y="5254"/>
                  <a:pt x="86851" y="5235"/>
                </a:cubicBezTo>
                <a:cubicBezTo>
                  <a:pt x="86845" y="5234"/>
                  <a:pt x="86839" y="5233"/>
                  <a:pt x="86833" y="5233"/>
                </a:cubicBezTo>
                <a:cubicBezTo>
                  <a:pt x="86776" y="5233"/>
                  <a:pt x="86735" y="5300"/>
                  <a:pt x="86670" y="5300"/>
                </a:cubicBezTo>
                <a:cubicBezTo>
                  <a:pt x="86644" y="5300"/>
                  <a:pt x="86614" y="5289"/>
                  <a:pt x="86577" y="5258"/>
                </a:cubicBezTo>
                <a:lnTo>
                  <a:pt x="86486" y="5190"/>
                </a:lnTo>
                <a:cubicBezTo>
                  <a:pt x="86454" y="5186"/>
                  <a:pt x="86417" y="5185"/>
                  <a:pt x="86377" y="5185"/>
                </a:cubicBezTo>
                <a:cubicBezTo>
                  <a:pt x="86252" y="5185"/>
                  <a:pt x="86098" y="5198"/>
                  <a:pt x="85979" y="5198"/>
                </a:cubicBezTo>
                <a:cubicBezTo>
                  <a:pt x="85893" y="5198"/>
                  <a:pt x="85825" y="5191"/>
                  <a:pt x="85801" y="5167"/>
                </a:cubicBezTo>
                <a:cubicBezTo>
                  <a:pt x="85732" y="5121"/>
                  <a:pt x="85481" y="5007"/>
                  <a:pt x="85276" y="4939"/>
                </a:cubicBezTo>
                <a:lnTo>
                  <a:pt x="85139" y="5144"/>
                </a:lnTo>
                <a:cubicBezTo>
                  <a:pt x="85127" y="5156"/>
                  <a:pt x="85105" y="5161"/>
                  <a:pt x="85085" y="5161"/>
                </a:cubicBezTo>
                <a:cubicBezTo>
                  <a:pt x="85065" y="5161"/>
                  <a:pt x="85048" y="5156"/>
                  <a:pt x="85048" y="5144"/>
                </a:cubicBezTo>
                <a:cubicBezTo>
                  <a:pt x="84984" y="5081"/>
                  <a:pt x="84914" y="5067"/>
                  <a:pt x="84840" y="5067"/>
                </a:cubicBezTo>
                <a:cubicBezTo>
                  <a:pt x="84781" y="5067"/>
                  <a:pt x="84720" y="5076"/>
                  <a:pt x="84660" y="5076"/>
                </a:cubicBezTo>
                <a:lnTo>
                  <a:pt x="84523" y="5053"/>
                </a:lnTo>
                <a:cubicBezTo>
                  <a:pt x="84412" y="5035"/>
                  <a:pt x="84184" y="4972"/>
                  <a:pt x="84075" y="4972"/>
                </a:cubicBezTo>
                <a:cubicBezTo>
                  <a:pt x="84049" y="4972"/>
                  <a:pt x="84029" y="4975"/>
                  <a:pt x="84020" y="4984"/>
                </a:cubicBezTo>
                <a:cubicBezTo>
                  <a:pt x="83975" y="5030"/>
                  <a:pt x="83884" y="5076"/>
                  <a:pt x="83838" y="5076"/>
                </a:cubicBezTo>
                <a:lnTo>
                  <a:pt x="83815" y="5076"/>
                </a:lnTo>
                <a:cubicBezTo>
                  <a:pt x="83750" y="4994"/>
                  <a:pt x="83661" y="4983"/>
                  <a:pt x="83566" y="4983"/>
                </a:cubicBezTo>
                <a:cubicBezTo>
                  <a:pt x="83528" y="4983"/>
                  <a:pt x="83489" y="4984"/>
                  <a:pt x="83450" y="4984"/>
                </a:cubicBezTo>
                <a:cubicBezTo>
                  <a:pt x="83370" y="4984"/>
                  <a:pt x="83313" y="4896"/>
                  <a:pt x="83232" y="4896"/>
                </a:cubicBezTo>
                <a:cubicBezTo>
                  <a:pt x="83196" y="4896"/>
                  <a:pt x="83156" y="4913"/>
                  <a:pt x="83107" y="4962"/>
                </a:cubicBezTo>
                <a:lnTo>
                  <a:pt x="82970" y="5099"/>
                </a:lnTo>
                <a:cubicBezTo>
                  <a:pt x="82856" y="4984"/>
                  <a:pt x="82491" y="4893"/>
                  <a:pt x="82172" y="4870"/>
                </a:cubicBezTo>
                <a:lnTo>
                  <a:pt x="81898" y="4870"/>
                </a:lnTo>
                <a:lnTo>
                  <a:pt x="81806" y="4847"/>
                </a:lnTo>
                <a:cubicBezTo>
                  <a:pt x="81723" y="4847"/>
                  <a:pt x="81544" y="4896"/>
                  <a:pt x="81461" y="4896"/>
                </a:cubicBezTo>
                <a:cubicBezTo>
                  <a:pt x="81430" y="4896"/>
                  <a:pt x="81412" y="4889"/>
                  <a:pt x="81418" y="4870"/>
                </a:cubicBezTo>
                <a:cubicBezTo>
                  <a:pt x="81429" y="4829"/>
                  <a:pt x="81406" y="4816"/>
                  <a:pt x="81376" y="4816"/>
                </a:cubicBezTo>
                <a:cubicBezTo>
                  <a:pt x="81341" y="4816"/>
                  <a:pt x="81294" y="4835"/>
                  <a:pt x="81281" y="4847"/>
                </a:cubicBezTo>
                <a:cubicBezTo>
                  <a:pt x="81271" y="4858"/>
                  <a:pt x="81250" y="4863"/>
                  <a:pt x="81224" y="4863"/>
                </a:cubicBezTo>
                <a:cubicBezTo>
                  <a:pt x="81138" y="4863"/>
                  <a:pt x="80992" y="4814"/>
                  <a:pt x="80939" y="4779"/>
                </a:cubicBezTo>
                <a:cubicBezTo>
                  <a:pt x="80931" y="4776"/>
                  <a:pt x="80921" y="4775"/>
                  <a:pt x="80909" y="4775"/>
                </a:cubicBezTo>
                <a:cubicBezTo>
                  <a:pt x="80824" y="4775"/>
                  <a:pt x="80641" y="4828"/>
                  <a:pt x="80543" y="4828"/>
                </a:cubicBezTo>
                <a:cubicBezTo>
                  <a:pt x="80528" y="4828"/>
                  <a:pt x="80516" y="4827"/>
                  <a:pt x="80505" y="4825"/>
                </a:cubicBezTo>
                <a:cubicBezTo>
                  <a:pt x="80414" y="4779"/>
                  <a:pt x="80209" y="4710"/>
                  <a:pt x="80049" y="4688"/>
                </a:cubicBezTo>
                <a:lnTo>
                  <a:pt x="79912" y="4802"/>
                </a:lnTo>
                <a:cubicBezTo>
                  <a:pt x="79907" y="4806"/>
                  <a:pt x="79898" y="4808"/>
                  <a:pt x="79887" y="4808"/>
                </a:cubicBezTo>
                <a:cubicBezTo>
                  <a:pt x="79840" y="4808"/>
                  <a:pt x="79752" y="4779"/>
                  <a:pt x="79752" y="4779"/>
                </a:cubicBezTo>
                <a:cubicBezTo>
                  <a:pt x="79739" y="4670"/>
                  <a:pt x="79685" y="4643"/>
                  <a:pt x="79614" y="4643"/>
                </a:cubicBezTo>
                <a:cubicBezTo>
                  <a:pt x="79567" y="4643"/>
                  <a:pt x="79511" y="4656"/>
                  <a:pt x="79455" y="4665"/>
                </a:cubicBezTo>
                <a:lnTo>
                  <a:pt x="79410" y="4688"/>
                </a:lnTo>
                <a:cubicBezTo>
                  <a:pt x="79375" y="4699"/>
                  <a:pt x="79318" y="4705"/>
                  <a:pt x="79253" y="4705"/>
                </a:cubicBezTo>
                <a:cubicBezTo>
                  <a:pt x="79187" y="4705"/>
                  <a:pt x="79113" y="4699"/>
                  <a:pt x="79045" y="4688"/>
                </a:cubicBezTo>
                <a:lnTo>
                  <a:pt x="78930" y="4619"/>
                </a:lnTo>
                <a:cubicBezTo>
                  <a:pt x="78898" y="4600"/>
                  <a:pt x="78869" y="4593"/>
                  <a:pt x="78842" y="4593"/>
                </a:cubicBezTo>
                <a:cubicBezTo>
                  <a:pt x="78754" y="4593"/>
                  <a:pt x="78690" y="4672"/>
                  <a:pt x="78594" y="4672"/>
                </a:cubicBezTo>
                <a:cubicBezTo>
                  <a:pt x="78578" y="4672"/>
                  <a:pt x="78561" y="4670"/>
                  <a:pt x="78542" y="4665"/>
                </a:cubicBezTo>
                <a:lnTo>
                  <a:pt x="78246" y="4574"/>
                </a:lnTo>
                <a:cubicBezTo>
                  <a:pt x="77943" y="4574"/>
                  <a:pt x="77312" y="4389"/>
                  <a:pt x="77092" y="4389"/>
                </a:cubicBezTo>
                <a:cubicBezTo>
                  <a:pt x="77079" y="4389"/>
                  <a:pt x="77068" y="4390"/>
                  <a:pt x="77059" y="4391"/>
                </a:cubicBezTo>
                <a:cubicBezTo>
                  <a:pt x="76876" y="4391"/>
                  <a:pt x="76534" y="4368"/>
                  <a:pt x="76420" y="4368"/>
                </a:cubicBezTo>
                <a:cubicBezTo>
                  <a:pt x="76328" y="4391"/>
                  <a:pt x="76009" y="4414"/>
                  <a:pt x="75917" y="4414"/>
                </a:cubicBezTo>
                <a:cubicBezTo>
                  <a:pt x="75826" y="4391"/>
                  <a:pt x="75621" y="4368"/>
                  <a:pt x="75438" y="4345"/>
                </a:cubicBezTo>
                <a:lnTo>
                  <a:pt x="75278" y="4322"/>
                </a:lnTo>
                <a:lnTo>
                  <a:pt x="75141" y="4300"/>
                </a:lnTo>
                <a:cubicBezTo>
                  <a:pt x="75004" y="4277"/>
                  <a:pt x="74708" y="4254"/>
                  <a:pt x="74639" y="4254"/>
                </a:cubicBezTo>
                <a:cubicBezTo>
                  <a:pt x="74619" y="4247"/>
                  <a:pt x="74591" y="4245"/>
                  <a:pt x="74559" y="4245"/>
                </a:cubicBezTo>
                <a:cubicBezTo>
                  <a:pt x="74481" y="4245"/>
                  <a:pt x="74378" y="4261"/>
                  <a:pt x="74297" y="4277"/>
                </a:cubicBezTo>
                <a:lnTo>
                  <a:pt x="74046" y="4277"/>
                </a:lnTo>
                <a:cubicBezTo>
                  <a:pt x="73946" y="4237"/>
                  <a:pt x="73705" y="4109"/>
                  <a:pt x="73601" y="4109"/>
                </a:cubicBezTo>
                <a:cubicBezTo>
                  <a:pt x="73587" y="4109"/>
                  <a:pt x="73575" y="4111"/>
                  <a:pt x="73566" y="4117"/>
                </a:cubicBezTo>
                <a:cubicBezTo>
                  <a:pt x="73498" y="4140"/>
                  <a:pt x="73384" y="4231"/>
                  <a:pt x="73315" y="4300"/>
                </a:cubicBezTo>
                <a:lnTo>
                  <a:pt x="73224" y="4186"/>
                </a:lnTo>
                <a:cubicBezTo>
                  <a:pt x="73178" y="4140"/>
                  <a:pt x="73019" y="4163"/>
                  <a:pt x="72927" y="4140"/>
                </a:cubicBezTo>
                <a:lnTo>
                  <a:pt x="72813" y="4140"/>
                </a:lnTo>
                <a:cubicBezTo>
                  <a:pt x="72722" y="4140"/>
                  <a:pt x="72516" y="4163"/>
                  <a:pt x="72402" y="4163"/>
                </a:cubicBezTo>
                <a:lnTo>
                  <a:pt x="72288" y="4094"/>
                </a:lnTo>
                <a:cubicBezTo>
                  <a:pt x="72235" y="4067"/>
                  <a:pt x="72150" y="4056"/>
                  <a:pt x="72066" y="4056"/>
                </a:cubicBezTo>
                <a:cubicBezTo>
                  <a:pt x="72007" y="4056"/>
                  <a:pt x="71947" y="4062"/>
                  <a:pt x="71900" y="4071"/>
                </a:cubicBezTo>
                <a:cubicBezTo>
                  <a:pt x="71862" y="4087"/>
                  <a:pt x="71829" y="4092"/>
                  <a:pt x="71798" y="4092"/>
                </a:cubicBezTo>
                <a:cubicBezTo>
                  <a:pt x="71735" y="4092"/>
                  <a:pt x="71680" y="4071"/>
                  <a:pt x="71603" y="4071"/>
                </a:cubicBezTo>
                <a:lnTo>
                  <a:pt x="71284" y="4049"/>
                </a:lnTo>
                <a:cubicBezTo>
                  <a:pt x="70942" y="4071"/>
                  <a:pt x="70531" y="4071"/>
                  <a:pt x="70485" y="4071"/>
                </a:cubicBezTo>
                <a:cubicBezTo>
                  <a:pt x="70439" y="4071"/>
                  <a:pt x="70302" y="4003"/>
                  <a:pt x="70257" y="4003"/>
                </a:cubicBezTo>
                <a:cubicBezTo>
                  <a:pt x="70201" y="3984"/>
                  <a:pt x="69982" y="3951"/>
                  <a:pt x="69839" y="3951"/>
                </a:cubicBezTo>
                <a:cubicBezTo>
                  <a:pt x="69806" y="3951"/>
                  <a:pt x="69776" y="3953"/>
                  <a:pt x="69755" y="3957"/>
                </a:cubicBezTo>
                <a:cubicBezTo>
                  <a:pt x="69641" y="3980"/>
                  <a:pt x="69526" y="3980"/>
                  <a:pt x="69481" y="3980"/>
                </a:cubicBezTo>
                <a:lnTo>
                  <a:pt x="69481" y="4003"/>
                </a:lnTo>
                <a:lnTo>
                  <a:pt x="69321" y="4117"/>
                </a:lnTo>
                <a:cubicBezTo>
                  <a:pt x="69252" y="4083"/>
                  <a:pt x="69150" y="4077"/>
                  <a:pt x="69056" y="4077"/>
                </a:cubicBezTo>
                <a:cubicBezTo>
                  <a:pt x="69009" y="4077"/>
                  <a:pt x="68964" y="4079"/>
                  <a:pt x="68926" y="4079"/>
                </a:cubicBezTo>
                <a:cubicBezTo>
                  <a:pt x="68889" y="4079"/>
                  <a:pt x="68859" y="4077"/>
                  <a:pt x="68842" y="4071"/>
                </a:cubicBezTo>
                <a:cubicBezTo>
                  <a:pt x="68766" y="4071"/>
                  <a:pt x="68444" y="3963"/>
                  <a:pt x="68255" y="3963"/>
                </a:cubicBezTo>
                <a:cubicBezTo>
                  <a:pt x="68215" y="3963"/>
                  <a:pt x="68181" y="3968"/>
                  <a:pt x="68157" y="3980"/>
                </a:cubicBezTo>
                <a:cubicBezTo>
                  <a:pt x="68096" y="4029"/>
                  <a:pt x="68002" y="4052"/>
                  <a:pt x="67907" y="4052"/>
                </a:cubicBezTo>
                <a:cubicBezTo>
                  <a:pt x="67824" y="4052"/>
                  <a:pt x="67741" y="4035"/>
                  <a:pt x="67678" y="4003"/>
                </a:cubicBezTo>
                <a:lnTo>
                  <a:pt x="67678" y="3866"/>
                </a:lnTo>
                <a:lnTo>
                  <a:pt x="67678" y="3843"/>
                </a:lnTo>
                <a:cubicBezTo>
                  <a:pt x="67609" y="3820"/>
                  <a:pt x="67381" y="3775"/>
                  <a:pt x="67358" y="3729"/>
                </a:cubicBezTo>
                <a:cubicBezTo>
                  <a:pt x="67358" y="3683"/>
                  <a:pt x="67358" y="3546"/>
                  <a:pt x="67358" y="3524"/>
                </a:cubicBezTo>
                <a:cubicBezTo>
                  <a:pt x="67335" y="3501"/>
                  <a:pt x="67107" y="3295"/>
                  <a:pt x="67038" y="3250"/>
                </a:cubicBezTo>
                <a:cubicBezTo>
                  <a:pt x="66947" y="3181"/>
                  <a:pt x="66742" y="2999"/>
                  <a:pt x="66559" y="2862"/>
                </a:cubicBezTo>
                <a:lnTo>
                  <a:pt x="66376" y="2816"/>
                </a:lnTo>
                <a:cubicBezTo>
                  <a:pt x="66217" y="2770"/>
                  <a:pt x="66057" y="2702"/>
                  <a:pt x="65897" y="2656"/>
                </a:cubicBezTo>
                <a:lnTo>
                  <a:pt x="65509" y="2565"/>
                </a:lnTo>
                <a:cubicBezTo>
                  <a:pt x="65053" y="2451"/>
                  <a:pt x="64231" y="2314"/>
                  <a:pt x="64071" y="2245"/>
                </a:cubicBezTo>
                <a:cubicBezTo>
                  <a:pt x="64008" y="2219"/>
                  <a:pt x="63928" y="2209"/>
                  <a:pt x="63851" y="2209"/>
                </a:cubicBezTo>
                <a:cubicBezTo>
                  <a:pt x="63732" y="2209"/>
                  <a:pt x="63620" y="2232"/>
                  <a:pt x="63592" y="2245"/>
                </a:cubicBezTo>
                <a:cubicBezTo>
                  <a:pt x="63580" y="2251"/>
                  <a:pt x="63565" y="2254"/>
                  <a:pt x="63546" y="2254"/>
                </a:cubicBezTo>
                <a:cubicBezTo>
                  <a:pt x="63491" y="2254"/>
                  <a:pt x="63409" y="2228"/>
                  <a:pt x="63341" y="2177"/>
                </a:cubicBezTo>
                <a:lnTo>
                  <a:pt x="63227" y="2154"/>
                </a:lnTo>
                <a:cubicBezTo>
                  <a:pt x="63157" y="2138"/>
                  <a:pt x="63086" y="2133"/>
                  <a:pt x="63013" y="2133"/>
                </a:cubicBezTo>
                <a:cubicBezTo>
                  <a:pt x="62903" y="2133"/>
                  <a:pt x="62789" y="2144"/>
                  <a:pt x="62677" y="2144"/>
                </a:cubicBezTo>
                <a:cubicBezTo>
                  <a:pt x="62545" y="2144"/>
                  <a:pt x="62414" y="2129"/>
                  <a:pt x="62291" y="2063"/>
                </a:cubicBezTo>
                <a:cubicBezTo>
                  <a:pt x="62245" y="2086"/>
                  <a:pt x="62131" y="2131"/>
                  <a:pt x="61994" y="2131"/>
                </a:cubicBezTo>
                <a:lnTo>
                  <a:pt x="61880" y="2063"/>
                </a:lnTo>
                <a:lnTo>
                  <a:pt x="61766" y="1994"/>
                </a:lnTo>
                <a:cubicBezTo>
                  <a:pt x="61623" y="2035"/>
                  <a:pt x="61263" y="2112"/>
                  <a:pt x="61090" y="2112"/>
                </a:cubicBezTo>
                <a:cubicBezTo>
                  <a:pt x="61068" y="2112"/>
                  <a:pt x="61050" y="2111"/>
                  <a:pt x="61035" y="2108"/>
                </a:cubicBezTo>
                <a:cubicBezTo>
                  <a:pt x="61005" y="2102"/>
                  <a:pt x="60968" y="2099"/>
                  <a:pt x="60927" y="2099"/>
                </a:cubicBezTo>
                <a:cubicBezTo>
                  <a:pt x="60818" y="2099"/>
                  <a:pt x="60685" y="2121"/>
                  <a:pt x="60602" y="2154"/>
                </a:cubicBezTo>
                <a:lnTo>
                  <a:pt x="60488" y="2131"/>
                </a:lnTo>
                <a:lnTo>
                  <a:pt x="60305" y="2108"/>
                </a:lnTo>
                <a:cubicBezTo>
                  <a:pt x="60270" y="2105"/>
                  <a:pt x="60228" y="2103"/>
                  <a:pt x="60183" y="2103"/>
                </a:cubicBezTo>
                <a:cubicBezTo>
                  <a:pt x="59962" y="2103"/>
                  <a:pt x="59638" y="2147"/>
                  <a:pt x="59392" y="2223"/>
                </a:cubicBezTo>
                <a:lnTo>
                  <a:pt x="59072" y="2177"/>
                </a:lnTo>
                <a:lnTo>
                  <a:pt x="58935" y="2154"/>
                </a:lnTo>
                <a:cubicBezTo>
                  <a:pt x="58730" y="2223"/>
                  <a:pt x="58388" y="2337"/>
                  <a:pt x="58296" y="2359"/>
                </a:cubicBezTo>
                <a:cubicBezTo>
                  <a:pt x="58287" y="2363"/>
                  <a:pt x="58275" y="2364"/>
                  <a:pt x="58260" y="2364"/>
                </a:cubicBezTo>
                <a:cubicBezTo>
                  <a:pt x="58174" y="2364"/>
                  <a:pt x="58016" y="2311"/>
                  <a:pt x="57977" y="2291"/>
                </a:cubicBezTo>
                <a:cubicBezTo>
                  <a:pt x="57968" y="2287"/>
                  <a:pt x="57955" y="2285"/>
                  <a:pt x="57940" y="2285"/>
                </a:cubicBezTo>
                <a:cubicBezTo>
                  <a:pt x="57875" y="2285"/>
                  <a:pt x="57767" y="2318"/>
                  <a:pt x="57749" y="2337"/>
                </a:cubicBezTo>
                <a:cubicBezTo>
                  <a:pt x="57703" y="2359"/>
                  <a:pt x="57520" y="2359"/>
                  <a:pt x="57452" y="2359"/>
                </a:cubicBezTo>
                <a:cubicBezTo>
                  <a:pt x="57447" y="2362"/>
                  <a:pt x="57439" y="2363"/>
                  <a:pt x="57429" y="2363"/>
                </a:cubicBezTo>
                <a:cubicBezTo>
                  <a:pt x="57369" y="2363"/>
                  <a:pt x="57233" y="2324"/>
                  <a:pt x="57137" y="2324"/>
                </a:cubicBezTo>
                <a:cubicBezTo>
                  <a:pt x="57108" y="2324"/>
                  <a:pt x="57083" y="2327"/>
                  <a:pt x="57064" y="2337"/>
                </a:cubicBezTo>
                <a:cubicBezTo>
                  <a:pt x="56995" y="2359"/>
                  <a:pt x="56790" y="2428"/>
                  <a:pt x="56607" y="2451"/>
                </a:cubicBezTo>
                <a:lnTo>
                  <a:pt x="56447" y="2405"/>
                </a:lnTo>
                <a:lnTo>
                  <a:pt x="56379" y="2382"/>
                </a:lnTo>
                <a:cubicBezTo>
                  <a:pt x="56288" y="2405"/>
                  <a:pt x="56014" y="2428"/>
                  <a:pt x="55763" y="2428"/>
                </a:cubicBezTo>
                <a:lnTo>
                  <a:pt x="55649" y="2656"/>
                </a:lnTo>
                <a:lnTo>
                  <a:pt x="55626" y="2702"/>
                </a:lnTo>
                <a:cubicBezTo>
                  <a:pt x="55534" y="2702"/>
                  <a:pt x="55466" y="2679"/>
                  <a:pt x="55443" y="2633"/>
                </a:cubicBezTo>
                <a:lnTo>
                  <a:pt x="55443" y="2611"/>
                </a:lnTo>
                <a:lnTo>
                  <a:pt x="55466" y="2565"/>
                </a:lnTo>
                <a:cubicBezTo>
                  <a:pt x="55506" y="2525"/>
                  <a:pt x="55476" y="2501"/>
                  <a:pt x="55400" y="2501"/>
                </a:cubicBezTo>
                <a:cubicBezTo>
                  <a:pt x="55344" y="2501"/>
                  <a:pt x="55265" y="2513"/>
                  <a:pt x="55169" y="2542"/>
                </a:cubicBezTo>
                <a:lnTo>
                  <a:pt x="55032" y="2633"/>
                </a:lnTo>
                <a:cubicBezTo>
                  <a:pt x="54987" y="2656"/>
                  <a:pt x="54987" y="2725"/>
                  <a:pt x="54873" y="2725"/>
                </a:cubicBezTo>
                <a:cubicBezTo>
                  <a:pt x="54840" y="2725"/>
                  <a:pt x="54808" y="2793"/>
                  <a:pt x="54760" y="2793"/>
                </a:cubicBezTo>
                <a:cubicBezTo>
                  <a:pt x="54740" y="2793"/>
                  <a:pt x="54717" y="2781"/>
                  <a:pt x="54690" y="2748"/>
                </a:cubicBezTo>
                <a:lnTo>
                  <a:pt x="54667" y="2725"/>
                </a:lnTo>
                <a:cubicBezTo>
                  <a:pt x="54553" y="2679"/>
                  <a:pt x="54690" y="2633"/>
                  <a:pt x="54736" y="2633"/>
                </a:cubicBezTo>
                <a:cubicBezTo>
                  <a:pt x="54781" y="2611"/>
                  <a:pt x="54576" y="2542"/>
                  <a:pt x="54302" y="2474"/>
                </a:cubicBezTo>
                <a:lnTo>
                  <a:pt x="54096" y="2702"/>
                </a:lnTo>
                <a:lnTo>
                  <a:pt x="54005" y="2702"/>
                </a:lnTo>
                <a:cubicBezTo>
                  <a:pt x="53937" y="2656"/>
                  <a:pt x="53863" y="2633"/>
                  <a:pt x="53785" y="2633"/>
                </a:cubicBezTo>
                <a:cubicBezTo>
                  <a:pt x="53708" y="2633"/>
                  <a:pt x="53629" y="2656"/>
                  <a:pt x="53549" y="2702"/>
                </a:cubicBezTo>
                <a:lnTo>
                  <a:pt x="53412" y="2793"/>
                </a:lnTo>
                <a:cubicBezTo>
                  <a:pt x="53206" y="2793"/>
                  <a:pt x="52795" y="2907"/>
                  <a:pt x="52704" y="2953"/>
                </a:cubicBezTo>
                <a:cubicBezTo>
                  <a:pt x="52613" y="2999"/>
                  <a:pt x="52499" y="3044"/>
                  <a:pt x="52430" y="3067"/>
                </a:cubicBezTo>
                <a:lnTo>
                  <a:pt x="52362" y="3067"/>
                </a:lnTo>
                <a:cubicBezTo>
                  <a:pt x="52293" y="3044"/>
                  <a:pt x="52248" y="2976"/>
                  <a:pt x="52202" y="2976"/>
                </a:cubicBezTo>
                <a:cubicBezTo>
                  <a:pt x="52155" y="2991"/>
                  <a:pt x="52130" y="3038"/>
                  <a:pt x="52090" y="3038"/>
                </a:cubicBezTo>
                <a:cubicBezTo>
                  <a:pt x="52071" y="3038"/>
                  <a:pt x="52049" y="3028"/>
                  <a:pt x="52019" y="2999"/>
                </a:cubicBezTo>
                <a:cubicBezTo>
                  <a:pt x="52013" y="2992"/>
                  <a:pt x="51996" y="2989"/>
                  <a:pt x="51976" y="2989"/>
                </a:cubicBezTo>
                <a:cubicBezTo>
                  <a:pt x="51926" y="2989"/>
                  <a:pt x="51853" y="3005"/>
                  <a:pt x="51837" y="3021"/>
                </a:cubicBezTo>
                <a:lnTo>
                  <a:pt x="51814" y="3204"/>
                </a:lnTo>
                <a:cubicBezTo>
                  <a:pt x="51700" y="3136"/>
                  <a:pt x="51540" y="3067"/>
                  <a:pt x="51494" y="3067"/>
                </a:cubicBezTo>
                <a:cubicBezTo>
                  <a:pt x="51472" y="3067"/>
                  <a:pt x="51494" y="3204"/>
                  <a:pt x="51494" y="3227"/>
                </a:cubicBezTo>
                <a:cubicBezTo>
                  <a:pt x="51517" y="3273"/>
                  <a:pt x="51494" y="3318"/>
                  <a:pt x="51472" y="3318"/>
                </a:cubicBezTo>
                <a:cubicBezTo>
                  <a:pt x="51472" y="3318"/>
                  <a:pt x="51380" y="3250"/>
                  <a:pt x="51357" y="3227"/>
                </a:cubicBezTo>
                <a:cubicBezTo>
                  <a:pt x="51341" y="3211"/>
                  <a:pt x="51200" y="3195"/>
                  <a:pt x="51013" y="3195"/>
                </a:cubicBezTo>
                <a:cubicBezTo>
                  <a:pt x="50936" y="3195"/>
                  <a:pt x="50851" y="3197"/>
                  <a:pt x="50764" y="3204"/>
                </a:cubicBezTo>
                <a:lnTo>
                  <a:pt x="50513" y="3227"/>
                </a:lnTo>
                <a:cubicBezTo>
                  <a:pt x="50444" y="3227"/>
                  <a:pt x="50307" y="3250"/>
                  <a:pt x="50307" y="3273"/>
                </a:cubicBezTo>
                <a:lnTo>
                  <a:pt x="50285" y="3409"/>
                </a:lnTo>
                <a:cubicBezTo>
                  <a:pt x="50216" y="3364"/>
                  <a:pt x="50056" y="3295"/>
                  <a:pt x="49965" y="3295"/>
                </a:cubicBezTo>
                <a:lnTo>
                  <a:pt x="49874" y="3318"/>
                </a:lnTo>
                <a:cubicBezTo>
                  <a:pt x="49760" y="3364"/>
                  <a:pt x="49646" y="3409"/>
                  <a:pt x="49531" y="3455"/>
                </a:cubicBezTo>
                <a:cubicBezTo>
                  <a:pt x="49417" y="3524"/>
                  <a:pt x="49326" y="3615"/>
                  <a:pt x="49212" y="3638"/>
                </a:cubicBezTo>
                <a:cubicBezTo>
                  <a:pt x="49199" y="3640"/>
                  <a:pt x="49186" y="3641"/>
                  <a:pt x="49174" y="3641"/>
                </a:cubicBezTo>
                <a:cubicBezTo>
                  <a:pt x="49072" y="3641"/>
                  <a:pt x="48968" y="3569"/>
                  <a:pt x="48847" y="3569"/>
                </a:cubicBezTo>
                <a:lnTo>
                  <a:pt x="48618" y="3546"/>
                </a:lnTo>
                <a:cubicBezTo>
                  <a:pt x="48322" y="3683"/>
                  <a:pt x="48071" y="3797"/>
                  <a:pt x="48025" y="3820"/>
                </a:cubicBezTo>
                <a:lnTo>
                  <a:pt x="48002" y="3820"/>
                </a:lnTo>
                <a:cubicBezTo>
                  <a:pt x="47963" y="3791"/>
                  <a:pt x="47928" y="3783"/>
                  <a:pt x="47892" y="3783"/>
                </a:cubicBezTo>
                <a:cubicBezTo>
                  <a:pt x="47844" y="3783"/>
                  <a:pt x="47793" y="3797"/>
                  <a:pt x="47728" y="3797"/>
                </a:cubicBezTo>
                <a:lnTo>
                  <a:pt x="47500" y="3843"/>
                </a:lnTo>
                <a:cubicBezTo>
                  <a:pt x="47534" y="3928"/>
                  <a:pt x="47404" y="3975"/>
                  <a:pt x="47298" y="3975"/>
                </a:cubicBezTo>
                <a:cubicBezTo>
                  <a:pt x="47261" y="3975"/>
                  <a:pt x="47227" y="3969"/>
                  <a:pt x="47203" y="3957"/>
                </a:cubicBezTo>
                <a:cubicBezTo>
                  <a:pt x="47188" y="3953"/>
                  <a:pt x="47169" y="3951"/>
                  <a:pt x="47149" y="3951"/>
                </a:cubicBezTo>
                <a:cubicBezTo>
                  <a:pt x="47051" y="3951"/>
                  <a:pt x="46910" y="3996"/>
                  <a:pt x="46815" y="4071"/>
                </a:cubicBezTo>
                <a:lnTo>
                  <a:pt x="46336" y="4071"/>
                </a:lnTo>
                <a:cubicBezTo>
                  <a:pt x="46085" y="4186"/>
                  <a:pt x="45765" y="4300"/>
                  <a:pt x="45628" y="4300"/>
                </a:cubicBezTo>
                <a:lnTo>
                  <a:pt x="45514" y="4368"/>
                </a:lnTo>
                <a:lnTo>
                  <a:pt x="45423" y="4437"/>
                </a:lnTo>
                <a:cubicBezTo>
                  <a:pt x="45263" y="4459"/>
                  <a:pt x="44829" y="4596"/>
                  <a:pt x="44738" y="4619"/>
                </a:cubicBezTo>
                <a:cubicBezTo>
                  <a:pt x="44624" y="4665"/>
                  <a:pt x="44647" y="4733"/>
                  <a:pt x="44692" y="4756"/>
                </a:cubicBezTo>
                <a:cubicBezTo>
                  <a:pt x="44701" y="4760"/>
                  <a:pt x="44696" y="4762"/>
                  <a:pt x="44680" y="4762"/>
                </a:cubicBezTo>
                <a:cubicBezTo>
                  <a:pt x="44608" y="4762"/>
                  <a:pt x="44308" y="4725"/>
                  <a:pt x="43916" y="4688"/>
                </a:cubicBezTo>
                <a:lnTo>
                  <a:pt x="43620" y="4984"/>
                </a:lnTo>
                <a:cubicBezTo>
                  <a:pt x="43597" y="4984"/>
                  <a:pt x="43506" y="4916"/>
                  <a:pt x="43460" y="4916"/>
                </a:cubicBezTo>
                <a:cubicBezTo>
                  <a:pt x="43438" y="4911"/>
                  <a:pt x="43419" y="4908"/>
                  <a:pt x="43402" y="4908"/>
                </a:cubicBezTo>
                <a:cubicBezTo>
                  <a:pt x="43347" y="4908"/>
                  <a:pt x="43312" y="4937"/>
                  <a:pt x="43277" y="5007"/>
                </a:cubicBezTo>
                <a:lnTo>
                  <a:pt x="43232" y="5144"/>
                </a:lnTo>
                <a:cubicBezTo>
                  <a:pt x="43391" y="5213"/>
                  <a:pt x="43346" y="5213"/>
                  <a:pt x="43300" y="5213"/>
                </a:cubicBezTo>
                <a:cubicBezTo>
                  <a:pt x="43241" y="5213"/>
                  <a:pt x="43032" y="5162"/>
                  <a:pt x="42916" y="5162"/>
                </a:cubicBezTo>
                <a:cubicBezTo>
                  <a:pt x="42896" y="5162"/>
                  <a:pt x="42879" y="5164"/>
                  <a:pt x="42866" y="5167"/>
                </a:cubicBezTo>
                <a:cubicBezTo>
                  <a:pt x="42752" y="5190"/>
                  <a:pt x="42456" y="5350"/>
                  <a:pt x="42341" y="5372"/>
                </a:cubicBezTo>
                <a:cubicBezTo>
                  <a:pt x="42250" y="5395"/>
                  <a:pt x="41953" y="5555"/>
                  <a:pt x="41862" y="5578"/>
                </a:cubicBezTo>
                <a:cubicBezTo>
                  <a:pt x="41771" y="5624"/>
                  <a:pt x="40972" y="5760"/>
                  <a:pt x="40744" y="5897"/>
                </a:cubicBezTo>
                <a:cubicBezTo>
                  <a:pt x="40515" y="6012"/>
                  <a:pt x="39876" y="6263"/>
                  <a:pt x="39717" y="6354"/>
                </a:cubicBezTo>
                <a:cubicBezTo>
                  <a:pt x="39557" y="6422"/>
                  <a:pt x="39306" y="6514"/>
                  <a:pt x="39192" y="6537"/>
                </a:cubicBezTo>
                <a:lnTo>
                  <a:pt x="39077" y="6582"/>
                </a:lnTo>
                <a:cubicBezTo>
                  <a:pt x="38963" y="6628"/>
                  <a:pt x="38781" y="6651"/>
                  <a:pt x="38781" y="6696"/>
                </a:cubicBezTo>
                <a:cubicBezTo>
                  <a:pt x="38790" y="6782"/>
                  <a:pt x="38764" y="6804"/>
                  <a:pt x="38725" y="6804"/>
                </a:cubicBezTo>
                <a:cubicBezTo>
                  <a:pt x="38684" y="6804"/>
                  <a:pt x="38628" y="6779"/>
                  <a:pt x="38586" y="6779"/>
                </a:cubicBezTo>
                <a:cubicBezTo>
                  <a:pt x="38573" y="6779"/>
                  <a:pt x="38562" y="6781"/>
                  <a:pt x="38552" y="6788"/>
                </a:cubicBezTo>
                <a:lnTo>
                  <a:pt x="38370" y="6879"/>
                </a:lnTo>
                <a:cubicBezTo>
                  <a:pt x="38187" y="6970"/>
                  <a:pt x="37868" y="7130"/>
                  <a:pt x="37662" y="7221"/>
                </a:cubicBezTo>
                <a:lnTo>
                  <a:pt x="37457" y="7267"/>
                </a:lnTo>
                <a:lnTo>
                  <a:pt x="37206" y="7313"/>
                </a:lnTo>
                <a:cubicBezTo>
                  <a:pt x="36955" y="7404"/>
                  <a:pt x="36612" y="7564"/>
                  <a:pt x="36453" y="7632"/>
                </a:cubicBezTo>
                <a:lnTo>
                  <a:pt x="36316" y="7723"/>
                </a:lnTo>
                <a:cubicBezTo>
                  <a:pt x="36316" y="7726"/>
                  <a:pt x="36315" y="7727"/>
                  <a:pt x="36313" y="7727"/>
                </a:cubicBezTo>
                <a:cubicBezTo>
                  <a:pt x="36304" y="7727"/>
                  <a:pt x="36265" y="7687"/>
                  <a:pt x="36235" y="7687"/>
                </a:cubicBezTo>
                <a:cubicBezTo>
                  <a:pt x="36221" y="7687"/>
                  <a:pt x="36208" y="7697"/>
                  <a:pt x="36201" y="7723"/>
                </a:cubicBezTo>
                <a:cubicBezTo>
                  <a:pt x="36156" y="7883"/>
                  <a:pt x="36019" y="7929"/>
                  <a:pt x="35836" y="7929"/>
                </a:cubicBezTo>
                <a:cubicBezTo>
                  <a:pt x="35791" y="7929"/>
                  <a:pt x="35699" y="7929"/>
                  <a:pt x="35699" y="7952"/>
                </a:cubicBezTo>
                <a:cubicBezTo>
                  <a:pt x="35682" y="8076"/>
                  <a:pt x="35595" y="8090"/>
                  <a:pt x="35493" y="8090"/>
                </a:cubicBezTo>
                <a:cubicBezTo>
                  <a:pt x="35463" y="8090"/>
                  <a:pt x="35433" y="8089"/>
                  <a:pt x="35403" y="8089"/>
                </a:cubicBezTo>
                <a:lnTo>
                  <a:pt x="35357" y="8089"/>
                </a:lnTo>
                <a:cubicBezTo>
                  <a:pt x="35288" y="8134"/>
                  <a:pt x="35015" y="8226"/>
                  <a:pt x="34741" y="8294"/>
                </a:cubicBezTo>
                <a:lnTo>
                  <a:pt x="34581" y="8499"/>
                </a:lnTo>
                <a:cubicBezTo>
                  <a:pt x="34529" y="8569"/>
                  <a:pt x="34356" y="8599"/>
                  <a:pt x="34197" y="8599"/>
                </a:cubicBezTo>
                <a:cubicBezTo>
                  <a:pt x="34147" y="8599"/>
                  <a:pt x="34099" y="8596"/>
                  <a:pt x="34056" y="8591"/>
                </a:cubicBezTo>
                <a:cubicBezTo>
                  <a:pt x="34010" y="8591"/>
                  <a:pt x="33942" y="8636"/>
                  <a:pt x="33919" y="8682"/>
                </a:cubicBezTo>
                <a:lnTo>
                  <a:pt x="33873" y="8773"/>
                </a:lnTo>
                <a:cubicBezTo>
                  <a:pt x="33782" y="8796"/>
                  <a:pt x="33599" y="8819"/>
                  <a:pt x="33485" y="8819"/>
                </a:cubicBezTo>
                <a:lnTo>
                  <a:pt x="33394" y="8842"/>
                </a:lnTo>
                <a:cubicBezTo>
                  <a:pt x="33310" y="8863"/>
                  <a:pt x="33186" y="8981"/>
                  <a:pt x="33150" y="8981"/>
                </a:cubicBezTo>
                <a:cubicBezTo>
                  <a:pt x="33147" y="8981"/>
                  <a:pt x="33145" y="8981"/>
                  <a:pt x="33143" y="8979"/>
                </a:cubicBezTo>
                <a:lnTo>
                  <a:pt x="32960" y="8842"/>
                </a:lnTo>
                <a:cubicBezTo>
                  <a:pt x="32919" y="8944"/>
                  <a:pt x="32842" y="9028"/>
                  <a:pt x="32777" y="9028"/>
                </a:cubicBezTo>
                <a:cubicBezTo>
                  <a:pt x="32769" y="9028"/>
                  <a:pt x="32762" y="9027"/>
                  <a:pt x="32755" y="9024"/>
                </a:cubicBezTo>
                <a:lnTo>
                  <a:pt x="32686" y="9047"/>
                </a:lnTo>
                <a:cubicBezTo>
                  <a:pt x="32618" y="9070"/>
                  <a:pt x="32527" y="9161"/>
                  <a:pt x="32458" y="9161"/>
                </a:cubicBezTo>
                <a:cubicBezTo>
                  <a:pt x="32438" y="9159"/>
                  <a:pt x="32419" y="9158"/>
                  <a:pt x="32400" y="9158"/>
                </a:cubicBezTo>
                <a:cubicBezTo>
                  <a:pt x="32246" y="9158"/>
                  <a:pt x="32124" y="9235"/>
                  <a:pt x="32002" y="9276"/>
                </a:cubicBezTo>
                <a:lnTo>
                  <a:pt x="31796" y="9344"/>
                </a:lnTo>
                <a:cubicBezTo>
                  <a:pt x="31580" y="9431"/>
                  <a:pt x="31097" y="9620"/>
                  <a:pt x="30911" y="9620"/>
                </a:cubicBezTo>
                <a:cubicBezTo>
                  <a:pt x="30901" y="9620"/>
                  <a:pt x="30891" y="9619"/>
                  <a:pt x="30883" y="9618"/>
                </a:cubicBezTo>
                <a:cubicBezTo>
                  <a:pt x="30753" y="9618"/>
                  <a:pt x="30581" y="9825"/>
                  <a:pt x="30525" y="9825"/>
                </a:cubicBezTo>
                <a:cubicBezTo>
                  <a:pt x="30523" y="9825"/>
                  <a:pt x="30520" y="9824"/>
                  <a:pt x="30518" y="9823"/>
                </a:cubicBezTo>
                <a:cubicBezTo>
                  <a:pt x="30449" y="9801"/>
                  <a:pt x="30335" y="9778"/>
                  <a:pt x="30313" y="9778"/>
                </a:cubicBezTo>
                <a:cubicBezTo>
                  <a:pt x="30267" y="9778"/>
                  <a:pt x="29947" y="9801"/>
                  <a:pt x="29559" y="9823"/>
                </a:cubicBezTo>
                <a:lnTo>
                  <a:pt x="29445" y="10166"/>
                </a:lnTo>
                <a:cubicBezTo>
                  <a:pt x="29445" y="10166"/>
                  <a:pt x="29375" y="10108"/>
                  <a:pt x="29285" y="10108"/>
                </a:cubicBezTo>
                <a:cubicBezTo>
                  <a:pt x="29249" y="10108"/>
                  <a:pt x="29210" y="10117"/>
                  <a:pt x="29171" y="10143"/>
                </a:cubicBezTo>
                <a:lnTo>
                  <a:pt x="29034" y="10211"/>
                </a:lnTo>
                <a:cubicBezTo>
                  <a:pt x="28852" y="10234"/>
                  <a:pt x="28213" y="10440"/>
                  <a:pt x="28030" y="10485"/>
                </a:cubicBezTo>
                <a:cubicBezTo>
                  <a:pt x="27847" y="10554"/>
                  <a:pt x="27596" y="10622"/>
                  <a:pt x="27482" y="10668"/>
                </a:cubicBezTo>
                <a:lnTo>
                  <a:pt x="27345" y="10577"/>
                </a:lnTo>
                <a:lnTo>
                  <a:pt x="27140" y="10417"/>
                </a:lnTo>
                <a:lnTo>
                  <a:pt x="27140" y="10417"/>
                </a:lnTo>
                <a:cubicBezTo>
                  <a:pt x="27185" y="10554"/>
                  <a:pt x="26569" y="10759"/>
                  <a:pt x="26318" y="10805"/>
                </a:cubicBezTo>
                <a:cubicBezTo>
                  <a:pt x="26090" y="10850"/>
                  <a:pt x="25839" y="10919"/>
                  <a:pt x="25770" y="10942"/>
                </a:cubicBezTo>
                <a:lnTo>
                  <a:pt x="25747" y="10919"/>
                </a:lnTo>
                <a:cubicBezTo>
                  <a:pt x="25674" y="10859"/>
                  <a:pt x="25602" y="10838"/>
                  <a:pt x="25531" y="10838"/>
                </a:cubicBezTo>
                <a:cubicBezTo>
                  <a:pt x="25371" y="10838"/>
                  <a:pt x="25215" y="10943"/>
                  <a:pt x="25050" y="10943"/>
                </a:cubicBezTo>
                <a:cubicBezTo>
                  <a:pt x="25039" y="10943"/>
                  <a:pt x="25028" y="10943"/>
                  <a:pt x="25017" y="10942"/>
                </a:cubicBezTo>
                <a:cubicBezTo>
                  <a:pt x="24971" y="10942"/>
                  <a:pt x="24926" y="10965"/>
                  <a:pt x="24857" y="10965"/>
                </a:cubicBezTo>
                <a:cubicBezTo>
                  <a:pt x="24812" y="10987"/>
                  <a:pt x="24287" y="11056"/>
                  <a:pt x="24218" y="11079"/>
                </a:cubicBezTo>
                <a:cubicBezTo>
                  <a:pt x="24195" y="11079"/>
                  <a:pt x="24172" y="11079"/>
                  <a:pt x="24150" y="11056"/>
                </a:cubicBezTo>
                <a:cubicBezTo>
                  <a:pt x="24126" y="11037"/>
                  <a:pt x="24107" y="11030"/>
                  <a:pt x="24089" y="11030"/>
                </a:cubicBezTo>
                <a:cubicBezTo>
                  <a:pt x="24032" y="11030"/>
                  <a:pt x="24000" y="11109"/>
                  <a:pt x="23934" y="11109"/>
                </a:cubicBezTo>
                <a:cubicBezTo>
                  <a:pt x="23924" y="11109"/>
                  <a:pt x="23912" y="11107"/>
                  <a:pt x="23899" y="11102"/>
                </a:cubicBezTo>
                <a:lnTo>
                  <a:pt x="23830" y="11079"/>
                </a:lnTo>
                <a:cubicBezTo>
                  <a:pt x="23811" y="11074"/>
                  <a:pt x="23778" y="11072"/>
                  <a:pt x="23738" y="11072"/>
                </a:cubicBezTo>
                <a:cubicBezTo>
                  <a:pt x="23628" y="11072"/>
                  <a:pt x="23461" y="11085"/>
                  <a:pt x="23352" y="11085"/>
                </a:cubicBezTo>
                <a:cubicBezTo>
                  <a:pt x="23311" y="11085"/>
                  <a:pt x="23279" y="11084"/>
                  <a:pt x="23259" y="11079"/>
                </a:cubicBezTo>
                <a:cubicBezTo>
                  <a:pt x="23193" y="11052"/>
                  <a:pt x="23071" y="11041"/>
                  <a:pt x="22936" y="11041"/>
                </a:cubicBezTo>
                <a:cubicBezTo>
                  <a:pt x="22840" y="11041"/>
                  <a:pt x="22738" y="11046"/>
                  <a:pt x="22643" y="11056"/>
                </a:cubicBezTo>
                <a:lnTo>
                  <a:pt x="22415" y="11010"/>
                </a:lnTo>
                <a:lnTo>
                  <a:pt x="22073" y="10942"/>
                </a:lnTo>
                <a:cubicBezTo>
                  <a:pt x="21685" y="10873"/>
                  <a:pt x="20589" y="10554"/>
                  <a:pt x="20338" y="10440"/>
                </a:cubicBezTo>
                <a:cubicBezTo>
                  <a:pt x="20064" y="10303"/>
                  <a:pt x="19950" y="10166"/>
                  <a:pt x="20110" y="10120"/>
                </a:cubicBezTo>
                <a:lnTo>
                  <a:pt x="20224" y="10052"/>
                </a:lnTo>
                <a:cubicBezTo>
                  <a:pt x="20886" y="9709"/>
                  <a:pt x="21570" y="9367"/>
                  <a:pt x="22210" y="9002"/>
                </a:cubicBezTo>
                <a:lnTo>
                  <a:pt x="22735" y="8705"/>
                </a:lnTo>
                <a:cubicBezTo>
                  <a:pt x="23282" y="8340"/>
                  <a:pt x="23899" y="7701"/>
                  <a:pt x="24036" y="7632"/>
                </a:cubicBezTo>
                <a:cubicBezTo>
                  <a:pt x="24172" y="7564"/>
                  <a:pt x="24538" y="7495"/>
                  <a:pt x="24492" y="7450"/>
                </a:cubicBezTo>
                <a:cubicBezTo>
                  <a:pt x="24446" y="7381"/>
                  <a:pt x="24720" y="7198"/>
                  <a:pt x="24812" y="7130"/>
                </a:cubicBezTo>
                <a:cubicBezTo>
                  <a:pt x="24880" y="7039"/>
                  <a:pt x="25291" y="6719"/>
                  <a:pt x="25428" y="6628"/>
                </a:cubicBezTo>
                <a:cubicBezTo>
                  <a:pt x="25565" y="6537"/>
                  <a:pt x="25770" y="6331"/>
                  <a:pt x="25884" y="6171"/>
                </a:cubicBezTo>
                <a:lnTo>
                  <a:pt x="26044" y="6103"/>
                </a:lnTo>
                <a:lnTo>
                  <a:pt x="26227" y="6012"/>
                </a:lnTo>
                <a:cubicBezTo>
                  <a:pt x="26341" y="5875"/>
                  <a:pt x="26592" y="5578"/>
                  <a:pt x="26820" y="5372"/>
                </a:cubicBezTo>
                <a:lnTo>
                  <a:pt x="26912" y="5144"/>
                </a:lnTo>
                <a:lnTo>
                  <a:pt x="27003" y="4825"/>
                </a:lnTo>
                <a:cubicBezTo>
                  <a:pt x="27140" y="4482"/>
                  <a:pt x="27277" y="4003"/>
                  <a:pt x="27322" y="3775"/>
                </a:cubicBezTo>
                <a:lnTo>
                  <a:pt x="27322" y="3569"/>
                </a:lnTo>
                <a:cubicBezTo>
                  <a:pt x="27322" y="3364"/>
                  <a:pt x="27254" y="3181"/>
                  <a:pt x="27208" y="2999"/>
                </a:cubicBezTo>
                <a:cubicBezTo>
                  <a:pt x="27185" y="2930"/>
                  <a:pt x="27185" y="2816"/>
                  <a:pt x="27117" y="2793"/>
                </a:cubicBezTo>
                <a:cubicBezTo>
                  <a:pt x="27003" y="2702"/>
                  <a:pt x="27140" y="2611"/>
                  <a:pt x="27094" y="2565"/>
                </a:cubicBezTo>
                <a:cubicBezTo>
                  <a:pt x="27026" y="2519"/>
                  <a:pt x="26912" y="2496"/>
                  <a:pt x="26843" y="2451"/>
                </a:cubicBezTo>
                <a:cubicBezTo>
                  <a:pt x="26820" y="2428"/>
                  <a:pt x="26820" y="2382"/>
                  <a:pt x="26797" y="2337"/>
                </a:cubicBezTo>
                <a:cubicBezTo>
                  <a:pt x="26752" y="2200"/>
                  <a:pt x="26683" y="2063"/>
                  <a:pt x="26615" y="1949"/>
                </a:cubicBezTo>
                <a:lnTo>
                  <a:pt x="26546" y="1812"/>
                </a:lnTo>
                <a:cubicBezTo>
                  <a:pt x="26478" y="1698"/>
                  <a:pt x="26318" y="1515"/>
                  <a:pt x="26204" y="1401"/>
                </a:cubicBezTo>
                <a:lnTo>
                  <a:pt x="26181" y="1241"/>
                </a:lnTo>
                <a:lnTo>
                  <a:pt x="26158" y="1058"/>
                </a:lnTo>
                <a:cubicBezTo>
                  <a:pt x="25862" y="807"/>
                  <a:pt x="25245" y="419"/>
                  <a:pt x="25086" y="374"/>
                </a:cubicBezTo>
                <a:cubicBezTo>
                  <a:pt x="24926" y="328"/>
                  <a:pt x="24583" y="123"/>
                  <a:pt x="24469" y="123"/>
                </a:cubicBezTo>
                <a:cubicBezTo>
                  <a:pt x="24355" y="123"/>
                  <a:pt x="24081" y="100"/>
                  <a:pt x="23853" y="54"/>
                </a:cubicBezTo>
                <a:lnTo>
                  <a:pt x="23648" y="54"/>
                </a:lnTo>
                <a:lnTo>
                  <a:pt x="23419" y="31"/>
                </a:lnTo>
                <a:cubicBezTo>
                  <a:pt x="23332" y="14"/>
                  <a:pt x="23225" y="6"/>
                  <a:pt x="23113" y="6"/>
                </a:cubicBezTo>
                <a:cubicBezTo>
                  <a:pt x="22932" y="6"/>
                  <a:pt x="22739" y="26"/>
                  <a:pt x="22598" y="54"/>
                </a:cubicBezTo>
                <a:lnTo>
                  <a:pt x="22278" y="54"/>
                </a:lnTo>
                <a:cubicBezTo>
                  <a:pt x="22215" y="15"/>
                  <a:pt x="22155" y="0"/>
                  <a:pt x="220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47"/>
          <p:cNvSpPr/>
          <p:nvPr/>
        </p:nvSpPr>
        <p:spPr>
          <a:xfrm>
            <a:off x="6690074" y="1941137"/>
            <a:ext cx="933476" cy="933476"/>
          </a:xfrm>
          <a:custGeom>
            <a:avLst/>
            <a:gdLst/>
            <a:ahLst/>
            <a:cxnLst/>
            <a:rect l="l" t="t" r="r" b="b"/>
            <a:pathLst>
              <a:path w="86333" h="86333" extrusionOk="0">
                <a:moveTo>
                  <a:pt x="42541" y="0"/>
                </a:moveTo>
                <a:lnTo>
                  <a:pt x="42541" y="38448"/>
                </a:lnTo>
                <a:lnTo>
                  <a:pt x="32584" y="1310"/>
                </a:lnTo>
                <a:lnTo>
                  <a:pt x="31393" y="1623"/>
                </a:lnTo>
                <a:lnTo>
                  <a:pt x="41336" y="38776"/>
                </a:lnTo>
                <a:lnTo>
                  <a:pt x="22120" y="5463"/>
                </a:lnTo>
                <a:lnTo>
                  <a:pt x="21048" y="6088"/>
                </a:lnTo>
                <a:lnTo>
                  <a:pt x="40264" y="39386"/>
                </a:lnTo>
                <a:lnTo>
                  <a:pt x="13070" y="12206"/>
                </a:lnTo>
                <a:lnTo>
                  <a:pt x="12206" y="13084"/>
                </a:lnTo>
                <a:lnTo>
                  <a:pt x="39386" y="40264"/>
                </a:lnTo>
                <a:lnTo>
                  <a:pt x="6089" y="21048"/>
                </a:lnTo>
                <a:lnTo>
                  <a:pt x="5463" y="22119"/>
                </a:lnTo>
                <a:lnTo>
                  <a:pt x="38776" y="41351"/>
                </a:lnTo>
                <a:lnTo>
                  <a:pt x="1623" y="31393"/>
                </a:lnTo>
                <a:lnTo>
                  <a:pt x="1311" y="32583"/>
                </a:lnTo>
                <a:lnTo>
                  <a:pt x="38448" y="42541"/>
                </a:lnTo>
                <a:lnTo>
                  <a:pt x="1" y="42541"/>
                </a:lnTo>
                <a:lnTo>
                  <a:pt x="1" y="43777"/>
                </a:lnTo>
                <a:lnTo>
                  <a:pt x="38448" y="43777"/>
                </a:lnTo>
                <a:lnTo>
                  <a:pt x="1311" y="53735"/>
                </a:lnTo>
                <a:lnTo>
                  <a:pt x="1623" y="54941"/>
                </a:lnTo>
                <a:lnTo>
                  <a:pt x="38776" y="44983"/>
                </a:lnTo>
                <a:lnTo>
                  <a:pt x="38776" y="44983"/>
                </a:lnTo>
                <a:lnTo>
                  <a:pt x="5463" y="64214"/>
                </a:lnTo>
                <a:lnTo>
                  <a:pt x="6089" y="65286"/>
                </a:lnTo>
                <a:lnTo>
                  <a:pt x="39386" y="46054"/>
                </a:lnTo>
                <a:lnTo>
                  <a:pt x="39386" y="46054"/>
                </a:lnTo>
                <a:lnTo>
                  <a:pt x="12206" y="73249"/>
                </a:lnTo>
                <a:lnTo>
                  <a:pt x="13070" y="74127"/>
                </a:lnTo>
                <a:lnTo>
                  <a:pt x="40264" y="46933"/>
                </a:lnTo>
                <a:lnTo>
                  <a:pt x="21048" y="80230"/>
                </a:lnTo>
                <a:lnTo>
                  <a:pt x="22120" y="80855"/>
                </a:lnTo>
                <a:lnTo>
                  <a:pt x="41336" y="47558"/>
                </a:lnTo>
                <a:lnTo>
                  <a:pt x="31393" y="84696"/>
                </a:lnTo>
                <a:lnTo>
                  <a:pt x="32584" y="85023"/>
                </a:lnTo>
                <a:lnTo>
                  <a:pt x="42541" y="47870"/>
                </a:lnTo>
                <a:lnTo>
                  <a:pt x="42541" y="86333"/>
                </a:lnTo>
                <a:lnTo>
                  <a:pt x="43777" y="86333"/>
                </a:lnTo>
                <a:lnTo>
                  <a:pt x="43777" y="47870"/>
                </a:lnTo>
                <a:lnTo>
                  <a:pt x="53735" y="85023"/>
                </a:lnTo>
                <a:lnTo>
                  <a:pt x="54926" y="84696"/>
                </a:lnTo>
                <a:lnTo>
                  <a:pt x="44983" y="47558"/>
                </a:lnTo>
                <a:lnTo>
                  <a:pt x="64214" y="80855"/>
                </a:lnTo>
                <a:lnTo>
                  <a:pt x="65286" y="80230"/>
                </a:lnTo>
                <a:lnTo>
                  <a:pt x="46054" y="46933"/>
                </a:lnTo>
                <a:lnTo>
                  <a:pt x="73249" y="74127"/>
                </a:lnTo>
                <a:lnTo>
                  <a:pt x="74127" y="73249"/>
                </a:lnTo>
                <a:lnTo>
                  <a:pt x="46933" y="46054"/>
                </a:lnTo>
                <a:lnTo>
                  <a:pt x="46933" y="46054"/>
                </a:lnTo>
                <a:lnTo>
                  <a:pt x="80230" y="65286"/>
                </a:lnTo>
                <a:lnTo>
                  <a:pt x="80855" y="64214"/>
                </a:lnTo>
                <a:lnTo>
                  <a:pt x="47558" y="44983"/>
                </a:lnTo>
                <a:lnTo>
                  <a:pt x="84695" y="54941"/>
                </a:lnTo>
                <a:lnTo>
                  <a:pt x="85023" y="53735"/>
                </a:lnTo>
                <a:lnTo>
                  <a:pt x="47870" y="43777"/>
                </a:lnTo>
                <a:lnTo>
                  <a:pt x="86333" y="43777"/>
                </a:lnTo>
                <a:lnTo>
                  <a:pt x="86333" y="42541"/>
                </a:lnTo>
                <a:lnTo>
                  <a:pt x="47870" y="42541"/>
                </a:lnTo>
                <a:lnTo>
                  <a:pt x="85023" y="32583"/>
                </a:lnTo>
                <a:lnTo>
                  <a:pt x="84695" y="31393"/>
                </a:lnTo>
                <a:lnTo>
                  <a:pt x="47558" y="41351"/>
                </a:lnTo>
                <a:lnTo>
                  <a:pt x="80855" y="22119"/>
                </a:lnTo>
                <a:lnTo>
                  <a:pt x="80230" y="21048"/>
                </a:lnTo>
                <a:lnTo>
                  <a:pt x="46933" y="40264"/>
                </a:lnTo>
                <a:lnTo>
                  <a:pt x="74127" y="13084"/>
                </a:lnTo>
                <a:lnTo>
                  <a:pt x="73249" y="12206"/>
                </a:lnTo>
                <a:lnTo>
                  <a:pt x="46054" y="39401"/>
                </a:lnTo>
                <a:lnTo>
                  <a:pt x="65286" y="6088"/>
                </a:lnTo>
                <a:lnTo>
                  <a:pt x="64214" y="5463"/>
                </a:lnTo>
                <a:lnTo>
                  <a:pt x="44983" y="38776"/>
                </a:lnTo>
                <a:lnTo>
                  <a:pt x="54926" y="1623"/>
                </a:lnTo>
                <a:lnTo>
                  <a:pt x="53735" y="1310"/>
                </a:lnTo>
                <a:lnTo>
                  <a:pt x="43777" y="38448"/>
                </a:lnTo>
                <a:lnTo>
                  <a:pt x="437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66"/>
          <p:cNvSpPr txBox="1">
            <a:spLocks noGrp="1"/>
          </p:cNvSpPr>
          <p:nvPr>
            <p:ph type="title" idx="2"/>
          </p:nvPr>
        </p:nvSpPr>
        <p:spPr>
          <a:xfrm>
            <a:off x="3851825" y="1029875"/>
            <a:ext cx="1440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124" name="Google Shape;1124;p66"/>
          <p:cNvSpPr txBox="1">
            <a:spLocks noGrp="1"/>
          </p:cNvSpPr>
          <p:nvPr>
            <p:ph type="subTitle" idx="1"/>
          </p:nvPr>
        </p:nvSpPr>
        <p:spPr>
          <a:xfrm>
            <a:off x="1459650" y="3738625"/>
            <a:ext cx="6224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etika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berorganisasi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1125" name="Google Shape;1125;p66"/>
          <p:cNvGrpSpPr/>
          <p:nvPr/>
        </p:nvGrpSpPr>
        <p:grpSpPr>
          <a:xfrm>
            <a:off x="7194767" y="3910057"/>
            <a:ext cx="933583" cy="472975"/>
            <a:chOff x="2371238" y="703750"/>
            <a:chExt cx="1209775" cy="612900"/>
          </a:xfrm>
        </p:grpSpPr>
        <p:sp>
          <p:nvSpPr>
            <p:cNvPr id="1126" name="Google Shape;1126;p66"/>
            <p:cNvSpPr/>
            <p:nvPr/>
          </p:nvSpPr>
          <p:spPr>
            <a:xfrm>
              <a:off x="2371238" y="703750"/>
              <a:ext cx="1209775" cy="612900"/>
            </a:xfrm>
            <a:custGeom>
              <a:avLst/>
              <a:gdLst/>
              <a:ahLst/>
              <a:cxnLst/>
              <a:rect l="l" t="t" r="r" b="b"/>
              <a:pathLst>
                <a:path w="48391" h="24516" extrusionOk="0">
                  <a:moveTo>
                    <a:pt x="24195" y="1"/>
                  </a:moveTo>
                  <a:cubicBezTo>
                    <a:pt x="10843" y="1"/>
                    <a:pt x="1" y="12258"/>
                    <a:pt x="1" y="12258"/>
                  </a:cubicBezTo>
                  <a:cubicBezTo>
                    <a:pt x="1" y="12258"/>
                    <a:pt x="10843" y="24515"/>
                    <a:pt x="24195" y="24515"/>
                  </a:cubicBezTo>
                  <a:cubicBezTo>
                    <a:pt x="37548" y="24515"/>
                    <a:pt x="48390" y="12258"/>
                    <a:pt x="48390" y="12258"/>
                  </a:cubicBezTo>
                  <a:cubicBezTo>
                    <a:pt x="48390" y="12258"/>
                    <a:pt x="37548" y="1"/>
                    <a:pt x="2419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6"/>
            <p:cNvSpPr/>
            <p:nvPr/>
          </p:nvSpPr>
          <p:spPr>
            <a:xfrm>
              <a:off x="2682813" y="744675"/>
              <a:ext cx="586625" cy="531050"/>
            </a:xfrm>
            <a:custGeom>
              <a:avLst/>
              <a:gdLst/>
              <a:ahLst/>
              <a:cxnLst/>
              <a:rect l="l" t="t" r="r" b="b"/>
              <a:pathLst>
                <a:path w="23465" h="21242" extrusionOk="0">
                  <a:moveTo>
                    <a:pt x="11740" y="0"/>
                  </a:moveTo>
                  <a:cubicBezTo>
                    <a:pt x="10878" y="0"/>
                    <a:pt x="10003" y="106"/>
                    <a:pt x="9130" y="327"/>
                  </a:cubicBezTo>
                  <a:cubicBezTo>
                    <a:pt x="3447" y="1765"/>
                    <a:pt x="0" y="7539"/>
                    <a:pt x="1438" y="13223"/>
                  </a:cubicBezTo>
                  <a:cubicBezTo>
                    <a:pt x="2655" y="18034"/>
                    <a:pt x="6979" y="21242"/>
                    <a:pt x="11725" y="21242"/>
                  </a:cubicBezTo>
                  <a:cubicBezTo>
                    <a:pt x="12586" y="21242"/>
                    <a:pt x="13462" y="21136"/>
                    <a:pt x="14335" y="20915"/>
                  </a:cubicBezTo>
                  <a:cubicBezTo>
                    <a:pt x="20041" y="19477"/>
                    <a:pt x="23465" y="13702"/>
                    <a:pt x="22027" y="8019"/>
                  </a:cubicBezTo>
                  <a:cubicBezTo>
                    <a:pt x="20810" y="3208"/>
                    <a:pt x="16485" y="0"/>
                    <a:pt x="1174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6"/>
            <p:cNvSpPr/>
            <p:nvPr/>
          </p:nvSpPr>
          <p:spPr>
            <a:xfrm>
              <a:off x="2922463" y="955975"/>
              <a:ext cx="107875" cy="108450"/>
            </a:xfrm>
            <a:custGeom>
              <a:avLst/>
              <a:gdLst/>
              <a:ahLst/>
              <a:cxnLst/>
              <a:rect l="l" t="t" r="r" b="b"/>
              <a:pathLst>
                <a:path w="4315" h="4338" extrusionOk="0">
                  <a:moveTo>
                    <a:pt x="2146" y="0"/>
                  </a:moveTo>
                  <a:cubicBezTo>
                    <a:pt x="960" y="0"/>
                    <a:pt x="1" y="982"/>
                    <a:pt x="1" y="2169"/>
                  </a:cubicBezTo>
                  <a:cubicBezTo>
                    <a:pt x="1" y="3356"/>
                    <a:pt x="960" y="4337"/>
                    <a:pt x="2146" y="4337"/>
                  </a:cubicBezTo>
                  <a:cubicBezTo>
                    <a:pt x="3333" y="4337"/>
                    <a:pt x="4315" y="3356"/>
                    <a:pt x="4315" y="2169"/>
                  </a:cubicBezTo>
                  <a:cubicBezTo>
                    <a:pt x="4315" y="982"/>
                    <a:pt x="3333" y="0"/>
                    <a:pt x="214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9" name="Google Shape;1129;p66"/>
          <p:cNvSpPr txBox="1">
            <a:spLocks noGrp="1"/>
          </p:cNvSpPr>
          <p:nvPr>
            <p:ph type="title"/>
          </p:nvPr>
        </p:nvSpPr>
        <p:spPr>
          <a:xfrm>
            <a:off x="1459650" y="1929325"/>
            <a:ext cx="6224700" cy="16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Etika</a:t>
            </a:r>
            <a:br>
              <a:rPr lang="en" dirty="0"/>
            </a:br>
            <a:r>
              <a:rPr lang="en" dirty="0"/>
              <a:t>Organisasi</a:t>
            </a:r>
            <a:endParaRPr dirty="0">
              <a:solidFill>
                <a:schemeClr val="lt2"/>
              </a:solidFill>
              <a:highlight>
                <a:schemeClr val="dk2"/>
              </a:highlight>
            </a:endParaRPr>
          </a:p>
        </p:txBody>
      </p:sp>
      <p:sp>
        <p:nvSpPr>
          <p:cNvPr id="1130" name="Google Shape;1130;p66"/>
          <p:cNvSpPr/>
          <p:nvPr/>
        </p:nvSpPr>
        <p:spPr>
          <a:xfrm>
            <a:off x="1459649" y="856349"/>
            <a:ext cx="933476" cy="933476"/>
          </a:xfrm>
          <a:custGeom>
            <a:avLst/>
            <a:gdLst/>
            <a:ahLst/>
            <a:cxnLst/>
            <a:rect l="l" t="t" r="r" b="b"/>
            <a:pathLst>
              <a:path w="86333" h="86333" extrusionOk="0">
                <a:moveTo>
                  <a:pt x="42541" y="0"/>
                </a:moveTo>
                <a:lnTo>
                  <a:pt x="42541" y="38448"/>
                </a:lnTo>
                <a:lnTo>
                  <a:pt x="32584" y="1310"/>
                </a:lnTo>
                <a:lnTo>
                  <a:pt x="31393" y="1623"/>
                </a:lnTo>
                <a:lnTo>
                  <a:pt x="41336" y="38776"/>
                </a:lnTo>
                <a:lnTo>
                  <a:pt x="22120" y="5463"/>
                </a:lnTo>
                <a:lnTo>
                  <a:pt x="21048" y="6088"/>
                </a:lnTo>
                <a:lnTo>
                  <a:pt x="40264" y="39386"/>
                </a:lnTo>
                <a:lnTo>
                  <a:pt x="13070" y="12206"/>
                </a:lnTo>
                <a:lnTo>
                  <a:pt x="12206" y="13084"/>
                </a:lnTo>
                <a:lnTo>
                  <a:pt x="39386" y="40264"/>
                </a:lnTo>
                <a:lnTo>
                  <a:pt x="6089" y="21048"/>
                </a:lnTo>
                <a:lnTo>
                  <a:pt x="5463" y="22119"/>
                </a:lnTo>
                <a:lnTo>
                  <a:pt x="38776" y="41351"/>
                </a:lnTo>
                <a:lnTo>
                  <a:pt x="1623" y="31393"/>
                </a:lnTo>
                <a:lnTo>
                  <a:pt x="1311" y="32583"/>
                </a:lnTo>
                <a:lnTo>
                  <a:pt x="38448" y="42541"/>
                </a:lnTo>
                <a:lnTo>
                  <a:pt x="1" y="42541"/>
                </a:lnTo>
                <a:lnTo>
                  <a:pt x="1" y="43777"/>
                </a:lnTo>
                <a:lnTo>
                  <a:pt x="38448" y="43777"/>
                </a:lnTo>
                <a:lnTo>
                  <a:pt x="1311" y="53735"/>
                </a:lnTo>
                <a:lnTo>
                  <a:pt x="1623" y="54941"/>
                </a:lnTo>
                <a:lnTo>
                  <a:pt x="38776" y="44983"/>
                </a:lnTo>
                <a:lnTo>
                  <a:pt x="38776" y="44983"/>
                </a:lnTo>
                <a:lnTo>
                  <a:pt x="5463" y="64214"/>
                </a:lnTo>
                <a:lnTo>
                  <a:pt x="6089" y="65286"/>
                </a:lnTo>
                <a:lnTo>
                  <a:pt x="39386" y="46054"/>
                </a:lnTo>
                <a:lnTo>
                  <a:pt x="39386" y="46054"/>
                </a:lnTo>
                <a:lnTo>
                  <a:pt x="12206" y="73249"/>
                </a:lnTo>
                <a:lnTo>
                  <a:pt x="13070" y="74127"/>
                </a:lnTo>
                <a:lnTo>
                  <a:pt x="40264" y="46933"/>
                </a:lnTo>
                <a:lnTo>
                  <a:pt x="21048" y="80230"/>
                </a:lnTo>
                <a:lnTo>
                  <a:pt x="22120" y="80855"/>
                </a:lnTo>
                <a:lnTo>
                  <a:pt x="41336" y="47558"/>
                </a:lnTo>
                <a:lnTo>
                  <a:pt x="31393" y="84696"/>
                </a:lnTo>
                <a:lnTo>
                  <a:pt x="32584" y="85023"/>
                </a:lnTo>
                <a:lnTo>
                  <a:pt x="42541" y="47870"/>
                </a:lnTo>
                <a:lnTo>
                  <a:pt x="42541" y="86333"/>
                </a:lnTo>
                <a:lnTo>
                  <a:pt x="43777" y="86333"/>
                </a:lnTo>
                <a:lnTo>
                  <a:pt x="43777" y="47870"/>
                </a:lnTo>
                <a:lnTo>
                  <a:pt x="53735" y="85023"/>
                </a:lnTo>
                <a:lnTo>
                  <a:pt x="54926" y="84696"/>
                </a:lnTo>
                <a:lnTo>
                  <a:pt x="44983" y="47558"/>
                </a:lnTo>
                <a:lnTo>
                  <a:pt x="64214" y="80855"/>
                </a:lnTo>
                <a:lnTo>
                  <a:pt x="65286" y="80230"/>
                </a:lnTo>
                <a:lnTo>
                  <a:pt x="46054" y="46933"/>
                </a:lnTo>
                <a:lnTo>
                  <a:pt x="73249" y="74127"/>
                </a:lnTo>
                <a:lnTo>
                  <a:pt x="74127" y="73249"/>
                </a:lnTo>
                <a:lnTo>
                  <a:pt x="46933" y="46054"/>
                </a:lnTo>
                <a:lnTo>
                  <a:pt x="46933" y="46054"/>
                </a:lnTo>
                <a:lnTo>
                  <a:pt x="80230" y="65286"/>
                </a:lnTo>
                <a:lnTo>
                  <a:pt x="80855" y="64214"/>
                </a:lnTo>
                <a:lnTo>
                  <a:pt x="47558" y="44983"/>
                </a:lnTo>
                <a:lnTo>
                  <a:pt x="84695" y="54941"/>
                </a:lnTo>
                <a:lnTo>
                  <a:pt x="85023" y="53735"/>
                </a:lnTo>
                <a:lnTo>
                  <a:pt x="47870" y="43777"/>
                </a:lnTo>
                <a:lnTo>
                  <a:pt x="86333" y="43777"/>
                </a:lnTo>
                <a:lnTo>
                  <a:pt x="86333" y="42541"/>
                </a:lnTo>
                <a:lnTo>
                  <a:pt x="47870" y="42541"/>
                </a:lnTo>
                <a:lnTo>
                  <a:pt x="85023" y="32583"/>
                </a:lnTo>
                <a:lnTo>
                  <a:pt x="84695" y="31393"/>
                </a:lnTo>
                <a:lnTo>
                  <a:pt x="47558" y="41351"/>
                </a:lnTo>
                <a:lnTo>
                  <a:pt x="80855" y="22119"/>
                </a:lnTo>
                <a:lnTo>
                  <a:pt x="80230" y="21048"/>
                </a:lnTo>
                <a:lnTo>
                  <a:pt x="46933" y="40264"/>
                </a:lnTo>
                <a:lnTo>
                  <a:pt x="74127" y="13084"/>
                </a:lnTo>
                <a:lnTo>
                  <a:pt x="73249" y="12206"/>
                </a:lnTo>
                <a:lnTo>
                  <a:pt x="46054" y="39401"/>
                </a:lnTo>
                <a:lnTo>
                  <a:pt x="65286" y="6088"/>
                </a:lnTo>
                <a:lnTo>
                  <a:pt x="64214" y="5463"/>
                </a:lnTo>
                <a:lnTo>
                  <a:pt x="44983" y="38776"/>
                </a:lnTo>
                <a:lnTo>
                  <a:pt x="54926" y="1623"/>
                </a:lnTo>
                <a:lnTo>
                  <a:pt x="53735" y="1310"/>
                </a:lnTo>
                <a:lnTo>
                  <a:pt x="43777" y="38448"/>
                </a:lnTo>
                <a:lnTo>
                  <a:pt x="437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thic and Moral Lesson for Elementary School by Slidesgo">
  <a:themeElements>
    <a:clrScheme name="Simple Light">
      <a:dk1>
        <a:srgbClr val="383642"/>
      </a:dk1>
      <a:lt1>
        <a:srgbClr val="FBBEB8"/>
      </a:lt1>
      <a:dk2>
        <a:srgbClr val="FF642B"/>
      </a:dk2>
      <a:lt2>
        <a:srgbClr val="04634D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BBEB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293</Words>
  <Application>Microsoft Office PowerPoint</Application>
  <PresentationFormat>On-screen Show (16:9)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Anaheim</vt:lpstr>
      <vt:lpstr>Montserrat SemiBold</vt:lpstr>
      <vt:lpstr>Montserrat</vt:lpstr>
      <vt:lpstr>Montserrat ExtraBold</vt:lpstr>
      <vt:lpstr>Ethic and Moral Lesson for Elementary School by Slidesgo</vt:lpstr>
      <vt:lpstr>Etika Dalam  Berorganisasi   Membangun Tanggung Jawab  dan Budaya Sekolah Yang Etis</vt:lpstr>
      <vt:lpstr>Pengenalan</vt:lpstr>
      <vt:lpstr>Etika, apasih dia?</vt:lpstr>
      <vt:lpstr>—kata KBBI</vt:lpstr>
      <vt:lpstr>-Immanuel Kant</vt:lpstr>
      <vt:lpstr>PENERAPAN ETIKA</vt:lpstr>
      <vt:lpstr>Etika </vt:lpstr>
      <vt:lpstr>Penerapan Etika Dasar</vt:lpstr>
      <vt:lpstr>03</vt:lpstr>
      <vt:lpstr>Etika dalam Berorganisasi.</vt:lpstr>
      <vt:lpstr>Manfaat menjadi orang beretika</vt:lpstr>
      <vt:lpstr>THE END</vt:lpstr>
      <vt:lpstr>Impact of ethics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Etika Dalam  Berorganisasi   Membangun Tanggung Jawab  dan Budaya Sekolah Yang Etis</dc:title>
  <dc:creator>SMKN 4 Bandung</dc:creator>
  <cp:lastModifiedBy>kompu</cp:lastModifiedBy>
  <cp:revision>3</cp:revision>
  <dcterms:modified xsi:type="dcterms:W3CDTF">2023-09-14T07:41:56Z</dcterms:modified>
</cp:coreProperties>
</file>