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62F5-D212-E444-AF8A-433A6C94247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A154-2984-EB4A-A9E8-0F225902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01107-B83C-7846-9DB6-F9BB2454CB5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3B9D-3774-A84D-AAE7-A41DB460C26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DBC2-AF59-FB4A-B0B0-919A674B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14091" y="1133866"/>
            <a:ext cx="8013758" cy="4671529"/>
            <a:chOff x="514091" y="1133866"/>
            <a:chExt cx="8013758" cy="4671529"/>
          </a:xfrm>
        </p:grpSpPr>
        <p:sp>
          <p:nvSpPr>
            <p:cNvPr id="4" name="Oval 3"/>
            <p:cNvSpPr/>
            <p:nvPr/>
          </p:nvSpPr>
          <p:spPr>
            <a:xfrm>
              <a:off x="514091" y="1133866"/>
              <a:ext cx="8013758" cy="4671529"/>
            </a:xfrm>
            <a:prstGeom prst="ellipse">
              <a:avLst/>
            </a:prstGeom>
            <a:gradFill flip="none" rotWithShape="1">
              <a:gsLst>
                <a:gs pos="49000">
                  <a:schemeClr val="accent1">
                    <a:lumMod val="20000"/>
                    <a:lumOff val="80000"/>
                  </a:schemeClr>
                </a:gs>
                <a:gs pos="88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79593" y="2721279"/>
              <a:ext cx="396000" cy="3930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13271" y="3312107"/>
              <a:ext cx="972000" cy="9651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72299" y="3114354"/>
              <a:ext cx="651370" cy="6349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17271" y="2524742"/>
              <a:ext cx="396000" cy="3930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68774" y="3947072"/>
              <a:ext cx="1119112" cy="1116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0747" y="3674944"/>
              <a:ext cx="972000" cy="96513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04109" y="2040959"/>
              <a:ext cx="972000" cy="9651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683171" y="4579289"/>
              <a:ext cx="492938" cy="482565"/>
            </a:xfrm>
            <a:prstGeom prst="ellipse">
              <a:avLst/>
            </a:prstGeom>
            <a:solidFill>
              <a:srgbClr val="B3A2C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98975" y="1815688"/>
              <a:ext cx="545771" cy="5729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54685" y="2286506"/>
              <a:ext cx="3084539" cy="3175683"/>
            </a:xfrm>
            <a:prstGeom prst="ellipse">
              <a:avLst/>
            </a:prstGeom>
            <a:noFill/>
            <a:ln w="38100" cmpd="sng"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4037119" y="4777356"/>
              <a:ext cx="216000" cy="216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3703" y="3463288"/>
              <a:ext cx="1800000" cy="1800000"/>
            </a:xfrm>
            <a:prstGeom prst="ellipse">
              <a:avLst/>
            </a:prstGeom>
            <a:noFill/>
            <a:ln w="28575" cmpd="sng"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30748" y="1770334"/>
              <a:ext cx="1511999" cy="1496419"/>
            </a:xfrm>
            <a:prstGeom prst="ellipse">
              <a:avLst/>
            </a:prstGeom>
            <a:noFill/>
            <a:ln w="28575" cmpd="sng"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47706" y="1606380"/>
              <a:ext cx="1025997" cy="1044000"/>
            </a:xfrm>
            <a:prstGeom prst="ellipse">
              <a:avLst/>
            </a:prstGeom>
            <a:noFill/>
            <a:ln w="28575" cmpd="sng"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4384886" y="4993356"/>
              <a:ext cx="514089" cy="269932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327063" y="1591262"/>
              <a:ext cx="1848530" cy="369332"/>
            </a:xfrm>
            <a:prstGeom prst="rect">
              <a:avLst/>
            </a:prstGeom>
            <a:solidFill>
              <a:srgbClr val="DCE6F2"/>
            </a:solidFill>
            <a:ln>
              <a:solidFill>
                <a:srgbClr val="10253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Protein Universe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6067" y="2508633"/>
              <a:ext cx="1417236" cy="646331"/>
            </a:xfrm>
            <a:prstGeom prst="rect">
              <a:avLst/>
            </a:prstGeom>
            <a:solidFill>
              <a:srgbClr val="DCE6F2"/>
            </a:solidFill>
            <a:ln>
              <a:solidFill>
                <a:srgbClr val="10253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High level function 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991" y="5277523"/>
              <a:ext cx="1848530" cy="369332"/>
            </a:xfrm>
            <a:prstGeom prst="rect">
              <a:avLst/>
            </a:prstGeom>
            <a:solidFill>
              <a:srgbClr val="DCE6F2"/>
            </a:solidFill>
            <a:ln>
              <a:solidFill>
                <a:srgbClr val="10253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Query sequence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55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27411" y="1318873"/>
            <a:ext cx="8662627" cy="3552781"/>
            <a:chOff x="127411" y="1318873"/>
            <a:chExt cx="8662627" cy="3552781"/>
          </a:xfrm>
        </p:grpSpPr>
        <p:sp>
          <p:nvSpPr>
            <p:cNvPr id="3" name="Oval 2"/>
            <p:cNvSpPr/>
            <p:nvPr/>
          </p:nvSpPr>
          <p:spPr>
            <a:xfrm rot="19578799">
              <a:off x="292575" y="230376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 rot="19578799">
              <a:off x="555867" y="2694428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 rot="19578799">
              <a:off x="767206" y="2736709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rot="19578799">
              <a:off x="892749" y="3054208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19578799">
              <a:off x="1428814" y="3029780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 rot="19578799">
              <a:off x="715252" y="2388328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9578799">
              <a:off x="410616" y="313294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9578799">
              <a:off x="1178538" y="264567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9578799">
              <a:off x="1104087" y="3096488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9578799">
              <a:off x="329812" y="375773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 rot="19578799">
              <a:off x="2039477" y="2587850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 rot="19578799">
              <a:off x="985988" y="3696240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 rot="19578799">
              <a:off x="1197326" y="3738521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9578799">
              <a:off x="1249280" y="408690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19578799">
              <a:off x="1850632" y="386920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578799">
              <a:off x="2122227" y="4422254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19578799">
              <a:off x="1818780" y="3433286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rot="19578799">
              <a:off x="2525105" y="3643505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 rot="19578799">
              <a:off x="2521552" y="3938043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 rot="19578799">
              <a:off x="1408665" y="378080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 rot="19578799">
              <a:off x="2061971" y="391148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 rot="19578799">
              <a:off x="1797500" y="448896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19578799">
              <a:off x="2333566" y="4464535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9578799">
              <a:off x="2030118" y="347556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rot="19578799">
              <a:off x="2732890" y="3980324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19578799">
              <a:off x="1851491" y="311434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19578799">
              <a:off x="2361246" y="3039592"/>
              <a:ext cx="166323" cy="181418"/>
            </a:xfrm>
            <a:prstGeom prst="ellipse">
              <a:avLst/>
            </a:prstGeom>
            <a:solidFill>
              <a:srgbClr val="C0504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19578799">
              <a:off x="2675946" y="2799504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19578799">
              <a:off x="1253619" y="215825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19578799">
              <a:off x="1647373" y="1868375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19578799">
              <a:off x="1507739" y="2344329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9578799">
              <a:off x="2425669" y="241540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9578799">
              <a:off x="2887284" y="2841785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 rot="19578799">
              <a:off x="623422" y="1548629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19578799">
              <a:off x="1676681" y="153427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19578799">
              <a:off x="3286609" y="2357574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578799">
              <a:off x="3097764" y="363893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578799">
              <a:off x="3065912" y="320301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19578799">
              <a:off x="3768683" y="3707767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19578799">
              <a:off x="3097764" y="363893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9578799">
              <a:off x="3309102" y="368121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19578799">
              <a:off x="3360966" y="434293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19578799">
              <a:off x="3768681" y="3017234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19578799">
              <a:off x="3980021" y="3750048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19578799">
              <a:off x="1316835" y="145498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9578799">
              <a:off x="1719077" y="238661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19578799">
              <a:off x="3098623" y="2884066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19578799">
              <a:off x="1363724" y="1742717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19578799">
              <a:off x="1888020" y="157655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19578799">
              <a:off x="3497947" y="2399855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03427" y="1711822"/>
              <a:ext cx="3879265" cy="296502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 rot="19578799">
              <a:off x="4817166" y="2315584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 rot="19578799">
              <a:off x="5080458" y="2706245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 rot="19578799">
              <a:off x="5417340" y="3066025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 rot="19578799">
              <a:off x="5953405" y="3041597"/>
              <a:ext cx="166323" cy="1814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19578799">
              <a:off x="5239843" y="2400145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19578799">
              <a:off x="4935207" y="3144759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19578799">
              <a:off x="5703129" y="2657494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19578799">
              <a:off x="5628678" y="3108305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19578799">
              <a:off x="4854403" y="3769554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 rot="19578799">
              <a:off x="6564068" y="2599667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 rot="19578799">
              <a:off x="5510579" y="370805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 rot="19578799">
              <a:off x="5773871" y="4098719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 rot="19578799">
              <a:off x="6500766" y="4198523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 rot="19578799">
              <a:off x="6871239" y="2193980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 rot="19578799">
              <a:off x="5983600" y="432012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 rot="19578799">
              <a:off x="7049696" y="3655322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 rot="19578799">
              <a:off x="6977666" y="4070390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 rot="19578799">
              <a:off x="5933256" y="3792619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 rot="19578799">
              <a:off x="6586562" y="3923304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 rot="19578799">
              <a:off x="6322091" y="4500779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19578799">
              <a:off x="6858157" y="447635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 rot="19578799">
              <a:off x="7038549" y="3381558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9578799">
              <a:off x="7285160" y="4354750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 rot="19578799">
              <a:off x="6527282" y="3126159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 rot="19578799">
              <a:off x="6885837" y="3051409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 rot="19578799">
              <a:off x="7200537" y="281132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 rot="19578799">
              <a:off x="5778210" y="2170067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 rot="19578799">
              <a:off x="6799531" y="1828302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 rot="19578799">
              <a:off x="6032330" y="2356146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 rot="19578799">
              <a:off x="7783520" y="1791836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 rot="19578799">
              <a:off x="7383336" y="2535889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 rot="19578799">
              <a:off x="5148013" y="1560446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 rot="19578799">
              <a:off x="7439556" y="1489508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19578799">
              <a:off x="7811200" y="236939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 rot="19578799">
              <a:off x="7622355" y="3650747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 rot="19578799">
              <a:off x="7590503" y="3214827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 rot="19578799">
              <a:off x="8293274" y="3719584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 rot="19578799">
              <a:off x="7885557" y="4490810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 rot="19578799">
              <a:off x="7801841" y="3257108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 rot="19578799">
              <a:off x="8293272" y="3029051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 rot="19578799">
              <a:off x="8504612" y="3761865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 rot="19578799">
              <a:off x="6858156" y="1427026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 rot="19578799">
              <a:off x="6431106" y="1466798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 rot="19578799">
              <a:off x="6311597" y="1997741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 rot="19578799">
              <a:off x="7623214" y="2895883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 rot="19578799">
              <a:off x="5944043" y="1499509"/>
              <a:ext cx="166323" cy="181418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 rot="19578799">
              <a:off x="8022538" y="2411672"/>
              <a:ext cx="166323" cy="18141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7411" y="1318873"/>
              <a:ext cx="4326076" cy="351895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235000" y="1613469"/>
              <a:ext cx="2426949" cy="2989454"/>
            </a:xfrm>
            <a:custGeom>
              <a:avLst/>
              <a:gdLst>
                <a:gd name="connsiteX0" fmla="*/ 2054356 w 2356762"/>
                <a:gd name="connsiteY0" fmla="*/ 0 h 3462071"/>
                <a:gd name="connsiteX1" fmla="*/ 829612 w 2356762"/>
                <a:gd name="connsiteY1" fmla="*/ 438429 h 3462071"/>
                <a:gd name="connsiteX2" fmla="*/ 13116 w 2356762"/>
                <a:gd name="connsiteY2" fmla="*/ 1405994 h 3462071"/>
                <a:gd name="connsiteX3" fmla="*/ 391123 w 2356762"/>
                <a:gd name="connsiteY3" fmla="*/ 2267733 h 3462071"/>
                <a:gd name="connsiteX4" fmla="*/ 1237860 w 2356762"/>
                <a:gd name="connsiteY4" fmla="*/ 2827106 h 3462071"/>
                <a:gd name="connsiteX5" fmla="*/ 2356762 w 2356762"/>
                <a:gd name="connsiteY5" fmla="*/ 3462071 h 3462071"/>
                <a:gd name="connsiteX6" fmla="*/ 2356762 w 2356762"/>
                <a:gd name="connsiteY6" fmla="*/ 3462071 h 346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762" h="3462071">
                  <a:moveTo>
                    <a:pt x="2054356" y="0"/>
                  </a:moveTo>
                  <a:cubicBezTo>
                    <a:pt x="1612087" y="102048"/>
                    <a:pt x="1169819" y="204097"/>
                    <a:pt x="829612" y="438429"/>
                  </a:cubicBezTo>
                  <a:cubicBezTo>
                    <a:pt x="489405" y="672761"/>
                    <a:pt x="86197" y="1101110"/>
                    <a:pt x="13116" y="1405994"/>
                  </a:cubicBezTo>
                  <a:cubicBezTo>
                    <a:pt x="-59966" y="1710878"/>
                    <a:pt x="186999" y="2030881"/>
                    <a:pt x="391123" y="2267733"/>
                  </a:cubicBezTo>
                  <a:cubicBezTo>
                    <a:pt x="595247" y="2504585"/>
                    <a:pt x="910254" y="2628050"/>
                    <a:pt x="1237860" y="2827106"/>
                  </a:cubicBezTo>
                  <a:cubicBezTo>
                    <a:pt x="1565466" y="3026162"/>
                    <a:pt x="2356762" y="3462071"/>
                    <a:pt x="2356762" y="3462071"/>
                  </a:cubicBezTo>
                  <a:lnTo>
                    <a:pt x="2356762" y="346207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616835" y="1318873"/>
              <a:ext cx="4173203" cy="355278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4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5631484" y="728018"/>
            <a:ext cx="2546350" cy="5284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16884" y="843805"/>
            <a:ext cx="2095500" cy="519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1984" y="832718"/>
            <a:ext cx="1917700" cy="519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08984" y="1372468"/>
            <a:ext cx="1244600" cy="6985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Positive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Set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32784" y="2559918"/>
            <a:ext cx="1244600" cy="6985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Negative Set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672509" y="4112493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66064" y="4854919"/>
            <a:ext cx="1473200" cy="10052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ML Predictor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prstClr val="white"/>
                </a:solidFill>
              </a:rPr>
              <a:t>ClanTox</a:t>
            </a:r>
            <a:r>
              <a:rPr lang="en-US" dirty="0" smtClean="0">
                <a:solidFill>
                  <a:prstClr val="white"/>
                </a:solidFill>
              </a:rPr>
              <a:t>;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prstClr val="white"/>
                </a:solidFill>
              </a:rPr>
              <a:t>NeuroPID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18384" y="5138018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lus 18"/>
          <p:cNvSpPr/>
          <p:nvPr/>
        </p:nvSpPr>
        <p:spPr>
          <a:xfrm>
            <a:off x="3840784" y="2159868"/>
            <a:ext cx="387350" cy="387350"/>
          </a:xfrm>
          <a:prstGeom prst="mathPlus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6784" y="5011018"/>
            <a:ext cx="1244600" cy="698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Short proteins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958384" y="5138018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518149">
            <a:off x="7143517" y="3885504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7584" y="1372468"/>
            <a:ext cx="1244600" cy="698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Insects’ Genome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46784" y="3213968"/>
            <a:ext cx="1244600" cy="6985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Insects’ Proteome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1278559" y="2359893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1278559" y="4220441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299204" y="3030957"/>
            <a:ext cx="1520203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Candidates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299205" y="1334368"/>
            <a:ext cx="12446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Functional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assays</a:t>
            </a:r>
          </a:p>
        </p:txBody>
      </p:sp>
      <p:sp>
        <p:nvSpPr>
          <p:cNvPr id="37" name="Right Arrow 36"/>
          <p:cNvSpPr/>
          <p:nvPr/>
        </p:nvSpPr>
        <p:spPr>
          <a:xfrm rot="16200000">
            <a:off x="6491909" y="2258293"/>
            <a:ext cx="774700" cy="5397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183" y="832718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Input  - Discovery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93084" y="84380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        ML Predictor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71183" y="843805"/>
            <a:ext cx="22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Annotation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85184" y="2693268"/>
            <a:ext cx="1244600" cy="6869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Negative Set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37584" y="2843145"/>
            <a:ext cx="1244600" cy="6869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Negative Set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89984" y="2993023"/>
            <a:ext cx="1244600" cy="6869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Negative Set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84" y="4400426"/>
            <a:ext cx="2406650" cy="1459771"/>
          </a:xfrm>
          <a:prstGeom prst="rect">
            <a:avLst/>
          </a:prstGeom>
        </p:spPr>
      </p:pic>
      <p:sp>
        <p:nvSpPr>
          <p:cNvPr id="54" name="Freeform 53"/>
          <p:cNvSpPr/>
          <p:nvPr/>
        </p:nvSpPr>
        <p:spPr>
          <a:xfrm>
            <a:off x="7587284" y="5624562"/>
            <a:ext cx="520700" cy="165100"/>
          </a:xfrm>
          <a:custGeom>
            <a:avLst/>
            <a:gdLst>
              <a:gd name="connsiteX0" fmla="*/ 0 w 520700"/>
              <a:gd name="connsiteY0" fmla="*/ 0 h 165100"/>
              <a:gd name="connsiteX1" fmla="*/ 0 w 520700"/>
              <a:gd name="connsiteY1" fmla="*/ 165100 h 165100"/>
              <a:gd name="connsiteX2" fmla="*/ 520700 w 520700"/>
              <a:gd name="connsiteY2" fmla="*/ 165100 h 165100"/>
              <a:gd name="connsiteX3" fmla="*/ 520700 w 520700"/>
              <a:gd name="connsiteY3" fmla="*/ 165100 h 165100"/>
              <a:gd name="connsiteX4" fmla="*/ 495300 w 520700"/>
              <a:gd name="connsiteY4" fmla="*/ 88900 h 165100"/>
              <a:gd name="connsiteX5" fmla="*/ 355600 w 520700"/>
              <a:gd name="connsiteY5" fmla="*/ 88900 h 165100"/>
              <a:gd name="connsiteX6" fmla="*/ 152400 w 520700"/>
              <a:gd name="connsiteY6" fmla="*/ 25400 h 165100"/>
              <a:gd name="connsiteX7" fmla="*/ 0 w 520700"/>
              <a:gd name="connsiteY7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700" h="165100">
                <a:moveTo>
                  <a:pt x="0" y="0"/>
                </a:moveTo>
                <a:lnTo>
                  <a:pt x="0" y="165100"/>
                </a:lnTo>
                <a:lnTo>
                  <a:pt x="520700" y="165100"/>
                </a:lnTo>
                <a:lnTo>
                  <a:pt x="520700" y="165100"/>
                </a:lnTo>
                <a:lnTo>
                  <a:pt x="495300" y="88900"/>
                </a:lnTo>
                <a:lnTo>
                  <a:pt x="355600" y="88900"/>
                </a:lnTo>
                <a:lnTo>
                  <a:pt x="152400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2584" y="1054249"/>
            <a:ext cx="5960755" cy="4872756"/>
            <a:chOff x="2185670" y="2285365"/>
            <a:chExt cx="4947669" cy="364164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512060" y="3414395"/>
              <a:ext cx="4446270" cy="422910"/>
              <a:chOff x="2431" y="7948"/>
              <a:chExt cx="7002" cy="666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" y="7948"/>
                <a:ext cx="7002" cy="659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469" y="8408"/>
                <a:ext cx="502" cy="2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3000"/>
                </a:schemeClr>
              </a:solidFill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40000" dist="23000" dir="5400000" rotWithShape="0">
                        <a:srgbClr val="000000">
                          <a:alpha val="34999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5" name="Text Box 224"/>
            <p:cNvSpPr txBox="1">
              <a:spLocks noChangeArrowheads="1"/>
            </p:cNvSpPr>
            <p:nvPr/>
          </p:nvSpPr>
          <p:spPr bwMode="auto">
            <a:xfrm>
              <a:off x="2185670" y="2285365"/>
              <a:ext cx="318135" cy="33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he-IL" sz="120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A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Text Box 225"/>
            <p:cNvSpPr txBox="1">
              <a:spLocks noChangeArrowheads="1"/>
            </p:cNvSpPr>
            <p:nvPr/>
          </p:nvSpPr>
          <p:spPr bwMode="auto">
            <a:xfrm>
              <a:off x="2185670" y="3380105"/>
              <a:ext cx="277495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he-IL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Text Box 226"/>
            <p:cNvSpPr txBox="1">
              <a:spLocks noChangeArrowheads="1"/>
            </p:cNvSpPr>
            <p:nvPr/>
          </p:nvSpPr>
          <p:spPr bwMode="auto">
            <a:xfrm>
              <a:off x="2185670" y="4041775"/>
              <a:ext cx="342900" cy="53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he-IL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19045" y="2364105"/>
              <a:ext cx="4438650" cy="990600"/>
            </a:xfrm>
            <a:prstGeom prst="rect">
              <a:avLst/>
            </a:prstGeom>
            <a:noFill/>
            <a:ln w="9525">
              <a:solidFill>
                <a:srgbClr val="59595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66- 97	 KR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L....YDFG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A..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YsyvSEYKRL</a:t>
              </a:r>
              <a:r>
                <a:rPr lang="nl-NL" sz="700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........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pvYN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98-120	 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SKM....YGFG.........L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DG..RM..........YS..FGL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121-164	 DYD....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Y.YGeededdqqaIGdedieesdvgdlmd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..........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DRL..........YS..FGL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165-191	 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ARP....YSFG.........L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A..P...SGAQRL..........YG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192-220	 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GGS...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lYSFG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GDGRL..........YA..FGL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PVNS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221-253	 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GRSsgsrFNFG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S..D...DIDFRE..........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LEekFAED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254-316	  </a:t>
              </a:r>
              <a:r>
                <a:rPr lang="nl-NL" sz="700" b="1" kern="1200" dirty="0" err="1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YPqehrFSFG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EveP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SELEAVrne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(25)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slhYP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..FGI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RK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L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346-367	 RR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P....FNFG.........L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I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..P........M..........YD..FGIG</a:t>
              </a:r>
              <a:r>
                <a:rPr lang="nl-NL" sz="700" kern="1200" dirty="0">
                  <a:solidFill>
                    <a:srgbClr val="595959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410461" y="4026634"/>
              <a:ext cx="4722878" cy="1900371"/>
              <a:chOff x="1440" y="9065"/>
              <a:chExt cx="7392" cy="2765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" y="9130"/>
                <a:ext cx="3561" cy="2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9065"/>
                <a:ext cx="3577" cy="2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1557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72584" y="1054249"/>
            <a:ext cx="5960755" cy="4892988"/>
            <a:chOff x="2185670" y="2285365"/>
            <a:chExt cx="4947669" cy="36567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512060" y="3414395"/>
              <a:ext cx="4446270" cy="422910"/>
              <a:chOff x="2431" y="7948"/>
              <a:chExt cx="7002" cy="666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" y="7948"/>
                <a:ext cx="7002" cy="659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469" y="8408"/>
                <a:ext cx="502" cy="2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3000"/>
                </a:schemeClr>
              </a:solidFill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40000" dist="23000" dir="5400000" rotWithShape="0">
                        <a:srgbClr val="000000">
                          <a:alpha val="34999"/>
                        </a:srgb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224"/>
            <p:cNvSpPr txBox="1">
              <a:spLocks noChangeArrowheads="1"/>
            </p:cNvSpPr>
            <p:nvPr/>
          </p:nvSpPr>
          <p:spPr bwMode="auto">
            <a:xfrm>
              <a:off x="2185670" y="2285365"/>
              <a:ext cx="318135" cy="33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he-IL" sz="1200">
                  <a:solidFill>
                    <a:srgbClr val="000000"/>
                  </a:solidFill>
                  <a:effectLst/>
                  <a:latin typeface="Arial"/>
                  <a:ea typeface="Times New Roman"/>
                </a:rPr>
                <a:t>A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Text Box 225"/>
            <p:cNvSpPr txBox="1">
              <a:spLocks noChangeArrowheads="1"/>
            </p:cNvSpPr>
            <p:nvPr/>
          </p:nvSpPr>
          <p:spPr bwMode="auto">
            <a:xfrm>
              <a:off x="2185670" y="3380105"/>
              <a:ext cx="277495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he-IL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Text Box 226"/>
            <p:cNvSpPr txBox="1">
              <a:spLocks noChangeArrowheads="1"/>
            </p:cNvSpPr>
            <p:nvPr/>
          </p:nvSpPr>
          <p:spPr bwMode="auto">
            <a:xfrm>
              <a:off x="2185670" y="4041775"/>
              <a:ext cx="342900" cy="53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he-IL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</a:t>
              </a:r>
              <a:endPara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19045" y="2364105"/>
              <a:ext cx="4438650" cy="990600"/>
            </a:xfrm>
            <a:prstGeom prst="rect">
              <a:avLst/>
            </a:prstGeom>
            <a:noFill/>
            <a:ln w="9525">
              <a:solidFill>
                <a:srgbClr val="59595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66- 97	 KR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L....YDFG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A..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YsyvSEYKRL</a:t>
              </a:r>
              <a:r>
                <a:rPr lang="nl-NL" sz="700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........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pvYN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98-120	 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SKM....YGFG.........L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DG..RM..........YS..FGL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121-164	 DYD....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Y.YGeededdqqaIGdedieesdvgdlmd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..........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DRL..........YS..FGL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165-191	 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ARP....YSFG.........L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A..P...SGAQRL..........YG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192-220	 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GGS...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lYSFG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........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GDGRL..........YA..FGL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PVNS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221-253	 </a:t>
              </a:r>
              <a:r>
                <a:rPr lang="nl-NL" sz="700" b="1" kern="1200" dirty="0" err="1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GRSsgsrFNFG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S..D...DIDFRE..........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LEekFAED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254-316	  </a:t>
              </a:r>
              <a:r>
                <a:rPr lang="nl-NL" sz="700" b="1" kern="1200" dirty="0" err="1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YPqehrFSFG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EveP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...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SELEAVrne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(25)</a:t>
              </a:r>
              <a:r>
                <a:rPr lang="nl-NL" sz="700" kern="1200" dirty="0" err="1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slhYP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..FGI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RK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L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346-367	 RR</a:t>
              </a:r>
              <a:r>
                <a:rPr lang="nl-NL" sz="700" b="1" kern="1200" dirty="0">
                  <a:solidFill>
                    <a:srgbClr val="0000FF"/>
                  </a:solidFill>
                  <a:effectLst/>
                  <a:latin typeface="Consolas"/>
                  <a:ea typeface="Times New Roman"/>
                  <a:cs typeface="Courier New"/>
                </a:rPr>
                <a:t>P....FNFG.........L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G..............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r>
                <a:rPr lang="nl-NL" sz="700" kern="1200" dirty="0">
                  <a:solidFill>
                    <a:srgbClr val="000000"/>
                  </a:solidFill>
                  <a:effectLst/>
                  <a:latin typeface="Consolas"/>
                  <a:ea typeface="Times New Roman"/>
                  <a:cs typeface="Courier New"/>
                </a:rPr>
                <a:t>I</a:t>
              </a:r>
              <a:r>
                <a:rPr lang="nl-NL" sz="700" b="1" kern="1200" dirty="0">
                  <a:solidFill>
                    <a:srgbClr val="FF0000"/>
                  </a:solidFill>
                  <a:effectLst/>
                  <a:latin typeface="Consolas"/>
                  <a:ea typeface="Times New Roman"/>
                  <a:cs typeface="Courier New"/>
                </a:rPr>
                <a:t>..P........M..........YD..FGIG</a:t>
              </a:r>
              <a:r>
                <a:rPr lang="nl-NL" sz="700" kern="1200" dirty="0">
                  <a:solidFill>
                    <a:srgbClr val="595959"/>
                  </a:solidFill>
                  <a:effectLst/>
                  <a:highlight>
                    <a:srgbClr val="FFFF00"/>
                  </a:highlight>
                  <a:latin typeface="Consolas"/>
                  <a:ea typeface="Times New Roman"/>
                  <a:cs typeface="Courier New"/>
                </a:rPr>
                <a:t>KR</a:t>
              </a:r>
              <a:endParaRPr lang="en-US" sz="1350" dirty="0">
                <a:solidFill>
                  <a:srgbClr val="000000"/>
                </a:solidFill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410461" y="4041754"/>
              <a:ext cx="4722878" cy="1900371"/>
              <a:chOff x="1440" y="9087"/>
              <a:chExt cx="7392" cy="2765"/>
            </a:xfrm>
          </p:grpSpPr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" y="9130"/>
                <a:ext cx="3561" cy="2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9087"/>
                <a:ext cx="3577" cy="2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04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52</Words>
  <Application>Microsoft Office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Linial</dc:creator>
  <cp:lastModifiedBy>Dan Ofer</cp:lastModifiedBy>
  <cp:revision>33</cp:revision>
  <dcterms:created xsi:type="dcterms:W3CDTF">2013-10-21T16:43:43Z</dcterms:created>
  <dcterms:modified xsi:type="dcterms:W3CDTF">2015-01-10T10:36:15Z</dcterms:modified>
</cp:coreProperties>
</file>