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 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Content Placeholder 3" descr="Screen Shot 2016-02-27 at 8.3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FP/FN/TP/TN/FPR/TPR</a:t>
            </a:r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classification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6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0" y="274638"/>
            <a:ext cx="76200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242/333 = 75.7% errors!</a:t>
            </a:r>
          </a:p>
        </p:txBody>
      </p:sp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or Sensitivity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" y="1417638"/>
            <a:ext cx="7909851" cy="355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750" y="5270500"/>
            <a:ext cx="695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20911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717" b="-23717"/>
          <a:stretch>
            <a:fillRect/>
          </a:stretch>
        </p:blipFill>
        <p:spPr>
          <a:xfrm>
            <a:off x="457200" y="9969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841375" y="539750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9882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pic>
        <p:nvPicPr>
          <p:cNvPr id="4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203200" y="274638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98500" y="4397375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Ratio =75.7% , False Positive Rate = 0.2% 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75238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88</TotalTime>
  <Words>446</Words>
  <Application>Microsoft Macintosh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Lecture 10 – Logistic Regression (Part 2)</vt:lpstr>
      <vt:lpstr>Agenda</vt:lpstr>
      <vt:lpstr>Quiz - How do we interpret this?</vt:lpstr>
      <vt:lpstr>Case-Control Sampling and Logistic Regression</vt:lpstr>
      <vt:lpstr>Credit Data</vt:lpstr>
      <vt:lpstr>Recall or Sensitivity</vt:lpstr>
      <vt:lpstr>Precision</vt:lpstr>
      <vt:lpstr>Credit Data - continues</vt:lpstr>
      <vt:lpstr>Changing Threshold</vt:lpstr>
      <vt:lpstr>Varying the Threshold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HH</cp:lastModifiedBy>
  <cp:revision>10</cp:revision>
  <dcterms:created xsi:type="dcterms:W3CDTF">2016-02-28T04:00:34Z</dcterms:created>
  <dcterms:modified xsi:type="dcterms:W3CDTF">2016-02-28T05:40:29Z</dcterms:modified>
</cp:coreProperties>
</file>