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6182" autoAdjust="0"/>
  </p:normalViewPr>
  <p:slideViewPr>
    <p:cSldViewPr snapToGrid="0" snapToObjects="1">
      <p:cViewPr>
        <p:scale>
          <a:sx n="152" d="100"/>
          <a:sy n="152" d="100"/>
        </p:scale>
        <p:origin x="-896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264EE-90D0-CB41-A2CB-101A3BB5E18A}" type="datetimeFigureOut">
              <a:rPr lang="en-US" smtClean="0"/>
              <a:t>5/28/16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CD637-1825-F64E-95A9-226909922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53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CD637-1825-F64E-95A9-2269099223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7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1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8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6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0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0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4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DE331-6CCF-8044-89C3-DFD0750C62A8}" type="datetimeFigureOut">
              <a:rPr lang="en-US" smtClean="0"/>
              <a:t>5/28/16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0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E331-6CCF-8044-89C3-DFD0750C62A8}" type="datetimeFigureOut">
              <a:rPr lang="en-US" smtClean="0"/>
              <a:t>5/28/16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5396-C018-7E4C-AFE9-17AF9605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6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traight Arrow Connector 130"/>
          <p:cNvCxnSpPr>
            <a:stCxn id="117" idx="1"/>
            <a:endCxn id="124" idx="2"/>
          </p:cNvCxnSpPr>
          <p:nvPr/>
        </p:nvCxnSpPr>
        <p:spPr>
          <a:xfrm flipH="1" flipV="1">
            <a:off x="2556619" y="1418680"/>
            <a:ext cx="2024640" cy="6341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6" idx="3"/>
            <a:endCxn id="125" idx="2"/>
          </p:cNvCxnSpPr>
          <p:nvPr/>
        </p:nvCxnSpPr>
        <p:spPr>
          <a:xfrm flipH="1" flipV="1">
            <a:off x="3643048" y="1418680"/>
            <a:ext cx="929453" cy="6341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17" idx="1"/>
            <a:endCxn id="128" idx="2"/>
          </p:cNvCxnSpPr>
          <p:nvPr/>
        </p:nvCxnSpPr>
        <p:spPr>
          <a:xfrm flipV="1">
            <a:off x="4581259" y="1418680"/>
            <a:ext cx="863635" cy="6341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17" idx="1"/>
            <a:endCxn id="129" idx="2"/>
          </p:cNvCxnSpPr>
          <p:nvPr/>
        </p:nvCxnSpPr>
        <p:spPr>
          <a:xfrm flipV="1">
            <a:off x="4581259" y="1418680"/>
            <a:ext cx="1950064" cy="63412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149194" y="2029941"/>
            <a:ext cx="423307" cy="4571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/>
          <p:cNvCxnSpPr>
            <a:stCxn id="16" idx="0"/>
            <a:endCxn id="116" idx="2"/>
          </p:cNvCxnSpPr>
          <p:nvPr/>
        </p:nvCxnSpPr>
        <p:spPr>
          <a:xfrm flipV="1">
            <a:off x="1676069" y="2075660"/>
            <a:ext cx="2684779" cy="104688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4850466" y="3310267"/>
            <a:ext cx="46695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850466" y="4342299"/>
            <a:ext cx="46695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2" idx="3"/>
          </p:cNvCxnSpPr>
          <p:nvPr/>
        </p:nvCxnSpPr>
        <p:spPr>
          <a:xfrm flipH="1">
            <a:off x="3823322" y="4342061"/>
            <a:ext cx="558075" cy="23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3823322" y="3310267"/>
            <a:ext cx="558075" cy="238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8" idx="1"/>
            <a:endCxn id="17" idx="3"/>
          </p:cNvCxnSpPr>
          <p:nvPr/>
        </p:nvCxnSpPr>
        <p:spPr>
          <a:xfrm flipH="1">
            <a:off x="2855522" y="3320075"/>
            <a:ext cx="544493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2855522" y="4342061"/>
            <a:ext cx="544493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1887722" y="3320075"/>
            <a:ext cx="544493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1887722" y="4342061"/>
            <a:ext cx="544493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6708525" y="3320075"/>
            <a:ext cx="544493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6708525" y="4342061"/>
            <a:ext cx="544493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5740725" y="3320075"/>
            <a:ext cx="544493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5740725" y="4342061"/>
            <a:ext cx="544493" cy="0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464415" y="5166989"/>
            <a:ext cx="423307" cy="3950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2215" y="5166989"/>
            <a:ext cx="423307" cy="3950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00015" y="5166989"/>
            <a:ext cx="423307" cy="3950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53016" y="5166989"/>
            <a:ext cx="423307" cy="3950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17418" y="5166989"/>
            <a:ext cx="423307" cy="3950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85218" y="5166989"/>
            <a:ext cx="423307" cy="3950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64415" y="4144765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32215" y="4144765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00015" y="4144765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53016" y="4144765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17418" y="4144765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85218" y="4144765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464415" y="3122541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32215" y="3122541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400015" y="3122541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253016" y="3122541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17418" y="3122541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85218" y="3122541"/>
            <a:ext cx="423307" cy="39506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819076" y="3806908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86876" y="3806908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54676" y="3806908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607677" y="3806908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672079" y="3806908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639879" y="3806908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19076" y="2784684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786876" y="2784684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754676" y="2784684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672079" y="2784684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639879" y="2784684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" idx="0"/>
            <a:endCxn id="10" idx="2"/>
          </p:cNvCxnSpPr>
          <p:nvPr/>
        </p:nvCxnSpPr>
        <p:spPr>
          <a:xfrm flipV="1">
            <a:off x="1676069" y="4539832"/>
            <a:ext cx="0" cy="62715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640761" y="4539832"/>
            <a:ext cx="0" cy="62715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601782" y="4539832"/>
            <a:ext cx="0" cy="62715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676069" y="3517608"/>
            <a:ext cx="0" cy="62715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640761" y="3517608"/>
            <a:ext cx="0" cy="62715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601782" y="3517608"/>
            <a:ext cx="0" cy="62715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022961" y="3179751"/>
            <a:ext cx="0" cy="62715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987653" y="3179751"/>
            <a:ext cx="0" cy="62715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948674" y="3179751"/>
            <a:ext cx="0" cy="62715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523824" y="4539832"/>
            <a:ext cx="0" cy="62715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488516" y="4539832"/>
            <a:ext cx="0" cy="62715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7449537" y="4539832"/>
            <a:ext cx="0" cy="627157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878486" y="3179751"/>
            <a:ext cx="0" cy="62715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6843178" y="3179751"/>
            <a:ext cx="0" cy="62715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7804199" y="3179751"/>
            <a:ext cx="0" cy="62715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523824" y="3528008"/>
            <a:ext cx="0" cy="62715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488516" y="3528008"/>
            <a:ext cx="0" cy="62715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7449537" y="3528008"/>
            <a:ext cx="0" cy="62715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" idx="0"/>
            <a:endCxn id="34" idx="2"/>
          </p:cNvCxnSpPr>
          <p:nvPr/>
        </p:nvCxnSpPr>
        <p:spPr>
          <a:xfrm flipV="1">
            <a:off x="1676069" y="4201975"/>
            <a:ext cx="354661" cy="96501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653826" y="4201975"/>
            <a:ext cx="354661" cy="96501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3601782" y="4201975"/>
            <a:ext cx="354661" cy="96501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5523825" y="4201975"/>
            <a:ext cx="354661" cy="96501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501582" y="4201975"/>
            <a:ext cx="354661" cy="96501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449538" y="4201975"/>
            <a:ext cx="354661" cy="965014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0" idx="3"/>
            <a:endCxn id="41" idx="1"/>
          </p:cNvCxnSpPr>
          <p:nvPr/>
        </p:nvCxnSpPr>
        <p:spPr>
          <a:xfrm>
            <a:off x="2242383" y="2982218"/>
            <a:ext cx="544493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242383" y="4004204"/>
            <a:ext cx="544493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210183" y="2982218"/>
            <a:ext cx="544493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3210183" y="4004204"/>
            <a:ext cx="544493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5386" y="2982218"/>
            <a:ext cx="544493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095386" y="4004204"/>
            <a:ext cx="544493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063186" y="2982218"/>
            <a:ext cx="544493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063186" y="4004204"/>
            <a:ext cx="544493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42" idx="3"/>
          </p:cNvCxnSpPr>
          <p:nvPr/>
        </p:nvCxnSpPr>
        <p:spPr>
          <a:xfrm>
            <a:off x="4177983" y="2982218"/>
            <a:ext cx="46695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44" idx="1"/>
          </p:cNvCxnSpPr>
          <p:nvPr/>
        </p:nvCxnSpPr>
        <p:spPr>
          <a:xfrm>
            <a:off x="5114004" y="2982218"/>
            <a:ext cx="558075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36461" y="2729909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4177983" y="4004204"/>
            <a:ext cx="46695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114004" y="4004204"/>
            <a:ext cx="558075" cy="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736461" y="3751895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4442239" y="3074266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442239" y="4096252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4442239" y="5179632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4581259" y="2029941"/>
            <a:ext cx="423307" cy="457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>
            <a:stCxn id="43" idx="0"/>
            <a:endCxn id="117" idx="2"/>
          </p:cNvCxnSpPr>
          <p:nvPr/>
        </p:nvCxnSpPr>
        <p:spPr>
          <a:xfrm flipH="1" flipV="1">
            <a:off x="4792913" y="2075660"/>
            <a:ext cx="3026418" cy="709024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2344965" y="1023613"/>
            <a:ext cx="423307" cy="39506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431394" y="1023613"/>
            <a:ext cx="423307" cy="39506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233240" y="1023613"/>
            <a:ext cx="423307" cy="39506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6319669" y="1023613"/>
            <a:ext cx="423307" cy="39506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4418051" y="1042095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2047440" y="304237"/>
            <a:ext cx="977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Task 1 prediction</a:t>
            </a:r>
            <a:endParaRPr 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154169" y="304237"/>
            <a:ext cx="977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Task 2 prediction</a:t>
            </a:r>
            <a:endParaRPr 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4956015" y="304237"/>
            <a:ext cx="977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Task </a:t>
            </a:r>
            <a:r>
              <a:rPr lang="en-US" sz="1100" i="1" dirty="0" smtClean="0"/>
              <a:t>K-</a:t>
            </a:r>
            <a:r>
              <a:rPr lang="en-US" sz="1100" dirty="0" smtClean="0"/>
              <a:t>1 prediction</a:t>
            </a:r>
            <a:endParaRPr lang="en-US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042444" y="304237"/>
            <a:ext cx="9777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Task </a:t>
            </a:r>
            <a:r>
              <a:rPr lang="en-US" sz="1100" i="1" dirty="0" smtClean="0"/>
              <a:t>K</a:t>
            </a:r>
            <a:r>
              <a:rPr lang="en-US" sz="1100" dirty="0" smtClean="0"/>
              <a:t> prediction</a:t>
            </a:r>
            <a:endParaRPr lang="en-US" sz="1100" dirty="0"/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1667759" y="5562056"/>
            <a:ext cx="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2632451" y="5562056"/>
            <a:ext cx="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3593472" y="5562056"/>
            <a:ext cx="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5536051" y="5562056"/>
            <a:ext cx="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6500743" y="5562056"/>
            <a:ext cx="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7461764" y="5562056"/>
            <a:ext cx="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514148" y="5854951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4442239" y="5787708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2478840" y="5854951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3439861" y="5854951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5374130" y="5822685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338822" y="5822685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7299843" y="5822685"/>
            <a:ext cx="30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2556619" y="749293"/>
            <a:ext cx="0" cy="27432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3643048" y="749293"/>
            <a:ext cx="0" cy="27432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444894" y="749293"/>
            <a:ext cx="0" cy="27432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V="1">
            <a:off x="6531323" y="749293"/>
            <a:ext cx="0" cy="27432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426431" y="5179632"/>
            <a:ext cx="93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6"/>
                </a:solidFill>
              </a:rPr>
              <a:t>Perform embedding</a:t>
            </a:r>
            <a:endParaRPr lang="en-US" sz="1100" dirty="0">
              <a:solidFill>
                <a:schemeClr val="accent6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426431" y="4144765"/>
            <a:ext cx="93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3"/>
                </a:solidFill>
              </a:rPr>
              <a:t>Forwards GRU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26431" y="2766774"/>
            <a:ext cx="93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5"/>
                </a:solidFill>
              </a:rPr>
              <a:t>Backwards GRU</a:t>
            </a:r>
            <a:endParaRPr lang="en-US" sz="1100" dirty="0">
              <a:solidFill>
                <a:schemeClr val="accent5"/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426431" y="1098237"/>
            <a:ext cx="938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accent4"/>
                </a:solidFill>
              </a:rPr>
              <a:t>Softmax</a:t>
            </a:r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07677" y="2784684"/>
            <a:ext cx="423307" cy="39506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</Words>
  <Application>Microsoft Macintosh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Zhang</dc:creator>
  <cp:lastModifiedBy>Jesse Zhang</cp:lastModifiedBy>
  <cp:revision>28</cp:revision>
  <dcterms:created xsi:type="dcterms:W3CDTF">2016-05-28T23:17:34Z</dcterms:created>
  <dcterms:modified xsi:type="dcterms:W3CDTF">2016-05-29T00:15:41Z</dcterms:modified>
</cp:coreProperties>
</file>