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5770" autoAdjust="0"/>
  </p:normalViewPr>
  <p:slideViewPr>
    <p:cSldViewPr snapToGrid="0" snapToObjects="1">
      <p:cViewPr>
        <p:scale>
          <a:sx n="156" d="100"/>
          <a:sy n="156" d="100"/>
        </p:scale>
        <p:origin x="-784" y="1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264EE-90D0-CB41-A2CB-101A3BB5E18A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CD637-1825-F64E-95A9-22690992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CD637-1825-F64E-95A9-2269099223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7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0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0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E331-6CCF-8044-89C3-DFD0750C62A8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6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traight Arrow Connector 130"/>
          <p:cNvCxnSpPr>
            <a:stCxn id="117" idx="1"/>
            <a:endCxn id="124" idx="2"/>
          </p:cNvCxnSpPr>
          <p:nvPr/>
        </p:nvCxnSpPr>
        <p:spPr>
          <a:xfrm flipH="1" flipV="1">
            <a:off x="2556619" y="1970176"/>
            <a:ext cx="2024640" cy="46700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3"/>
            <a:endCxn id="125" idx="2"/>
          </p:cNvCxnSpPr>
          <p:nvPr/>
        </p:nvCxnSpPr>
        <p:spPr>
          <a:xfrm flipH="1" flipV="1">
            <a:off x="3643048" y="1970176"/>
            <a:ext cx="929453" cy="46700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7" idx="1"/>
            <a:endCxn id="128" idx="2"/>
          </p:cNvCxnSpPr>
          <p:nvPr/>
        </p:nvCxnSpPr>
        <p:spPr>
          <a:xfrm flipV="1">
            <a:off x="4581259" y="1970176"/>
            <a:ext cx="863635" cy="46700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17" idx="1"/>
            <a:endCxn id="129" idx="2"/>
          </p:cNvCxnSpPr>
          <p:nvPr/>
        </p:nvCxnSpPr>
        <p:spPr>
          <a:xfrm flipV="1">
            <a:off x="4581259" y="1970176"/>
            <a:ext cx="1950064" cy="46700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149194" y="2414317"/>
            <a:ext cx="423307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>
            <a:stCxn id="16" idx="0"/>
            <a:endCxn id="116" idx="2"/>
          </p:cNvCxnSpPr>
          <p:nvPr/>
        </p:nvCxnSpPr>
        <p:spPr>
          <a:xfrm flipV="1">
            <a:off x="1676069" y="2460036"/>
            <a:ext cx="2684779" cy="66250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850466" y="3310267"/>
            <a:ext cx="46695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850466" y="4342299"/>
            <a:ext cx="46695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2" idx="3"/>
          </p:cNvCxnSpPr>
          <p:nvPr/>
        </p:nvCxnSpPr>
        <p:spPr>
          <a:xfrm flipH="1">
            <a:off x="3823322" y="4342061"/>
            <a:ext cx="558075" cy="23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3823322" y="3310267"/>
            <a:ext cx="558075" cy="23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1"/>
            <a:endCxn id="17" idx="3"/>
          </p:cNvCxnSpPr>
          <p:nvPr/>
        </p:nvCxnSpPr>
        <p:spPr>
          <a:xfrm flipH="1">
            <a:off x="2855522" y="3320075"/>
            <a:ext cx="54449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2855522" y="4342061"/>
            <a:ext cx="54449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887722" y="3320075"/>
            <a:ext cx="54449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887722" y="4342061"/>
            <a:ext cx="54449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6708525" y="3320075"/>
            <a:ext cx="54449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6708525" y="4342061"/>
            <a:ext cx="54449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5740725" y="3320075"/>
            <a:ext cx="54449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5740725" y="4342061"/>
            <a:ext cx="54449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464415" y="4999869"/>
            <a:ext cx="423307" cy="3950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2215" y="4999869"/>
            <a:ext cx="423307" cy="3950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00015" y="4999869"/>
            <a:ext cx="423307" cy="3950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53016" y="4999869"/>
            <a:ext cx="423307" cy="3950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17418" y="4999869"/>
            <a:ext cx="423307" cy="3950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85218" y="4999869"/>
            <a:ext cx="423307" cy="3950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4415" y="4144765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2215" y="4144765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00015" y="4144765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53016" y="4144765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17418" y="4144765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85218" y="4144765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64415" y="3122541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32215" y="3122541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00015" y="3122541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53016" y="3122541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17418" y="3122541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85218" y="3122541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19076" y="3806908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86876" y="3806908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54676" y="3806908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07677" y="3806908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72079" y="3806908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639879" y="3806908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19076" y="2784684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786876" y="2784684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754676" y="2784684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672079" y="2784684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639879" y="2784684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" idx="0"/>
            <a:endCxn id="10" idx="2"/>
          </p:cNvCxnSpPr>
          <p:nvPr/>
        </p:nvCxnSpPr>
        <p:spPr>
          <a:xfrm flipV="1">
            <a:off x="1676069" y="4539832"/>
            <a:ext cx="0" cy="46003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0"/>
            <a:endCxn id="11" idx="2"/>
          </p:cNvCxnSpPr>
          <p:nvPr/>
        </p:nvCxnSpPr>
        <p:spPr>
          <a:xfrm flipV="1">
            <a:off x="2643869" y="4539832"/>
            <a:ext cx="0" cy="46003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0"/>
            <a:endCxn id="12" idx="2"/>
          </p:cNvCxnSpPr>
          <p:nvPr/>
        </p:nvCxnSpPr>
        <p:spPr>
          <a:xfrm flipV="1">
            <a:off x="3611669" y="4539832"/>
            <a:ext cx="0" cy="46003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676069" y="3517608"/>
            <a:ext cx="0" cy="6271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640761" y="3517608"/>
            <a:ext cx="0" cy="6271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601782" y="3517608"/>
            <a:ext cx="0" cy="6271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022961" y="3179751"/>
            <a:ext cx="0" cy="62715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987653" y="3179751"/>
            <a:ext cx="0" cy="62715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948674" y="3179751"/>
            <a:ext cx="0" cy="62715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0"/>
            <a:endCxn id="14" idx="2"/>
          </p:cNvCxnSpPr>
          <p:nvPr/>
        </p:nvCxnSpPr>
        <p:spPr>
          <a:xfrm flipV="1">
            <a:off x="5529072" y="4539832"/>
            <a:ext cx="0" cy="46003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0"/>
            <a:endCxn id="15" idx="2"/>
          </p:cNvCxnSpPr>
          <p:nvPr/>
        </p:nvCxnSpPr>
        <p:spPr>
          <a:xfrm flipV="1">
            <a:off x="6496872" y="4539832"/>
            <a:ext cx="0" cy="46003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0"/>
            <a:endCxn id="13" idx="2"/>
          </p:cNvCxnSpPr>
          <p:nvPr/>
        </p:nvCxnSpPr>
        <p:spPr>
          <a:xfrm flipV="1">
            <a:off x="7464670" y="4539832"/>
            <a:ext cx="0" cy="46003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878486" y="3179751"/>
            <a:ext cx="0" cy="62715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6843178" y="3179751"/>
            <a:ext cx="0" cy="62715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7804199" y="3179751"/>
            <a:ext cx="0" cy="62715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523824" y="3528008"/>
            <a:ext cx="0" cy="6271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488516" y="3528008"/>
            <a:ext cx="0" cy="6271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449537" y="3528008"/>
            <a:ext cx="0" cy="6271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" idx="0"/>
            <a:endCxn id="34" idx="2"/>
          </p:cNvCxnSpPr>
          <p:nvPr/>
        </p:nvCxnSpPr>
        <p:spPr>
          <a:xfrm flipV="1">
            <a:off x="1676069" y="4201975"/>
            <a:ext cx="354661" cy="79789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0"/>
          </p:cNvCxnSpPr>
          <p:nvPr/>
        </p:nvCxnSpPr>
        <p:spPr>
          <a:xfrm flipV="1">
            <a:off x="2643869" y="4201975"/>
            <a:ext cx="364618" cy="79789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0"/>
          </p:cNvCxnSpPr>
          <p:nvPr/>
        </p:nvCxnSpPr>
        <p:spPr>
          <a:xfrm flipV="1">
            <a:off x="3611669" y="4201975"/>
            <a:ext cx="344774" cy="79789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0"/>
          </p:cNvCxnSpPr>
          <p:nvPr/>
        </p:nvCxnSpPr>
        <p:spPr>
          <a:xfrm flipV="1">
            <a:off x="5529072" y="4201975"/>
            <a:ext cx="349414" cy="79789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" idx="0"/>
          </p:cNvCxnSpPr>
          <p:nvPr/>
        </p:nvCxnSpPr>
        <p:spPr>
          <a:xfrm flipV="1">
            <a:off x="6496872" y="4201975"/>
            <a:ext cx="359371" cy="79789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" idx="0"/>
          </p:cNvCxnSpPr>
          <p:nvPr/>
        </p:nvCxnSpPr>
        <p:spPr>
          <a:xfrm flipV="1">
            <a:off x="7464670" y="4201975"/>
            <a:ext cx="339529" cy="79789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0" idx="3"/>
            <a:endCxn id="41" idx="1"/>
          </p:cNvCxnSpPr>
          <p:nvPr/>
        </p:nvCxnSpPr>
        <p:spPr>
          <a:xfrm>
            <a:off x="2242383" y="2982218"/>
            <a:ext cx="54449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242383" y="4004204"/>
            <a:ext cx="54449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210183" y="2982218"/>
            <a:ext cx="54449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210183" y="4004204"/>
            <a:ext cx="54449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5386" y="2982218"/>
            <a:ext cx="54449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095386" y="4004204"/>
            <a:ext cx="54449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063186" y="2982218"/>
            <a:ext cx="54449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063186" y="4004204"/>
            <a:ext cx="54449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2" idx="3"/>
          </p:cNvCxnSpPr>
          <p:nvPr/>
        </p:nvCxnSpPr>
        <p:spPr>
          <a:xfrm>
            <a:off x="4177983" y="2982218"/>
            <a:ext cx="46695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44" idx="1"/>
          </p:cNvCxnSpPr>
          <p:nvPr/>
        </p:nvCxnSpPr>
        <p:spPr>
          <a:xfrm>
            <a:off x="5114004" y="2982218"/>
            <a:ext cx="558075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36461" y="2729909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4177983" y="4004204"/>
            <a:ext cx="46695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114004" y="4004204"/>
            <a:ext cx="558075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736461" y="3751895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442239" y="3074266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442239" y="4096252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442239" y="5012512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581259" y="2414317"/>
            <a:ext cx="423307" cy="457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>
            <a:stCxn id="43" idx="0"/>
            <a:endCxn id="117" idx="2"/>
          </p:cNvCxnSpPr>
          <p:nvPr/>
        </p:nvCxnSpPr>
        <p:spPr>
          <a:xfrm flipH="1" flipV="1">
            <a:off x="4792913" y="2460036"/>
            <a:ext cx="3026418" cy="324648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2344965" y="1575109"/>
            <a:ext cx="423307" cy="39506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431394" y="1575109"/>
            <a:ext cx="423307" cy="39506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233240" y="1575109"/>
            <a:ext cx="423307" cy="39506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19669" y="1575109"/>
            <a:ext cx="423307" cy="39506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4418051" y="1593591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2047440" y="855733"/>
            <a:ext cx="977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Task 1 prediction</a:t>
            </a:r>
            <a:endParaRPr 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154169" y="855733"/>
            <a:ext cx="977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Task 2 prediction</a:t>
            </a:r>
            <a:endParaRPr 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956015" y="855733"/>
            <a:ext cx="977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Task </a:t>
            </a:r>
            <a:r>
              <a:rPr lang="en-US" sz="1100" i="1" dirty="0" smtClean="0"/>
              <a:t>K-</a:t>
            </a:r>
            <a:r>
              <a:rPr lang="en-US" sz="1100" dirty="0" smtClean="0"/>
              <a:t>1 prediction</a:t>
            </a:r>
            <a:endParaRPr lang="en-US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042444" y="855733"/>
            <a:ext cx="977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Task </a:t>
            </a:r>
            <a:r>
              <a:rPr lang="en-US" sz="1100" i="1" dirty="0" smtClean="0"/>
              <a:t>K</a:t>
            </a:r>
            <a:r>
              <a:rPr lang="en-US" sz="1100" dirty="0" smtClean="0"/>
              <a:t> prediction</a:t>
            </a:r>
            <a:endParaRPr lang="en-US" sz="1100" dirty="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1667759" y="5394936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2632451" y="5394936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3593472" y="5394936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5536051" y="5394936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6500743" y="5394936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7461764" y="5394936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514148" y="5687831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</a:rPr>
              <a:t>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42239" y="5620588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478840" y="5687831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439861" y="5687831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T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374130" y="5655565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</a:rPr>
              <a:t>G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338822" y="5655565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66FF"/>
                </a:solidFill>
              </a:rPr>
              <a:t>G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299843" y="5655565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2556619" y="1300789"/>
            <a:ext cx="0" cy="27432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3643048" y="1300789"/>
            <a:ext cx="0" cy="27432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444894" y="1300789"/>
            <a:ext cx="0" cy="27432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6531323" y="1300789"/>
            <a:ext cx="0" cy="27432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26431" y="5012512"/>
            <a:ext cx="93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6"/>
                </a:solidFill>
              </a:rPr>
              <a:t>Perform embedding</a:t>
            </a: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26431" y="4144765"/>
            <a:ext cx="93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3"/>
                </a:solidFill>
              </a:rPr>
              <a:t>Forwards GRU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26431" y="2766774"/>
            <a:ext cx="93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5"/>
                </a:solidFill>
              </a:rPr>
              <a:t>Backwards GRU</a:t>
            </a:r>
            <a:endParaRPr lang="en-US" sz="1100" dirty="0">
              <a:solidFill>
                <a:schemeClr val="accent5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26431" y="1649733"/>
            <a:ext cx="93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4"/>
                </a:solidFill>
              </a:rPr>
              <a:t>Softmax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07677" y="2784684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35</Words>
  <Application>Microsoft Macintosh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Zhang</dc:creator>
  <cp:lastModifiedBy>Jesse Zhang</cp:lastModifiedBy>
  <cp:revision>33</cp:revision>
  <dcterms:created xsi:type="dcterms:W3CDTF">2016-05-28T23:17:34Z</dcterms:created>
  <dcterms:modified xsi:type="dcterms:W3CDTF">2016-05-30T03:41:56Z</dcterms:modified>
</cp:coreProperties>
</file>