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ailway.jpg"/>
          <p:cNvPicPr/>
          <p:nvPr/>
        </p:nvPicPr>
        <p:blipFill>
          <a:blip r:embed="rId2" cstate="print">
            <a:extLst>
              <a:ext uri="{28A0092B-C50C-407E-A947-70E740481C1C}">
                <a14:useLocalDpi xmlns:a14="http://schemas.microsoft.com/office/drawing/2010/main" val="0"/>
              </a:ext>
            </a:extLst>
          </a:blip>
          <a:stretch>
            <a:fillRect/>
          </a:stretch>
        </p:blipFill>
        <p:spPr>
          <a:xfrm>
            <a:off x="2536113" y="550340"/>
            <a:ext cx="7608835" cy="3349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2"/>
          <p:cNvSpPr>
            <a:spLocks noGrp="1"/>
          </p:cNvSpPr>
          <p:nvPr>
            <p:ph type="subTitle" idx="1"/>
          </p:nvPr>
        </p:nvSpPr>
        <p:spPr>
          <a:xfrm>
            <a:off x="1277886" y="4823099"/>
            <a:ext cx="5062645" cy="1114661"/>
          </a:xfrm>
        </p:spPr>
        <p:txBody>
          <a:bodyPr>
            <a:noAutofit/>
          </a:bodyPr>
          <a:lstStyle/>
          <a:p>
            <a:pPr algn="ctr"/>
            <a:r>
              <a:rPr lang="en-US" sz="2800" b="1" dirty="0" smtClean="0"/>
              <a:t>Project Title </a:t>
            </a:r>
          </a:p>
          <a:p>
            <a:pPr algn="ctr"/>
            <a:r>
              <a:rPr lang="en-US" sz="2800" dirty="0"/>
              <a:t>RAILWAY RESERVATION SYSTEM</a:t>
            </a:r>
            <a:endParaRPr lang="en-US" sz="2800" b="1" dirty="0"/>
          </a:p>
        </p:txBody>
      </p:sp>
      <p:sp>
        <p:nvSpPr>
          <p:cNvPr id="7" name="Subtitle 2"/>
          <p:cNvSpPr txBox="1">
            <a:spLocks/>
          </p:cNvSpPr>
          <p:nvPr/>
        </p:nvSpPr>
        <p:spPr>
          <a:xfrm>
            <a:off x="7381194" y="4265769"/>
            <a:ext cx="5062645" cy="1114661"/>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sz="2800" b="1" dirty="0" smtClean="0"/>
              <a:t>Presented by</a:t>
            </a:r>
          </a:p>
          <a:p>
            <a:pPr marL="457200" indent="-457200" algn="l">
              <a:buFont typeface="Wingdings" panose="05000000000000000000" pitchFamily="2" charset="2"/>
              <a:buChar char="q"/>
            </a:pPr>
            <a:r>
              <a:rPr lang="en-US" sz="2800" smtClean="0"/>
              <a:t>HABIB UR REHMAN</a:t>
            </a:r>
            <a:endParaRPr lang="en-US" sz="2800" dirty="0" smtClean="0"/>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42989" y="430494"/>
            <a:ext cx="10549870" cy="6199094"/>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b="1" dirty="0" smtClean="0"/>
              <a:t>Why we build this project?</a:t>
            </a:r>
          </a:p>
          <a:p>
            <a:pPr marL="633413" indent="-407988" algn="just"/>
            <a:r>
              <a:rPr lang="en-US" sz="2000" dirty="0" smtClean="0"/>
              <a:t>It is easy to handle and it consume less time for registration when customer comes. It gives us benefit in many ways like, it store each entry automatically. We don’t need to spend our time in writing all information about customer. </a:t>
            </a:r>
          </a:p>
          <a:p>
            <a:pPr marL="633413" indent="-407988" algn="just"/>
            <a:r>
              <a:rPr lang="en-US" sz="2000" dirty="0" smtClean="0"/>
              <a:t>The purpose of this software is to describe the Railway Reservation System which provides the rail timing details, reservation, enquiry, billing and cancellation on various types of reservation namely:</a:t>
            </a:r>
          </a:p>
          <a:p>
            <a:pPr marL="1252538" indent="-338138">
              <a:buFont typeface="Wingdings" panose="05000000000000000000" pitchFamily="2" charset="2"/>
              <a:buChar char="v"/>
            </a:pPr>
            <a:r>
              <a:rPr lang="en-US" sz="2000" dirty="0" smtClean="0"/>
              <a:t>Confirm reservation for confirm seat</a:t>
            </a:r>
          </a:p>
          <a:p>
            <a:pPr marL="1252538" indent="-338138">
              <a:buFont typeface="Wingdings" panose="05000000000000000000" pitchFamily="2" charset="2"/>
              <a:buChar char="v"/>
            </a:pPr>
            <a:r>
              <a:rPr lang="en-US" sz="2000" dirty="0" smtClean="0"/>
              <a:t>Reservation against cancellation</a:t>
            </a:r>
          </a:p>
          <a:p>
            <a:pPr marL="1252538" indent="-338138">
              <a:buFont typeface="Wingdings" panose="05000000000000000000" pitchFamily="2" charset="2"/>
              <a:buChar char="v"/>
            </a:pPr>
            <a:r>
              <a:rPr lang="en-US" sz="2000" dirty="0" smtClean="0"/>
              <a:t>PNR generation</a:t>
            </a:r>
          </a:p>
          <a:p>
            <a:pPr marL="0" indent="0">
              <a:buNone/>
            </a:pPr>
            <a:r>
              <a:rPr lang="en-US" sz="2000" b="1" dirty="0" smtClean="0"/>
              <a:t>Scope of the Project in the Industry:</a:t>
            </a:r>
          </a:p>
          <a:p>
            <a:pPr marL="633413" indent="-407988" algn="just"/>
            <a:r>
              <a:rPr lang="en-US" sz="2000" dirty="0" smtClean="0"/>
              <a:t>The scope of this project is limited to an engineering college. This project aims to maintain passenger and train information. Other scopes of this project are as follows:</a:t>
            </a:r>
          </a:p>
          <a:p>
            <a:pPr marL="1263650" indent="-349250">
              <a:buFont typeface="Wingdings" panose="05000000000000000000" pitchFamily="2" charset="2"/>
              <a:buChar char="v"/>
            </a:pPr>
            <a:r>
              <a:rPr lang="en-US" sz="2000" dirty="0" smtClean="0"/>
              <a:t>Freight Revenue enhancement.</a:t>
            </a:r>
          </a:p>
          <a:p>
            <a:pPr marL="1263650" indent="-349250">
              <a:buFont typeface="Wingdings" panose="05000000000000000000" pitchFamily="2" charset="2"/>
              <a:buChar char="v"/>
            </a:pPr>
            <a:r>
              <a:rPr lang="en-US" sz="2000" dirty="0" smtClean="0"/>
              <a:t>Passenger Revenue enhancement.</a:t>
            </a:r>
          </a:p>
          <a:p>
            <a:pPr marL="1263650" indent="-349250">
              <a:buFont typeface="Wingdings" panose="05000000000000000000" pitchFamily="2" charset="2"/>
              <a:buChar char="v"/>
            </a:pPr>
            <a:r>
              <a:rPr lang="en-US" sz="2000" dirty="0" smtClean="0"/>
              <a:t>Improved and optimized service.</a:t>
            </a:r>
            <a:endParaRPr lang="en-US" sz="2000" dirty="0"/>
          </a:p>
        </p:txBody>
      </p:sp>
    </p:spTree>
    <p:extLst>
      <p:ext uri="{BB962C8B-B14F-4D97-AF65-F5344CB8AC3E}">
        <p14:creationId xmlns:p14="http://schemas.microsoft.com/office/powerpoint/2010/main" val="26277468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31520" y="658906"/>
            <a:ext cx="10761092" cy="619909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b="1" dirty="0"/>
              <a:t>OVERVIEW</a:t>
            </a:r>
            <a:r>
              <a:rPr lang="en-US" sz="2400" b="1" dirty="0" smtClean="0"/>
              <a:t>:</a:t>
            </a:r>
            <a:endParaRPr lang="en-US" sz="2400" dirty="0"/>
          </a:p>
          <a:p>
            <a:pPr algn="just"/>
            <a:r>
              <a:rPr lang="en-US" sz="2400" dirty="0"/>
              <a:t>This project aims at development of a Railway Reservation System that facilitates the Railway customers to manage their reservations and the </a:t>
            </a:r>
            <a:r>
              <a:rPr lang="en-US" sz="2400" dirty="0" smtClean="0"/>
              <a:t>Railway administrators </a:t>
            </a:r>
            <a:r>
              <a:rPr lang="en-US" sz="2400" dirty="0"/>
              <a:t>to modify the backend databases in a User-Friendly manner. This project includes the following functions</a:t>
            </a:r>
            <a:r>
              <a:rPr lang="en-US" sz="2400" dirty="0" smtClean="0"/>
              <a:t>:</a:t>
            </a:r>
            <a:endParaRPr lang="en-US" sz="2400" dirty="0"/>
          </a:p>
          <a:p>
            <a:pPr marL="914400" indent="-450850">
              <a:buFont typeface="Wingdings" panose="05000000000000000000" pitchFamily="2" charset="2"/>
              <a:buChar char="v"/>
            </a:pPr>
            <a:r>
              <a:rPr lang="en-US" sz="2400" dirty="0" smtClean="0"/>
              <a:t>Add  Record</a:t>
            </a:r>
            <a:endParaRPr lang="en-US" sz="2400" dirty="0"/>
          </a:p>
          <a:p>
            <a:pPr marL="914400" indent="-450850">
              <a:buFont typeface="Wingdings" panose="05000000000000000000" pitchFamily="2" charset="2"/>
              <a:buChar char="v"/>
            </a:pPr>
            <a:r>
              <a:rPr lang="en-US" sz="2400" dirty="0" smtClean="0"/>
              <a:t>Ticket </a:t>
            </a:r>
            <a:r>
              <a:rPr lang="en-US" sz="2400" dirty="0"/>
              <a:t>reservation</a:t>
            </a:r>
          </a:p>
          <a:p>
            <a:pPr marL="914400" indent="-450850">
              <a:buFont typeface="Wingdings" panose="05000000000000000000" pitchFamily="2" charset="2"/>
              <a:buChar char="v"/>
            </a:pPr>
            <a:r>
              <a:rPr lang="en-US" sz="2400" dirty="0" smtClean="0"/>
              <a:t>Ticket </a:t>
            </a:r>
            <a:r>
              <a:rPr lang="en-US" sz="2400" dirty="0"/>
              <a:t>Modification</a:t>
            </a:r>
          </a:p>
          <a:p>
            <a:pPr marL="914400" indent="-450850">
              <a:buFont typeface="Wingdings" panose="05000000000000000000" pitchFamily="2" charset="2"/>
              <a:buChar char="v"/>
            </a:pPr>
            <a:r>
              <a:rPr lang="en-US" sz="2400" dirty="0" smtClean="0"/>
              <a:t>Ticket </a:t>
            </a:r>
            <a:r>
              <a:rPr lang="en-US" sz="2400" dirty="0"/>
              <a:t>Cancellation</a:t>
            </a:r>
          </a:p>
          <a:p>
            <a:pPr marL="914400" indent="-450850">
              <a:buFont typeface="Wingdings" panose="05000000000000000000" pitchFamily="2" charset="2"/>
              <a:buChar char="v"/>
            </a:pPr>
            <a:r>
              <a:rPr lang="en-US" sz="2400" dirty="0" smtClean="0"/>
              <a:t>Display </a:t>
            </a:r>
            <a:r>
              <a:rPr lang="en-US" sz="2400" dirty="0"/>
              <a:t>record</a:t>
            </a:r>
          </a:p>
          <a:p>
            <a:pPr marL="914400" indent="-450850">
              <a:buFont typeface="Wingdings" panose="05000000000000000000" pitchFamily="2" charset="2"/>
              <a:buChar char="v"/>
            </a:pPr>
            <a:endParaRPr lang="en-US" sz="2400" dirty="0"/>
          </a:p>
        </p:txBody>
      </p:sp>
    </p:spTree>
    <p:extLst>
      <p:ext uri="{BB962C8B-B14F-4D97-AF65-F5344CB8AC3E}">
        <p14:creationId xmlns:p14="http://schemas.microsoft.com/office/powerpoint/2010/main" val="4293198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159" y="714896"/>
            <a:ext cx="5104016" cy="5868784"/>
          </a:xfrm>
        </p:spPr>
        <p:txBody>
          <a:bodyPr>
            <a:noAutofit/>
          </a:bodyPr>
          <a:lstStyle/>
          <a:p>
            <a:pPr marL="0" indent="0">
              <a:buNone/>
            </a:pPr>
            <a:r>
              <a:rPr lang="en-US" sz="2000" b="1" dirty="0"/>
              <a:t>Header </a:t>
            </a:r>
            <a:r>
              <a:rPr lang="en-US" sz="2000" b="1" dirty="0" smtClean="0"/>
              <a:t>Files :</a:t>
            </a:r>
            <a:endParaRPr lang="en-US" sz="2000" b="1" dirty="0"/>
          </a:p>
          <a:p>
            <a:r>
              <a:rPr lang="en-US" sz="2000" dirty="0"/>
              <a:t>There are two Header files used in this Project:</a:t>
            </a:r>
          </a:p>
          <a:p>
            <a:pPr marL="865188" indent="-466725">
              <a:buFont typeface="Wingdings" panose="05000000000000000000" pitchFamily="2" charset="2"/>
              <a:buChar char="v"/>
            </a:pPr>
            <a:r>
              <a:rPr lang="en-US" sz="2000" dirty="0"/>
              <a:t>#include &lt;</a:t>
            </a:r>
            <a:r>
              <a:rPr lang="en-US" sz="2000" dirty="0" err="1"/>
              <a:t>iostream</a:t>
            </a:r>
            <a:r>
              <a:rPr lang="en-US" sz="2000" dirty="0"/>
              <a:t>&gt;</a:t>
            </a:r>
          </a:p>
          <a:p>
            <a:pPr marL="865188" indent="-466725">
              <a:buFont typeface="Wingdings" panose="05000000000000000000" pitchFamily="2" charset="2"/>
              <a:buChar char="v"/>
            </a:pPr>
            <a:r>
              <a:rPr lang="en-US" sz="2000" dirty="0"/>
              <a:t>#include &lt;</a:t>
            </a:r>
            <a:r>
              <a:rPr lang="en-US" sz="2000" dirty="0" err="1"/>
              <a:t>string.h</a:t>
            </a:r>
            <a:r>
              <a:rPr lang="en-US" sz="2000" dirty="0"/>
              <a:t>&gt;</a:t>
            </a:r>
          </a:p>
          <a:p>
            <a:pPr marL="865188" indent="-466725">
              <a:buFont typeface="Wingdings" panose="05000000000000000000" pitchFamily="2" charset="2"/>
              <a:buChar char="v"/>
            </a:pPr>
            <a:r>
              <a:rPr lang="en-US" sz="2000" dirty="0"/>
              <a:t>#include &lt;</a:t>
            </a:r>
            <a:r>
              <a:rPr lang="en-US" sz="2000" dirty="0" err="1"/>
              <a:t>conio.h</a:t>
            </a:r>
            <a:r>
              <a:rPr lang="en-US" sz="2000" dirty="0"/>
              <a:t>&gt;</a:t>
            </a:r>
          </a:p>
          <a:p>
            <a:pPr marL="865188" indent="-466725">
              <a:buFont typeface="Wingdings" panose="05000000000000000000" pitchFamily="2" charset="2"/>
              <a:buChar char="v"/>
            </a:pPr>
            <a:r>
              <a:rPr lang="en-US" sz="2000" dirty="0"/>
              <a:t>#include &lt;</a:t>
            </a:r>
            <a:r>
              <a:rPr lang="en-US" sz="2000" dirty="0" err="1"/>
              <a:t>Windows.h</a:t>
            </a:r>
            <a:r>
              <a:rPr lang="en-US" sz="2000" dirty="0" smtClean="0"/>
              <a:t>&gt;</a:t>
            </a:r>
          </a:p>
          <a:p>
            <a:pPr marL="0" indent="0">
              <a:buNone/>
            </a:pPr>
            <a:r>
              <a:rPr lang="en-US" sz="2000" b="1" dirty="0" smtClean="0"/>
              <a:t>Operators :</a:t>
            </a:r>
            <a:endParaRPr lang="en-US" sz="2000" b="1" dirty="0"/>
          </a:p>
          <a:p>
            <a:r>
              <a:rPr lang="en-US" sz="2000" dirty="0"/>
              <a:t>There are many operators used in it:</a:t>
            </a:r>
          </a:p>
          <a:p>
            <a:pPr marL="865188" indent="-466725">
              <a:buFont typeface="Wingdings" panose="05000000000000000000" pitchFamily="2" charset="2"/>
              <a:buChar char="v"/>
            </a:pPr>
            <a:r>
              <a:rPr lang="en-US" sz="2000" dirty="0" smtClean="0"/>
              <a:t>If Else</a:t>
            </a:r>
            <a:endParaRPr lang="en-US" sz="2000" dirty="0"/>
          </a:p>
          <a:p>
            <a:pPr marL="865188" indent="-466725">
              <a:buFont typeface="Wingdings" panose="05000000000000000000" pitchFamily="2" charset="2"/>
              <a:buChar char="v"/>
            </a:pPr>
            <a:r>
              <a:rPr lang="en-US" sz="2000" dirty="0" smtClean="0"/>
              <a:t>Array</a:t>
            </a:r>
            <a:endParaRPr lang="en-US" sz="2000" dirty="0"/>
          </a:p>
          <a:p>
            <a:pPr marL="865188" indent="-466725">
              <a:buFont typeface="Wingdings" panose="05000000000000000000" pitchFamily="2" charset="2"/>
              <a:buChar char="v"/>
            </a:pPr>
            <a:r>
              <a:rPr lang="en-US" sz="2000" smtClean="0"/>
              <a:t>String</a:t>
            </a:r>
            <a:endParaRPr lang="en-US" sz="2000" dirty="0"/>
          </a:p>
          <a:p>
            <a:pPr marL="865188" indent="-466725">
              <a:buFont typeface="Wingdings" panose="05000000000000000000" pitchFamily="2" charset="2"/>
              <a:buChar char="v"/>
            </a:pPr>
            <a:r>
              <a:rPr lang="en-US" sz="2000" dirty="0" smtClean="0"/>
              <a:t>Functions</a:t>
            </a:r>
            <a:endParaRPr lang="en-US" sz="2000" dirty="0"/>
          </a:p>
        </p:txBody>
      </p:sp>
      <p:sp>
        <p:nvSpPr>
          <p:cNvPr id="5" name="Content Placeholder 2"/>
          <p:cNvSpPr txBox="1">
            <a:spLocks/>
          </p:cNvSpPr>
          <p:nvPr/>
        </p:nvSpPr>
        <p:spPr>
          <a:xfrm>
            <a:off x="6517175" y="731521"/>
            <a:ext cx="5104016" cy="586878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b="1" smtClean="0"/>
              <a:t>Inheritance :</a:t>
            </a:r>
            <a:endParaRPr lang="en-US" sz="2000" b="1" dirty="0" smtClean="0"/>
          </a:p>
          <a:p>
            <a:pPr marL="914400" indent="-449263">
              <a:buFont typeface="Wingdings" panose="05000000000000000000" pitchFamily="2" charset="2"/>
              <a:buChar char="v"/>
            </a:pPr>
            <a:r>
              <a:rPr lang="en-US" sz="2000" dirty="0" smtClean="0"/>
              <a:t>Class Account</a:t>
            </a:r>
          </a:p>
          <a:p>
            <a:pPr marL="914400" indent="-449263">
              <a:buFont typeface="Wingdings" panose="05000000000000000000" pitchFamily="2" charset="2"/>
              <a:buChar char="v"/>
            </a:pPr>
            <a:r>
              <a:rPr lang="en-US" sz="2000" dirty="0" smtClean="0"/>
              <a:t>Class Timing</a:t>
            </a:r>
            <a:endParaRPr lang="en-US" sz="2000" dirty="0"/>
          </a:p>
        </p:txBody>
      </p:sp>
      <p:cxnSp>
        <p:nvCxnSpPr>
          <p:cNvPr id="7" name="Straight Connector 6"/>
          <p:cNvCxnSpPr/>
          <p:nvPr/>
        </p:nvCxnSpPr>
        <p:spPr>
          <a:xfrm>
            <a:off x="6217915" y="1795549"/>
            <a:ext cx="0" cy="35744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62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145</TotalTime>
  <Words>197</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Celestial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owaisihabib300@gmail.com</cp:lastModifiedBy>
  <cp:revision>27</cp:revision>
  <dcterms:created xsi:type="dcterms:W3CDTF">2014-09-12T02:08:24Z</dcterms:created>
  <dcterms:modified xsi:type="dcterms:W3CDTF">2019-11-29T15:18:21Z</dcterms:modified>
</cp:coreProperties>
</file>