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6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21/09/2023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21/09/2023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21/09/2023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21/09/2023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21/09/2023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21/09/2023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21/09/2023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21/09/2023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21/09/2023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21/09/2023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following 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err="1" smtClean="0"/>
              <a:t>accident_index</a:t>
            </a:r>
            <a:r>
              <a:rPr lang="en-GB" dirty="0"/>
              <a:t> </a:t>
            </a:r>
            <a:r>
              <a:rPr lang="en-GB" dirty="0" smtClean="0"/>
              <a:t>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a:t>
            </a:r>
            <a:r>
              <a:rPr lang="en-US" sz="1600" dirty="0"/>
              <a:t>are going to combine the data under key 5 and 6, as both involve 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Journey Purposes</a:t>
            </a:r>
            <a:endParaRPr lang="en-GB"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65</TotalTime>
  <Words>279</Words>
  <Application>Microsoft Office PowerPoint</Application>
  <PresentationFormat>On-screen Show (4:3)</PresentationFormat>
  <Paragraphs>57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Car Accidents Data Analysis</vt:lpstr>
      <vt:lpstr>Cleaning and narrowing down of data</vt:lpstr>
      <vt:lpstr>Analysis of Casualty Severities vs Time of Day- Jo</vt:lpstr>
      <vt:lpstr>Analysis of Casualty Severities vs Light Conditions- Jo</vt:lpstr>
      <vt:lpstr>Analysis of Casualty Severities vs Light Conditions- Jo</vt:lpstr>
      <vt:lpstr>Journey Purposes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6</cp:revision>
  <dcterms:created xsi:type="dcterms:W3CDTF">2023-09-21T20:55:51Z</dcterms:created>
  <dcterms:modified xsi:type="dcterms:W3CDTF">2023-09-21T22:01:03Z</dcterms:modified>
</cp:coreProperties>
</file>