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12FF3F6-475D-44CA-BF4E-EA4E646BF0A2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CA9CB11-8C7B-4A34-B477-35BDDA0F9E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3F6-475D-44CA-BF4E-EA4E646BF0A2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B11-8C7B-4A34-B477-35BDDA0F9E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3F6-475D-44CA-BF4E-EA4E646BF0A2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B11-8C7B-4A34-B477-35BDDA0F9E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2FF3F6-475D-44CA-BF4E-EA4E646BF0A2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CA9CB11-8C7B-4A34-B477-35BDDA0F9ED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12FF3F6-475D-44CA-BF4E-EA4E646BF0A2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CA9CB11-8C7B-4A34-B477-35BDDA0F9E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3F6-475D-44CA-BF4E-EA4E646BF0A2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B11-8C7B-4A34-B477-35BDDA0F9E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3F6-475D-44CA-BF4E-EA4E646BF0A2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B11-8C7B-4A34-B477-35BDDA0F9E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2FF3F6-475D-44CA-BF4E-EA4E646BF0A2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CA9CB11-8C7B-4A34-B477-35BDDA0F9E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3F6-475D-44CA-BF4E-EA4E646BF0A2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B11-8C7B-4A34-B477-35BDDA0F9E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2FF3F6-475D-44CA-BF4E-EA4E646BF0A2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CA9CB11-8C7B-4A34-B477-35BDDA0F9ED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2FF3F6-475D-44CA-BF4E-EA4E646BF0A2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CA9CB11-8C7B-4A34-B477-35BDDA0F9ED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12FF3F6-475D-44CA-BF4E-EA4E646BF0A2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CA9CB11-8C7B-4A34-B477-35BDDA0F9E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1" y="493146"/>
            <a:ext cx="8710539" cy="59838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72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 case diagram for banking application</a:t>
            </a:r>
            <a:endParaRPr lang="en-US" dirty="0"/>
          </a:p>
        </p:txBody>
      </p:sp>
      <p:pic>
        <p:nvPicPr>
          <p:cNvPr id="4" name="Picture 3" descr="use-case-diagram-for-banking-system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19200"/>
            <a:ext cx="6000750" cy="55294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/>
          <a:lstStyle/>
          <a:p>
            <a:pPr algn="ctr"/>
            <a:r>
              <a:rPr lang="en-US" dirty="0" smtClean="0"/>
              <a:t>class diagram of online shopping</a:t>
            </a:r>
            <a:endParaRPr lang="en-US" dirty="0"/>
          </a:p>
        </p:txBody>
      </p:sp>
      <p:pic>
        <p:nvPicPr>
          <p:cNvPr id="3" name="Picture 2" descr="UML_class_diagram_shopping-800x6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12" y="838200"/>
            <a:ext cx="7622041" cy="591978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</TotalTime>
  <Words>11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Slide 1</vt:lpstr>
      <vt:lpstr>use case diagram for banking application</vt:lpstr>
      <vt:lpstr>class diagram of online shopping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5</cp:revision>
  <dcterms:created xsi:type="dcterms:W3CDTF">2019-05-20T16:52:28Z</dcterms:created>
  <dcterms:modified xsi:type="dcterms:W3CDTF">2019-05-20T17:15:43Z</dcterms:modified>
</cp:coreProperties>
</file>