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71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656"/>
    <a:srgbClr val="EC5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61" y="1122363"/>
            <a:ext cx="6620022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483" y="3509963"/>
            <a:ext cx="6629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4132" y="6356350"/>
            <a:ext cx="1855763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3769" y="6356350"/>
            <a:ext cx="27836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1289" y="6356350"/>
            <a:ext cx="185576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9683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29524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9683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D365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kQ1J_EHEmQ&amp;t=6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574" y="3753031"/>
            <a:ext cx="6629400" cy="1655762"/>
          </a:xfrm>
        </p:spPr>
        <p:txBody>
          <a:bodyPr/>
          <a:lstStyle/>
          <a:p>
            <a:pPr algn="r"/>
            <a:r>
              <a:rPr lang="en-US" dirty="0" smtClean="0"/>
              <a:t>Speaker: </a:t>
            </a:r>
            <a:r>
              <a:rPr lang="en-US" dirty="0" err="1" smtClean="0"/>
              <a:t>Md.Habibur</a:t>
            </a:r>
            <a:r>
              <a:rPr lang="en-US" dirty="0" smtClean="0"/>
              <a:t> Rahman</a:t>
            </a:r>
          </a:p>
          <a:p>
            <a:pPr algn="r"/>
            <a:r>
              <a:rPr lang="en-US" sz="1800" b="1" dirty="0" smtClean="0"/>
              <a:t>Undergraduate Student in CSE</a:t>
            </a:r>
            <a:endParaRPr lang="en-US" sz="1800" b="1" dirty="0"/>
          </a:p>
          <a:p>
            <a:pPr algn="r"/>
            <a:r>
              <a:rPr lang="en-US" sz="1800" b="1" dirty="0" err="1" smtClean="0"/>
              <a:t>Jahangirnagar</a:t>
            </a:r>
            <a:r>
              <a:rPr lang="en-US" sz="1800" b="1" dirty="0" smtClean="0"/>
              <a:t> University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what?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830388"/>
            <a:ext cx="6457950" cy="4305300"/>
          </a:xfrm>
        </p:spPr>
      </p:pic>
    </p:spTree>
    <p:extLst>
      <p:ext uri="{BB962C8B-B14F-4D97-AF65-F5344CB8AC3E}">
        <p14:creationId xmlns:p14="http://schemas.microsoft.com/office/powerpoint/2010/main" val="33024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Interesting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Bridgefy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downloads are up almost 4,000% over the past 60 </a:t>
            </a:r>
            <a:r>
              <a:rPr lang="en-US" dirty="0" smtClean="0">
                <a:solidFill>
                  <a:srgbClr val="002060"/>
                </a:solidFill>
              </a:rPr>
              <a:t>days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within a hundred meters (330 feet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dirty="0">
                <a:solidFill>
                  <a:srgbClr val="002060"/>
                </a:solidFill>
              </a:rPr>
              <a:t>ML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Agricultural Disease </a:t>
            </a:r>
            <a:r>
              <a:rPr lang="en-US" dirty="0" smtClean="0">
                <a:solidFill>
                  <a:srgbClr val="002060"/>
                </a:solidFill>
              </a:rPr>
              <a:t>Detection(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www.youtube.com/watch?v=MkQ1J_EHEmQ&amp;t=6s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VR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TEAM_OLIK_SUST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29" y="218235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Hands-On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733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Creating New Project on Android Studio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Intro about the File Structure of IDE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Activity file and XML file</a:t>
            </a:r>
          </a:p>
          <a:p>
            <a:pPr lvl="1"/>
            <a:r>
              <a:rPr lang="en-US" dirty="0" err="1" smtClean="0">
                <a:solidFill>
                  <a:srgbClr val="002060"/>
                </a:solidFill>
              </a:rPr>
              <a:t>LinearLayout</a:t>
            </a:r>
            <a:r>
              <a:rPr lang="en-US" dirty="0" smtClean="0">
                <a:solidFill>
                  <a:srgbClr val="002060"/>
                </a:solidFill>
              </a:rPr>
              <a:t> and </a:t>
            </a:r>
            <a:r>
              <a:rPr lang="en-US" dirty="0" err="1" smtClean="0">
                <a:solidFill>
                  <a:srgbClr val="002060"/>
                </a:solidFill>
              </a:rPr>
              <a:t>RelativeLayout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Properties- </a:t>
            </a:r>
            <a:r>
              <a:rPr lang="en-US" dirty="0" err="1" smtClean="0">
                <a:solidFill>
                  <a:srgbClr val="002060"/>
                </a:solidFill>
              </a:rPr>
              <a:t>TextView,Button,EditText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Java Code Explain-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Fetching the ref  and creating the object in activity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Explicit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476" y="2445151"/>
            <a:ext cx="5266481" cy="394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Implicit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public void </a:t>
            </a:r>
            <a:r>
              <a:rPr lang="en-US" dirty="0" err="1">
                <a:solidFill>
                  <a:srgbClr val="FF0000"/>
                </a:solidFill>
              </a:rPr>
              <a:t>sendImplicitIntent</a:t>
            </a:r>
            <a:r>
              <a:rPr lang="en-US" dirty="0">
                <a:solidFill>
                  <a:srgbClr val="FF0000"/>
                </a:solidFill>
              </a:rPr>
              <a:t>(View view)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     Intent </a:t>
            </a:r>
            <a:r>
              <a:rPr lang="en-US" dirty="0" err="1">
                <a:solidFill>
                  <a:srgbClr val="FF0000"/>
                </a:solidFill>
              </a:rPr>
              <a:t>intentImp</a:t>
            </a:r>
            <a:r>
              <a:rPr lang="en-US" dirty="0">
                <a:solidFill>
                  <a:srgbClr val="FF0000"/>
                </a:solidFill>
              </a:rPr>
              <a:t> = new Intent(</a:t>
            </a:r>
            <a:r>
              <a:rPr lang="en-US" dirty="0" err="1">
                <a:solidFill>
                  <a:srgbClr val="FF0000"/>
                </a:solidFill>
              </a:rPr>
              <a:t>Intent.ACTION_SEND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intentImp.setType</a:t>
            </a:r>
            <a:r>
              <a:rPr lang="en-US" dirty="0">
                <a:solidFill>
                  <a:srgbClr val="FF0000"/>
                </a:solidFill>
              </a:rPr>
              <a:t>("Text/Plain");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intentImp.putExtra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Intent.EXTRA_TEXT,"Hello</a:t>
            </a:r>
            <a:r>
              <a:rPr lang="en-US" dirty="0">
                <a:solidFill>
                  <a:srgbClr val="FF0000"/>
                </a:solidFill>
              </a:rPr>
              <a:t> world");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startActivity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intentImp.createChooser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intentImp</a:t>
            </a:r>
            <a:r>
              <a:rPr lang="en-US" dirty="0">
                <a:solidFill>
                  <a:srgbClr val="FF0000"/>
                </a:solidFill>
              </a:rPr>
              <a:t>,"Share Message Using"));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2846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5" y="248329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Now Run In Real One!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511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 smtClean="0">
              <a:solidFill>
                <a:srgbClr val="002060"/>
              </a:solidFill>
            </a:endParaRPr>
          </a:p>
          <a:p>
            <a:r>
              <a:rPr lang="en-US" sz="4400" dirty="0" err="1" smtClean="0">
                <a:solidFill>
                  <a:srgbClr val="002060"/>
                </a:solidFill>
              </a:rPr>
              <a:t>Xiaomi</a:t>
            </a:r>
            <a:r>
              <a:rPr lang="en-US" sz="4400" dirty="0" smtClean="0">
                <a:solidFill>
                  <a:srgbClr val="002060"/>
                </a:solidFill>
              </a:rPr>
              <a:t>-Developer Mood On</a:t>
            </a:r>
          </a:p>
          <a:p>
            <a:pPr lvl="1"/>
            <a:r>
              <a:rPr lang="en-US" sz="4400" dirty="0" smtClean="0">
                <a:solidFill>
                  <a:srgbClr val="002060"/>
                </a:solidFill>
              </a:rPr>
              <a:t>About &gt;&gt;MIUI Version &gt;&gt; press 7 times</a:t>
            </a:r>
            <a:endParaRPr lang="en-US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86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14" y="1339403"/>
            <a:ext cx="11616743" cy="3348507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 ALL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4614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world’s most popular mobile OS</a:t>
            </a:r>
          </a:p>
          <a:p>
            <a:r>
              <a:rPr lang="en-US" dirty="0">
                <a:solidFill>
                  <a:srgbClr val="002060"/>
                </a:solidFill>
              </a:rPr>
              <a:t>From phones and watches to cars and TVs, customize your digital life with Android.</a:t>
            </a:r>
          </a:p>
          <a:p>
            <a:r>
              <a:rPr lang="en-US" b="1" dirty="0">
                <a:solidFill>
                  <a:srgbClr val="002060"/>
                </a:solidFill>
              </a:rPr>
              <a:t>Google says there are now 2.0 billion active Android devices worldwide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Android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2" y="1916113"/>
            <a:ext cx="5438775" cy="4133850"/>
          </a:xfrm>
        </p:spPr>
      </p:pic>
    </p:spTree>
    <p:extLst>
      <p:ext uri="{BB962C8B-B14F-4D97-AF65-F5344CB8AC3E}">
        <p14:creationId xmlns:p14="http://schemas.microsoft.com/office/powerpoint/2010/main" val="15848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>
              <a:solidFill>
                <a:srgbClr val="002060"/>
              </a:solidFill>
            </a:endParaRPr>
          </a:p>
          <a:p>
            <a:r>
              <a:rPr lang="en-US" sz="3200" dirty="0" smtClean="0">
                <a:solidFill>
                  <a:srgbClr val="002060"/>
                </a:solidFill>
              </a:rPr>
              <a:t>Hardware set Up</a:t>
            </a:r>
          </a:p>
          <a:p>
            <a:pPr marL="457200" lvl="1" indent="0">
              <a:buNone/>
            </a:pPr>
            <a:endParaRPr lang="en-US" sz="3200" dirty="0" smtClean="0">
              <a:solidFill>
                <a:srgbClr val="002060"/>
              </a:solidFill>
            </a:endParaRPr>
          </a:p>
          <a:p>
            <a:pPr lvl="1"/>
            <a:r>
              <a:rPr lang="en-US" sz="3200" dirty="0" smtClean="0">
                <a:solidFill>
                  <a:srgbClr val="002060"/>
                </a:solidFill>
              </a:rPr>
              <a:t>8 GB RAM minimum,16GB Best</a:t>
            </a:r>
          </a:p>
          <a:p>
            <a:pPr lvl="1"/>
            <a:r>
              <a:rPr lang="en-US" sz="3200" dirty="0" smtClean="0">
                <a:solidFill>
                  <a:srgbClr val="002060"/>
                </a:solidFill>
              </a:rPr>
              <a:t>SSD(120GB,240GB)</a:t>
            </a:r>
          </a:p>
          <a:p>
            <a:pPr marL="914400" lvl="2" indent="0">
              <a:buNone/>
            </a:pP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5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to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Java </a:t>
            </a:r>
            <a:r>
              <a:rPr lang="en-US" dirty="0">
                <a:solidFill>
                  <a:srgbClr val="002060"/>
                </a:solidFill>
              </a:rPr>
              <a:t>Object oriented concepts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It includes Abstraction, Encapsulation, Polymorphism, and Inheritance.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Java </a:t>
            </a:r>
            <a:r>
              <a:rPr lang="en-US" dirty="0">
                <a:solidFill>
                  <a:srgbClr val="002060"/>
                </a:solidFill>
              </a:rPr>
              <a:t>Basics [Tokens]</a:t>
            </a:r>
          </a:p>
          <a:p>
            <a:r>
              <a:rPr lang="en-US" dirty="0">
                <a:solidFill>
                  <a:srgbClr val="002060"/>
                </a:solidFill>
              </a:rPr>
              <a:t>Refer all Keywords of Java; static , final , try, catch, are very important.</a:t>
            </a:r>
          </a:p>
          <a:p>
            <a:r>
              <a:rPr lang="en-US" dirty="0">
                <a:solidFill>
                  <a:srgbClr val="002060"/>
                </a:solidFill>
              </a:rPr>
              <a:t>Primitive types: Integers, Floating point, Boolean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Type casting and Visibility</a:t>
            </a:r>
          </a:p>
          <a:p>
            <a:r>
              <a:rPr lang="en-US" dirty="0">
                <a:solidFill>
                  <a:srgbClr val="002060"/>
                </a:solidFill>
              </a:rPr>
              <a:t>Casting compatible and incompatible Types.</a:t>
            </a:r>
          </a:p>
          <a:p>
            <a:r>
              <a:rPr lang="en-US" dirty="0">
                <a:solidFill>
                  <a:srgbClr val="002060"/>
                </a:solidFill>
              </a:rPr>
              <a:t>Access modifiers : Public, Private, and Protected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To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# </a:t>
            </a:r>
            <a:r>
              <a:rPr lang="en-US" dirty="0">
                <a:solidFill>
                  <a:srgbClr val="002060"/>
                </a:solidFill>
              </a:rPr>
              <a:t>Class Fundamentals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Creating Class , accessing class methods, and Declaring objects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Constructors</a:t>
            </a:r>
            <a:r>
              <a:rPr lang="en-US" dirty="0">
                <a:solidFill>
                  <a:srgbClr val="002060"/>
                </a:solidFill>
              </a:rPr>
              <a:t>, and Garbage collection, Java Methods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Understanding static , </a:t>
            </a:r>
            <a:r>
              <a:rPr lang="en-US" dirty="0" smtClean="0">
                <a:solidFill>
                  <a:srgbClr val="002060"/>
                </a:solidFill>
              </a:rPr>
              <a:t>methods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>
                <a:solidFill>
                  <a:srgbClr val="FF0000"/>
                </a:solidFill>
              </a:rPr>
              <a:t>Inheritance, Interface and package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Inheriting Class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Use of super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Creating Interface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Abstract Class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Creating packages in </a:t>
            </a:r>
            <a:r>
              <a:rPr lang="en-US" dirty="0" smtClean="0">
                <a:solidFill>
                  <a:srgbClr val="002060"/>
                </a:solidFill>
              </a:rPr>
              <a:t>Java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To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***Multithreading </a:t>
            </a:r>
            <a:r>
              <a:rPr lang="en-US" dirty="0">
                <a:solidFill>
                  <a:srgbClr val="FF0000"/>
                </a:solidFill>
              </a:rPr>
              <a:t>and Exception Handling</a:t>
            </a:r>
          </a:p>
          <a:p>
            <a:r>
              <a:rPr lang="en-US" dirty="0">
                <a:solidFill>
                  <a:srgbClr val="002060"/>
                </a:solidFill>
              </a:rPr>
              <a:t>Creating Java Threads</a:t>
            </a:r>
          </a:p>
          <a:p>
            <a:r>
              <a:rPr lang="en-US" dirty="0">
                <a:solidFill>
                  <a:srgbClr val="002060"/>
                </a:solidFill>
              </a:rPr>
              <a:t>Manage threads in Java</a:t>
            </a:r>
          </a:p>
          <a:p>
            <a:r>
              <a:rPr lang="en-US" dirty="0">
                <a:solidFill>
                  <a:srgbClr val="002060"/>
                </a:solidFill>
              </a:rPr>
              <a:t>Try.. catch</a:t>
            </a:r>
          </a:p>
          <a:p>
            <a:r>
              <a:rPr lang="en-US" dirty="0">
                <a:solidFill>
                  <a:srgbClr val="002060"/>
                </a:solidFill>
              </a:rPr>
              <a:t>Creating multiple </a:t>
            </a:r>
            <a:r>
              <a:rPr lang="en-US" dirty="0" smtClean="0">
                <a:solidFill>
                  <a:srgbClr val="002060"/>
                </a:solidFill>
              </a:rPr>
              <a:t>threads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***Java </a:t>
            </a:r>
            <a:r>
              <a:rPr lang="en-US" dirty="0">
                <a:solidFill>
                  <a:srgbClr val="FF0000"/>
                </a:solidFill>
              </a:rPr>
              <a:t>Annotations </a:t>
            </a:r>
          </a:p>
          <a:p>
            <a:r>
              <a:rPr lang="en-US" dirty="0">
                <a:solidFill>
                  <a:srgbClr val="002060"/>
                </a:solidFill>
              </a:rPr>
              <a:t>@Inherited</a:t>
            </a:r>
          </a:p>
          <a:p>
            <a:r>
              <a:rPr lang="en-US" dirty="0">
                <a:solidFill>
                  <a:srgbClr val="002060"/>
                </a:solidFill>
              </a:rPr>
              <a:t>@Override</a:t>
            </a:r>
          </a:p>
          <a:p>
            <a:r>
              <a:rPr lang="en-US" dirty="0">
                <a:solidFill>
                  <a:srgbClr val="002060"/>
                </a:solidFill>
              </a:rPr>
              <a:t>@</a:t>
            </a:r>
            <a:r>
              <a:rPr lang="en-US" dirty="0" smtClean="0">
                <a:solidFill>
                  <a:srgbClr val="002060"/>
                </a:solidFill>
              </a:rPr>
              <a:t>Deprecated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To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***Generics </a:t>
            </a:r>
            <a:r>
              <a:rPr lang="en-US" dirty="0">
                <a:solidFill>
                  <a:srgbClr val="FF0000"/>
                </a:solidFill>
              </a:rPr>
              <a:t>and Collection Classes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Generic Classes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Generic Interfaces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err="1">
                <a:solidFill>
                  <a:srgbClr val="002060"/>
                </a:solidFill>
              </a:rPr>
              <a:t>ArrayList</a:t>
            </a:r>
            <a:r>
              <a:rPr lang="en-US" dirty="0">
                <a:solidFill>
                  <a:srgbClr val="002060"/>
                </a:solidFill>
              </a:rPr>
              <a:t> Class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err="1">
                <a:solidFill>
                  <a:srgbClr val="002060"/>
                </a:solidFill>
              </a:rPr>
              <a:t>HashSet</a:t>
            </a:r>
            <a:r>
              <a:rPr lang="en-US" dirty="0">
                <a:solidFill>
                  <a:srgbClr val="002060"/>
                </a:solidFill>
              </a:rPr>
              <a:t>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 YouTube</a:t>
            </a:r>
          </a:p>
          <a:p>
            <a:pPr lvl="1"/>
            <a:r>
              <a:rPr lang="en-US" dirty="0" err="1" smtClean="0">
                <a:solidFill>
                  <a:srgbClr val="002060"/>
                </a:solidFill>
              </a:rPr>
              <a:t>Slidenerd</a:t>
            </a:r>
            <a:r>
              <a:rPr lang="en-US" dirty="0" smtClean="0">
                <a:solidFill>
                  <a:srgbClr val="002060"/>
                </a:solidFill>
              </a:rPr>
              <a:t> for Concept</a:t>
            </a:r>
          </a:p>
          <a:p>
            <a:pPr lvl="1"/>
            <a:r>
              <a:rPr lang="en-US" dirty="0" err="1" smtClean="0">
                <a:solidFill>
                  <a:srgbClr val="002060"/>
                </a:solidFill>
              </a:rPr>
              <a:t>Smartherd</a:t>
            </a:r>
            <a:r>
              <a:rPr lang="en-US" dirty="0" smtClean="0">
                <a:solidFill>
                  <a:srgbClr val="002060"/>
                </a:solidFill>
              </a:rPr>
              <a:t> for Material Design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Others(Coding with </a:t>
            </a:r>
            <a:r>
              <a:rPr lang="en-US" dirty="0" err="1" smtClean="0">
                <a:solidFill>
                  <a:srgbClr val="002060"/>
                </a:solidFill>
              </a:rPr>
              <a:t>Mitch,Simplified</a:t>
            </a:r>
            <a:r>
              <a:rPr lang="en-US" dirty="0" smtClean="0">
                <a:solidFill>
                  <a:srgbClr val="002060"/>
                </a:solidFill>
              </a:rPr>
              <a:t> Coding </a:t>
            </a:r>
            <a:r>
              <a:rPr lang="en-US" dirty="0" err="1" smtClean="0">
                <a:solidFill>
                  <a:srgbClr val="002060"/>
                </a:solidFill>
              </a:rPr>
              <a:t>etc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Udacity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Beginners and </a:t>
            </a:r>
            <a:r>
              <a:rPr lang="en-US" dirty="0" err="1" smtClean="0">
                <a:solidFill>
                  <a:srgbClr val="002060"/>
                </a:solidFill>
              </a:rPr>
              <a:t>others,NanoDegree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Udemy</a:t>
            </a:r>
            <a:r>
              <a:rPr lang="en-US" dirty="0" smtClean="0">
                <a:solidFill>
                  <a:srgbClr val="002060"/>
                </a:solidFill>
              </a:rPr>
              <a:t> Free Courses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Blogs- </a:t>
            </a:r>
            <a:r>
              <a:rPr lang="en-US" dirty="0" err="1" smtClean="0">
                <a:solidFill>
                  <a:srgbClr val="002060"/>
                </a:solidFill>
              </a:rPr>
              <a:t>Abhi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Android,Android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Authority,Medium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etc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6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1913D5-1B17-485B-951F-44A8FF367CCC}" vid="{856491A2-C473-4AAF-A6B1-299D5FD182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App-Development-PowerPoint-Template</Template>
  <TotalTime>255</TotalTime>
  <Words>394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Office Theme</vt:lpstr>
      <vt:lpstr>Introduction to Android Development</vt:lpstr>
      <vt:lpstr>What is Android</vt:lpstr>
      <vt:lpstr>Future of Android</vt:lpstr>
      <vt:lpstr>Before You Start</vt:lpstr>
      <vt:lpstr>Prerequisite to Android</vt:lpstr>
      <vt:lpstr>Prerequisite To Android</vt:lpstr>
      <vt:lpstr>Prerequisite To Android</vt:lpstr>
      <vt:lpstr>Prerequisite To Android</vt:lpstr>
      <vt:lpstr>Some Resources</vt:lpstr>
      <vt:lpstr>Guess what?</vt:lpstr>
      <vt:lpstr>Some Interesting Ideas</vt:lpstr>
      <vt:lpstr>Hands-On</vt:lpstr>
      <vt:lpstr>PowerPoint Presentation</vt:lpstr>
      <vt:lpstr>Intent</vt:lpstr>
      <vt:lpstr>PowerPoint Presentation</vt:lpstr>
      <vt:lpstr>Now Run In Real One!</vt:lpstr>
      <vt:lpstr>REAL DEVICE</vt:lpstr>
      <vt:lpstr>Thank You 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Android Development</dc:title>
  <dc:creator>Windows User</dc:creator>
  <cp:lastModifiedBy>Windows User</cp:lastModifiedBy>
  <cp:revision>22</cp:revision>
  <dcterms:created xsi:type="dcterms:W3CDTF">2019-11-22T23:00:59Z</dcterms:created>
  <dcterms:modified xsi:type="dcterms:W3CDTF">2019-11-24T02:39:42Z</dcterms:modified>
</cp:coreProperties>
</file>