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5" r:id="rId1"/>
  </p:sldMasterIdLst>
  <p:sldIdLst>
    <p:sldId id="256" r:id="rId2"/>
    <p:sldId id="258" r:id="rId3"/>
    <p:sldId id="259" r:id="rId4"/>
    <p:sldId id="260" r:id="rId5"/>
    <p:sldId id="266" r:id="rId6"/>
    <p:sldId id="264" r:id="rId7"/>
    <p:sldId id="265" r:id="rId8"/>
    <p:sldId id="267" r:id="rId9"/>
    <p:sldId id="261" r:id="rId10"/>
    <p:sldId id="268" r:id="rId11"/>
  </p:sldIdLst>
  <p:sldSz cx="12192000" cy="6858000"/>
  <p:notesSz cx="6858000" cy="9144000"/>
  <p:defaultTextStyle>
    <a:defPPr rtl="0">
      <a:defRPr lang="tr-T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7D747C-8EDA-4267-A220-7635C8BEEEDE}" v="217" dt="2022-11-08T11:58:23.738"/>
    <p1510:client id="{45B01529-4961-48A7-A655-6CA9E16F8FDE}" v="89" dt="2022-11-07T20:58:50.825"/>
    <p1510:client id="{767A9F5D-32D0-49F9-9134-80DFF3F3264F}" v="51" dt="2022-10-16T18:17:00.768"/>
    <p1510:client id="{78A0DAAB-76E3-4B4E-B5E8-83F7B5F64F29}" v="40" dt="2022-11-08T10:57:19.0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71" d="100"/>
          <a:sy n="71" d="100"/>
        </p:scale>
        <p:origin x="66"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35E130-8031-4A1E-B150-F3C65FE2AED6}"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EDF1E31F-7653-4343-B40E-28A1BBFAC6E0}">
      <dgm:prSet/>
      <dgm:spPr/>
      <dgm:t>
        <a:bodyPr/>
        <a:lstStyle/>
        <a:p>
          <a:r>
            <a:rPr lang="tr-TR"/>
            <a:t>Yapılan çalışmada görüntü işleme teknikleri kullanılarak ekmek gözenekleri bölütlenmiştir. Bu sayede ekmek doku özellikleri belirlenerek katkı maddesinin cinsine, miktarına bağlı olarak ekmek yapısında meydana gelen değişimler ve gözeneklere ait sayısal veriler elde edilerek belirlenmiştir.</a:t>
          </a:r>
          <a:endParaRPr lang="en-US"/>
        </a:p>
      </dgm:t>
    </dgm:pt>
    <dgm:pt modelId="{93CEF3A7-1324-4193-8C9E-C7C0F4702582}" type="parTrans" cxnId="{BA30CC6C-D5A8-4850-9E12-D34CBE4D97A6}">
      <dgm:prSet/>
      <dgm:spPr/>
      <dgm:t>
        <a:bodyPr/>
        <a:lstStyle/>
        <a:p>
          <a:endParaRPr lang="en-US"/>
        </a:p>
      </dgm:t>
    </dgm:pt>
    <dgm:pt modelId="{5C0E0E01-D47E-420C-B86E-3FD966AFDCA2}" type="sibTrans" cxnId="{BA30CC6C-D5A8-4850-9E12-D34CBE4D97A6}">
      <dgm:prSet/>
      <dgm:spPr/>
      <dgm:t>
        <a:bodyPr/>
        <a:lstStyle/>
        <a:p>
          <a:endParaRPr lang="en-US"/>
        </a:p>
      </dgm:t>
    </dgm:pt>
    <dgm:pt modelId="{082DC749-0640-41F7-8843-1CC8377AAC86}">
      <dgm:prSet/>
      <dgm:spPr/>
      <dgm:t>
        <a:bodyPr/>
        <a:lstStyle/>
        <a:p>
          <a:r>
            <a:rPr lang="tr-TR"/>
            <a:t>DATEM katkı maddesinin ekmek hacmini arttırdığı sonucuna varılmıştır. Bu kapsamda en fazla gözenek sayısı ve en yüksek yoğunluk değerine %0,75’li yoğunlukta ulaşıldığı görülmüştür. Ayrıca %0,50 DATEM konsantrasyonunda boşluk oranının en yüksek olduğu görülmüştür.</a:t>
          </a:r>
          <a:endParaRPr lang="en-US"/>
        </a:p>
      </dgm:t>
    </dgm:pt>
    <dgm:pt modelId="{6A178B09-916F-4A7F-9D56-D43E5905B3B1}" type="parTrans" cxnId="{CC745F01-E8D0-4B0A-B152-780F47E7027B}">
      <dgm:prSet/>
      <dgm:spPr/>
      <dgm:t>
        <a:bodyPr/>
        <a:lstStyle/>
        <a:p>
          <a:endParaRPr lang="en-US"/>
        </a:p>
      </dgm:t>
    </dgm:pt>
    <dgm:pt modelId="{7D07DF27-ADFF-4826-B447-C9D48E8F682C}" type="sibTrans" cxnId="{CC745F01-E8D0-4B0A-B152-780F47E7027B}">
      <dgm:prSet/>
      <dgm:spPr/>
      <dgm:t>
        <a:bodyPr/>
        <a:lstStyle/>
        <a:p>
          <a:endParaRPr lang="en-US"/>
        </a:p>
      </dgm:t>
    </dgm:pt>
    <dgm:pt modelId="{C7FCEA18-13C6-4809-B560-45917BCA57DD}" type="pres">
      <dgm:prSet presAssocID="{6835E130-8031-4A1E-B150-F3C65FE2AED6}" presName="hierChild1" presStyleCnt="0">
        <dgm:presLayoutVars>
          <dgm:chPref val="1"/>
          <dgm:dir/>
          <dgm:animOne val="branch"/>
          <dgm:animLvl val="lvl"/>
          <dgm:resizeHandles/>
        </dgm:presLayoutVars>
      </dgm:prSet>
      <dgm:spPr/>
    </dgm:pt>
    <dgm:pt modelId="{FAD2580E-2A1D-43B7-BADF-AA6C60F1AADE}" type="pres">
      <dgm:prSet presAssocID="{EDF1E31F-7653-4343-B40E-28A1BBFAC6E0}" presName="hierRoot1" presStyleCnt="0"/>
      <dgm:spPr/>
    </dgm:pt>
    <dgm:pt modelId="{E5C4157F-5CEE-40EA-9F6B-F3EDE93922BF}" type="pres">
      <dgm:prSet presAssocID="{EDF1E31F-7653-4343-B40E-28A1BBFAC6E0}" presName="composite" presStyleCnt="0"/>
      <dgm:spPr/>
    </dgm:pt>
    <dgm:pt modelId="{1CF60791-105C-4E5F-846F-32B7A5919BCF}" type="pres">
      <dgm:prSet presAssocID="{EDF1E31F-7653-4343-B40E-28A1BBFAC6E0}" presName="background" presStyleLbl="node0" presStyleIdx="0" presStyleCnt="2"/>
      <dgm:spPr/>
    </dgm:pt>
    <dgm:pt modelId="{4C4A77EF-01E4-4C9F-8143-1E7DAA455154}" type="pres">
      <dgm:prSet presAssocID="{EDF1E31F-7653-4343-B40E-28A1BBFAC6E0}" presName="text" presStyleLbl="fgAcc0" presStyleIdx="0" presStyleCnt="2">
        <dgm:presLayoutVars>
          <dgm:chPref val="3"/>
        </dgm:presLayoutVars>
      </dgm:prSet>
      <dgm:spPr/>
    </dgm:pt>
    <dgm:pt modelId="{BD0D1C8B-5052-4273-8EF3-FD100B5A69B4}" type="pres">
      <dgm:prSet presAssocID="{EDF1E31F-7653-4343-B40E-28A1BBFAC6E0}" presName="hierChild2" presStyleCnt="0"/>
      <dgm:spPr/>
    </dgm:pt>
    <dgm:pt modelId="{A4F29089-566D-4E19-BFBD-80553B7153EE}" type="pres">
      <dgm:prSet presAssocID="{082DC749-0640-41F7-8843-1CC8377AAC86}" presName="hierRoot1" presStyleCnt="0"/>
      <dgm:spPr/>
    </dgm:pt>
    <dgm:pt modelId="{32A3C307-159B-42E2-9B45-21C836CA9DA7}" type="pres">
      <dgm:prSet presAssocID="{082DC749-0640-41F7-8843-1CC8377AAC86}" presName="composite" presStyleCnt="0"/>
      <dgm:spPr/>
    </dgm:pt>
    <dgm:pt modelId="{998B344E-A652-4265-B9A9-5A63837A257E}" type="pres">
      <dgm:prSet presAssocID="{082DC749-0640-41F7-8843-1CC8377AAC86}" presName="background" presStyleLbl="node0" presStyleIdx="1" presStyleCnt="2"/>
      <dgm:spPr/>
    </dgm:pt>
    <dgm:pt modelId="{85F45D69-FDCE-4253-9208-5BA09F83C18C}" type="pres">
      <dgm:prSet presAssocID="{082DC749-0640-41F7-8843-1CC8377AAC86}" presName="text" presStyleLbl="fgAcc0" presStyleIdx="1" presStyleCnt="2">
        <dgm:presLayoutVars>
          <dgm:chPref val="3"/>
        </dgm:presLayoutVars>
      </dgm:prSet>
      <dgm:spPr/>
    </dgm:pt>
    <dgm:pt modelId="{A194253F-EF86-44D6-9123-4C428FA2B8F4}" type="pres">
      <dgm:prSet presAssocID="{082DC749-0640-41F7-8843-1CC8377AAC86}" presName="hierChild2" presStyleCnt="0"/>
      <dgm:spPr/>
    </dgm:pt>
  </dgm:ptLst>
  <dgm:cxnLst>
    <dgm:cxn modelId="{CC745F01-E8D0-4B0A-B152-780F47E7027B}" srcId="{6835E130-8031-4A1E-B150-F3C65FE2AED6}" destId="{082DC749-0640-41F7-8843-1CC8377AAC86}" srcOrd="1" destOrd="0" parTransId="{6A178B09-916F-4A7F-9D56-D43E5905B3B1}" sibTransId="{7D07DF27-ADFF-4826-B447-C9D48E8F682C}"/>
    <dgm:cxn modelId="{74BEEA21-BC0D-420A-BFF3-8981E040E34C}" type="presOf" srcId="{EDF1E31F-7653-4343-B40E-28A1BBFAC6E0}" destId="{4C4A77EF-01E4-4C9F-8143-1E7DAA455154}" srcOrd="0" destOrd="0" presId="urn:microsoft.com/office/officeart/2005/8/layout/hierarchy1"/>
    <dgm:cxn modelId="{BA30CC6C-D5A8-4850-9E12-D34CBE4D97A6}" srcId="{6835E130-8031-4A1E-B150-F3C65FE2AED6}" destId="{EDF1E31F-7653-4343-B40E-28A1BBFAC6E0}" srcOrd="0" destOrd="0" parTransId="{93CEF3A7-1324-4193-8C9E-C7C0F4702582}" sibTransId="{5C0E0E01-D47E-420C-B86E-3FD966AFDCA2}"/>
    <dgm:cxn modelId="{8A0B0382-2AD0-439C-9698-44CC64797006}" type="presOf" srcId="{6835E130-8031-4A1E-B150-F3C65FE2AED6}" destId="{C7FCEA18-13C6-4809-B560-45917BCA57DD}" srcOrd="0" destOrd="0" presId="urn:microsoft.com/office/officeart/2005/8/layout/hierarchy1"/>
    <dgm:cxn modelId="{84C8608D-E26F-4ECF-A5E8-787ECD5BD22D}" type="presOf" srcId="{082DC749-0640-41F7-8843-1CC8377AAC86}" destId="{85F45D69-FDCE-4253-9208-5BA09F83C18C}" srcOrd="0" destOrd="0" presId="urn:microsoft.com/office/officeart/2005/8/layout/hierarchy1"/>
    <dgm:cxn modelId="{713C8924-EEB6-4610-8C71-E03E5C515EBB}" type="presParOf" srcId="{C7FCEA18-13C6-4809-B560-45917BCA57DD}" destId="{FAD2580E-2A1D-43B7-BADF-AA6C60F1AADE}" srcOrd="0" destOrd="0" presId="urn:microsoft.com/office/officeart/2005/8/layout/hierarchy1"/>
    <dgm:cxn modelId="{CCBB88B8-13FD-4CEC-A7E1-A6768CBDF900}" type="presParOf" srcId="{FAD2580E-2A1D-43B7-BADF-AA6C60F1AADE}" destId="{E5C4157F-5CEE-40EA-9F6B-F3EDE93922BF}" srcOrd="0" destOrd="0" presId="urn:microsoft.com/office/officeart/2005/8/layout/hierarchy1"/>
    <dgm:cxn modelId="{0B839DC8-2C1A-4835-9753-EE5583DC064C}" type="presParOf" srcId="{E5C4157F-5CEE-40EA-9F6B-F3EDE93922BF}" destId="{1CF60791-105C-4E5F-846F-32B7A5919BCF}" srcOrd="0" destOrd="0" presId="urn:microsoft.com/office/officeart/2005/8/layout/hierarchy1"/>
    <dgm:cxn modelId="{46D720D6-CE58-409C-AC45-67AD26F9139D}" type="presParOf" srcId="{E5C4157F-5CEE-40EA-9F6B-F3EDE93922BF}" destId="{4C4A77EF-01E4-4C9F-8143-1E7DAA455154}" srcOrd="1" destOrd="0" presId="urn:microsoft.com/office/officeart/2005/8/layout/hierarchy1"/>
    <dgm:cxn modelId="{5D89680D-DCC7-4EBB-9573-E7B522F955AE}" type="presParOf" srcId="{FAD2580E-2A1D-43B7-BADF-AA6C60F1AADE}" destId="{BD0D1C8B-5052-4273-8EF3-FD100B5A69B4}" srcOrd="1" destOrd="0" presId="urn:microsoft.com/office/officeart/2005/8/layout/hierarchy1"/>
    <dgm:cxn modelId="{C963BD67-2096-4928-B752-310877C787AC}" type="presParOf" srcId="{C7FCEA18-13C6-4809-B560-45917BCA57DD}" destId="{A4F29089-566D-4E19-BFBD-80553B7153EE}" srcOrd="1" destOrd="0" presId="urn:microsoft.com/office/officeart/2005/8/layout/hierarchy1"/>
    <dgm:cxn modelId="{30214D7B-68C0-49C7-854C-73FB41CFF7A6}" type="presParOf" srcId="{A4F29089-566D-4E19-BFBD-80553B7153EE}" destId="{32A3C307-159B-42E2-9B45-21C836CA9DA7}" srcOrd="0" destOrd="0" presId="urn:microsoft.com/office/officeart/2005/8/layout/hierarchy1"/>
    <dgm:cxn modelId="{B0A5961B-3D2F-47BF-892C-293E7B3D2584}" type="presParOf" srcId="{32A3C307-159B-42E2-9B45-21C836CA9DA7}" destId="{998B344E-A652-4265-B9A9-5A63837A257E}" srcOrd="0" destOrd="0" presId="urn:microsoft.com/office/officeart/2005/8/layout/hierarchy1"/>
    <dgm:cxn modelId="{F2412FAC-E1DE-47F1-A207-A7BE0942BB89}" type="presParOf" srcId="{32A3C307-159B-42E2-9B45-21C836CA9DA7}" destId="{85F45D69-FDCE-4253-9208-5BA09F83C18C}" srcOrd="1" destOrd="0" presId="urn:microsoft.com/office/officeart/2005/8/layout/hierarchy1"/>
    <dgm:cxn modelId="{5A42F2BD-765B-4C27-86A8-6A4DC523386E}" type="presParOf" srcId="{A4F29089-566D-4E19-BFBD-80553B7153EE}" destId="{A194253F-EF86-44D6-9123-4C428FA2B8F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F60791-105C-4E5F-846F-32B7A5919BCF}">
      <dsp:nvSpPr>
        <dsp:cNvPr id="0" name=""/>
        <dsp:cNvSpPr/>
      </dsp:nvSpPr>
      <dsp:spPr>
        <a:xfrm>
          <a:off x="1242" y="644867"/>
          <a:ext cx="4361851" cy="276977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4A77EF-01E4-4C9F-8143-1E7DAA455154}">
      <dsp:nvSpPr>
        <dsp:cNvPr id="0" name=""/>
        <dsp:cNvSpPr/>
      </dsp:nvSpPr>
      <dsp:spPr>
        <a:xfrm>
          <a:off x="485892" y="1105284"/>
          <a:ext cx="4361851" cy="276977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tr-TR" sz="1900" kern="1200"/>
            <a:t>Yapılan çalışmada görüntü işleme teknikleri kullanılarak ekmek gözenekleri bölütlenmiştir. Bu sayede ekmek doku özellikleri belirlenerek katkı maddesinin cinsine, miktarına bağlı olarak ekmek yapısında meydana gelen değişimler ve gözeneklere ait sayısal veriler elde edilerek belirlenmiştir.</a:t>
          </a:r>
          <a:endParaRPr lang="en-US" sz="1900" kern="1200"/>
        </a:p>
      </dsp:txBody>
      <dsp:txXfrm>
        <a:off x="567016" y="1186408"/>
        <a:ext cx="4199603" cy="2607528"/>
      </dsp:txXfrm>
    </dsp:sp>
    <dsp:sp modelId="{998B344E-A652-4265-B9A9-5A63837A257E}">
      <dsp:nvSpPr>
        <dsp:cNvPr id="0" name=""/>
        <dsp:cNvSpPr/>
      </dsp:nvSpPr>
      <dsp:spPr>
        <a:xfrm>
          <a:off x="5332395" y="644867"/>
          <a:ext cx="4361851" cy="276977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F45D69-FDCE-4253-9208-5BA09F83C18C}">
      <dsp:nvSpPr>
        <dsp:cNvPr id="0" name=""/>
        <dsp:cNvSpPr/>
      </dsp:nvSpPr>
      <dsp:spPr>
        <a:xfrm>
          <a:off x="5817045" y="1105284"/>
          <a:ext cx="4361851" cy="276977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tr-TR" sz="1900" kern="1200"/>
            <a:t>DATEM katkı maddesinin ekmek hacmini arttırdığı sonucuna varılmıştır. Bu kapsamda en fazla gözenek sayısı ve en yüksek yoğunluk değerine %0,75’li yoğunlukta ulaşıldığı görülmüştür. Ayrıca %0,50 DATEM konsantrasyonunda boşluk oranının en yüksek olduğu görülmüştür.</a:t>
          </a:r>
          <a:endParaRPr lang="en-US" sz="1900" kern="1200"/>
        </a:p>
      </dsp:txBody>
      <dsp:txXfrm>
        <a:off x="5898169" y="1186408"/>
        <a:ext cx="4199603" cy="260752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756FB-E05E-443F-88A1-CFC90638997C}"/>
              </a:ext>
            </a:extLst>
          </p:cNvPr>
          <p:cNvSpPr>
            <a:spLocks noGrp="1"/>
          </p:cNvSpPr>
          <p:nvPr>
            <p:ph type="ctrTitle"/>
          </p:nvPr>
        </p:nvSpPr>
        <p:spPr>
          <a:xfrm>
            <a:off x="1084727" y="1597961"/>
            <a:ext cx="9144000" cy="31623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3C5DA97A-281B-4A77-9D2C-C5E6A860E645}"/>
              </a:ext>
            </a:extLst>
          </p:cNvPr>
          <p:cNvSpPr>
            <a:spLocks noGrp="1"/>
          </p:cNvSpPr>
          <p:nvPr>
            <p:ph type="subTitle" idx="1"/>
          </p:nvPr>
        </p:nvSpPr>
        <p:spPr>
          <a:xfrm>
            <a:off x="1084727" y="4902488"/>
            <a:ext cx="9144000" cy="985075"/>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FD7BAE-E194-4223-BB4E-5E487863F5BE}"/>
              </a:ext>
            </a:extLst>
          </p:cNvPr>
          <p:cNvSpPr>
            <a:spLocks noGrp="1"/>
          </p:cNvSpPr>
          <p:nvPr>
            <p:ph type="dt" sz="half" idx="10"/>
          </p:nvPr>
        </p:nvSpPr>
        <p:spPr/>
        <p:txBody>
          <a:bodyPr/>
          <a:lstStyle/>
          <a:p>
            <a:fld id="{8C28A28C-4C6A-46EA-90C0-4EE0B89CC5C7}" type="datetimeFigureOut">
              <a:rPr lang="en-US" smtClean="0"/>
              <a:t>11/8/2022</a:t>
            </a:fld>
            <a:endParaRPr lang="en-US" dirty="0"/>
          </a:p>
        </p:txBody>
      </p:sp>
      <p:sp>
        <p:nvSpPr>
          <p:cNvPr id="5" name="Footer Placeholder 4">
            <a:extLst>
              <a:ext uri="{FF2B5EF4-FFF2-40B4-BE49-F238E27FC236}">
                <a16:creationId xmlns:a16="http://schemas.microsoft.com/office/drawing/2014/main" id="{9721F6C9-7279-4DF8-9462-3EFEFA03FB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457072-0A38-49AD-8D0D-0E42DD488E4F}"/>
              </a:ext>
            </a:extLst>
          </p:cNvPr>
          <p:cNvSpPr>
            <a:spLocks noGrp="1"/>
          </p:cNvSpPr>
          <p:nvPr>
            <p:ph type="sldNum" sz="quarter" idx="12"/>
          </p:nvPr>
        </p:nvSpPr>
        <p:spPr/>
        <p:txBody>
          <a:bodyPr/>
          <a:lstStyle/>
          <a:p>
            <a:fld id="{5DEF7F31-0B8A-474A-B86C-91F381754329}" type="slidenum">
              <a:rPr lang="en-US" smtClean="0"/>
              <a:t>‹#›</a:t>
            </a:fld>
            <a:endParaRPr lang="en-US" dirty="0"/>
          </a:p>
        </p:txBody>
      </p:sp>
    </p:spTree>
    <p:extLst>
      <p:ext uri="{BB962C8B-B14F-4D97-AF65-F5344CB8AC3E}">
        <p14:creationId xmlns:p14="http://schemas.microsoft.com/office/powerpoint/2010/main" val="336285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89E81-5CFF-4A28-B9C8-5D54E51DF202}"/>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158A4CC8-DCB0-4E94-98A7-236E3D1866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D1F802-21C2-44B2-A419-55469D826571}"/>
              </a:ext>
            </a:extLst>
          </p:cNvPr>
          <p:cNvSpPr>
            <a:spLocks noGrp="1"/>
          </p:cNvSpPr>
          <p:nvPr>
            <p:ph type="dt" sz="half" idx="10"/>
          </p:nvPr>
        </p:nvSpPr>
        <p:spPr/>
        <p:txBody>
          <a:bodyPr/>
          <a:lstStyle/>
          <a:p>
            <a:fld id="{8C28A28C-4C6A-46EA-90C0-4EE0B89CC5C7}" type="datetimeFigureOut">
              <a:rPr lang="en-US" smtClean="0"/>
              <a:t>11/8/2022</a:t>
            </a:fld>
            <a:endParaRPr lang="en-US"/>
          </a:p>
        </p:txBody>
      </p:sp>
      <p:sp>
        <p:nvSpPr>
          <p:cNvPr id="5" name="Footer Placeholder 4">
            <a:extLst>
              <a:ext uri="{FF2B5EF4-FFF2-40B4-BE49-F238E27FC236}">
                <a16:creationId xmlns:a16="http://schemas.microsoft.com/office/drawing/2014/main" id="{84BDB709-08FF-4C4A-8670-4CCA9146F9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395375-1CC8-4950-8439-877451C4266D}"/>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62284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8BDF0-A155-454D-B3E2-AD15D0905A62}"/>
              </a:ext>
            </a:extLst>
          </p:cNvPr>
          <p:cNvSpPr>
            <a:spLocks noGrp="1"/>
          </p:cNvSpPr>
          <p:nvPr>
            <p:ph type="title" orient="vert"/>
          </p:nvPr>
        </p:nvSpPr>
        <p:spPr>
          <a:xfrm>
            <a:off x="9073242" y="827313"/>
            <a:ext cx="2280557" cy="5061857"/>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07244E0D-96EC-4B35-BA5C-5DAFCC7281AE}"/>
              </a:ext>
            </a:extLst>
          </p:cNvPr>
          <p:cNvSpPr>
            <a:spLocks noGrp="1"/>
          </p:cNvSpPr>
          <p:nvPr>
            <p:ph type="body" orient="vert" idx="1"/>
          </p:nvPr>
        </p:nvSpPr>
        <p:spPr>
          <a:xfrm>
            <a:off x="838200" y="827313"/>
            <a:ext cx="8115300" cy="506185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3ADC4E-9FB1-439F-B0FB-47F47B3421A7}"/>
              </a:ext>
            </a:extLst>
          </p:cNvPr>
          <p:cNvSpPr>
            <a:spLocks noGrp="1"/>
          </p:cNvSpPr>
          <p:nvPr>
            <p:ph type="dt" sz="half" idx="10"/>
          </p:nvPr>
        </p:nvSpPr>
        <p:spPr/>
        <p:txBody>
          <a:bodyPr/>
          <a:lstStyle/>
          <a:p>
            <a:fld id="{8C28A28C-4C6A-46EA-90C0-4EE0B89CC5C7}" type="datetimeFigureOut">
              <a:rPr lang="en-US" smtClean="0"/>
              <a:t>11/8/2022</a:t>
            </a:fld>
            <a:endParaRPr lang="en-US"/>
          </a:p>
        </p:txBody>
      </p:sp>
      <p:sp>
        <p:nvSpPr>
          <p:cNvPr id="5" name="Footer Placeholder 4">
            <a:extLst>
              <a:ext uri="{FF2B5EF4-FFF2-40B4-BE49-F238E27FC236}">
                <a16:creationId xmlns:a16="http://schemas.microsoft.com/office/drawing/2014/main" id="{637EE406-061A-4440-BA75-3B684FC84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6D93CF-F5F3-4897-A51E-47D577FDD344}"/>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792447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98199-C6CF-4DFF-A750-435F06CC74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F2D5EB-F993-411F-9DBA-971321FC00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A5D216-27F9-4078-8349-ABC9F614A5E7}"/>
              </a:ext>
            </a:extLst>
          </p:cNvPr>
          <p:cNvSpPr>
            <a:spLocks noGrp="1"/>
          </p:cNvSpPr>
          <p:nvPr>
            <p:ph type="dt" sz="half" idx="10"/>
          </p:nvPr>
        </p:nvSpPr>
        <p:spPr/>
        <p:txBody>
          <a:bodyPr/>
          <a:lstStyle/>
          <a:p>
            <a:fld id="{8C28A28C-4C6A-46EA-90C0-4EE0B89CC5C7}" type="datetimeFigureOut">
              <a:rPr lang="en-US" smtClean="0"/>
              <a:t>11/8/2022</a:t>
            </a:fld>
            <a:endParaRPr lang="en-US"/>
          </a:p>
        </p:txBody>
      </p:sp>
      <p:sp>
        <p:nvSpPr>
          <p:cNvPr id="5" name="Footer Placeholder 4">
            <a:extLst>
              <a:ext uri="{FF2B5EF4-FFF2-40B4-BE49-F238E27FC236}">
                <a16:creationId xmlns:a16="http://schemas.microsoft.com/office/drawing/2014/main" id="{4384F8A8-FBA7-4F25-ADEA-AF346495DE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4609F8-5897-4724-8FA6-3EFDE8F2DD7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521237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C0F0C-7BA8-490D-B4C9-CCE145DCD19A}"/>
              </a:ext>
            </a:extLst>
          </p:cNvPr>
          <p:cNvSpPr>
            <a:spLocks noGrp="1"/>
          </p:cNvSpPr>
          <p:nvPr>
            <p:ph type="title"/>
          </p:nvPr>
        </p:nvSpPr>
        <p:spPr>
          <a:xfrm>
            <a:off x="1084726" y="1709738"/>
            <a:ext cx="9143999" cy="3050523"/>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290E61-B837-4BE4-9BC7-6AF706BCCA42}"/>
              </a:ext>
            </a:extLst>
          </p:cNvPr>
          <p:cNvSpPr>
            <a:spLocks noGrp="1"/>
          </p:cNvSpPr>
          <p:nvPr>
            <p:ph type="body" idx="1"/>
          </p:nvPr>
        </p:nvSpPr>
        <p:spPr>
          <a:xfrm>
            <a:off x="1084726" y="4902488"/>
            <a:ext cx="9143999" cy="98507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52E15F-E46D-44C6-9FB9-07B0BC545AEF}"/>
              </a:ext>
            </a:extLst>
          </p:cNvPr>
          <p:cNvSpPr>
            <a:spLocks noGrp="1"/>
          </p:cNvSpPr>
          <p:nvPr>
            <p:ph type="dt" sz="half" idx="10"/>
          </p:nvPr>
        </p:nvSpPr>
        <p:spPr/>
        <p:txBody>
          <a:bodyPr/>
          <a:lstStyle/>
          <a:p>
            <a:fld id="{8C28A28C-4C6A-46EA-90C0-4EE0B89CC5C7}" type="datetimeFigureOut">
              <a:rPr lang="en-US" smtClean="0"/>
              <a:t>11/8/2022</a:t>
            </a:fld>
            <a:endParaRPr lang="en-US"/>
          </a:p>
        </p:txBody>
      </p:sp>
      <p:sp>
        <p:nvSpPr>
          <p:cNvPr id="5" name="Footer Placeholder 4">
            <a:extLst>
              <a:ext uri="{FF2B5EF4-FFF2-40B4-BE49-F238E27FC236}">
                <a16:creationId xmlns:a16="http://schemas.microsoft.com/office/drawing/2014/main" id="{2EBF6955-3667-4857-B35A-9E12F79886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14B309-D15E-4FA1-9B8D-8C1F3B56C37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050927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219AB-91F9-4F80-9B5D-2E6FE925F0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19F334-D0CF-4DFD-BAA9-3ECD639B1F1E}"/>
              </a:ext>
            </a:extLst>
          </p:cNvPr>
          <p:cNvSpPr>
            <a:spLocks noGrp="1"/>
          </p:cNvSpPr>
          <p:nvPr>
            <p:ph sz="half" idx="1"/>
          </p:nvPr>
        </p:nvSpPr>
        <p:spPr>
          <a:xfrm>
            <a:off x="1077362" y="2227809"/>
            <a:ext cx="4942438" cy="39491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5E0B5D-4613-4DA7-BA20-58B19BE8A496}"/>
              </a:ext>
            </a:extLst>
          </p:cNvPr>
          <p:cNvSpPr>
            <a:spLocks noGrp="1"/>
          </p:cNvSpPr>
          <p:nvPr>
            <p:ph sz="half" idx="2"/>
          </p:nvPr>
        </p:nvSpPr>
        <p:spPr>
          <a:xfrm>
            <a:off x="6172200" y="2227809"/>
            <a:ext cx="4855265" cy="39491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F311AB-0603-424D-BC42-0CEAB3562BA4}"/>
              </a:ext>
            </a:extLst>
          </p:cNvPr>
          <p:cNvSpPr>
            <a:spLocks noGrp="1"/>
          </p:cNvSpPr>
          <p:nvPr>
            <p:ph type="dt" sz="half" idx="10"/>
          </p:nvPr>
        </p:nvSpPr>
        <p:spPr/>
        <p:txBody>
          <a:bodyPr/>
          <a:lstStyle/>
          <a:p>
            <a:fld id="{8C28A28C-4C6A-46EA-90C0-4EE0B89CC5C7}" type="datetimeFigureOut">
              <a:rPr lang="en-US" smtClean="0"/>
              <a:t>11/8/2022</a:t>
            </a:fld>
            <a:endParaRPr lang="en-US"/>
          </a:p>
        </p:txBody>
      </p:sp>
      <p:sp>
        <p:nvSpPr>
          <p:cNvPr id="6" name="Footer Placeholder 5">
            <a:extLst>
              <a:ext uri="{FF2B5EF4-FFF2-40B4-BE49-F238E27FC236}">
                <a16:creationId xmlns:a16="http://schemas.microsoft.com/office/drawing/2014/main" id="{7A3AA2AC-0C5F-4835-BE47-D780C29890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6C54C0-DFDA-4778-9EE8-5E5C30E05412}"/>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440778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F3603-5B09-4916-8324-A6BDAB4E060E}"/>
              </a:ext>
            </a:extLst>
          </p:cNvPr>
          <p:cNvSpPr>
            <a:spLocks noGrp="1"/>
          </p:cNvSpPr>
          <p:nvPr>
            <p:ph type="title"/>
          </p:nvPr>
        </p:nvSpPr>
        <p:spPr>
          <a:xfrm>
            <a:off x="1084726" y="365125"/>
            <a:ext cx="9942739"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74073C-C15B-4218-9B84-6758955176E7}"/>
              </a:ext>
            </a:extLst>
          </p:cNvPr>
          <p:cNvSpPr>
            <a:spLocks noGrp="1"/>
          </p:cNvSpPr>
          <p:nvPr>
            <p:ph type="body" idx="1"/>
          </p:nvPr>
        </p:nvSpPr>
        <p:spPr>
          <a:xfrm>
            <a:off x="1084725" y="1681163"/>
            <a:ext cx="491285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116D27-36F6-440B-A9BE-8B9499047CEF}"/>
              </a:ext>
            </a:extLst>
          </p:cNvPr>
          <p:cNvSpPr>
            <a:spLocks noGrp="1"/>
          </p:cNvSpPr>
          <p:nvPr>
            <p:ph sz="half" idx="2"/>
          </p:nvPr>
        </p:nvSpPr>
        <p:spPr>
          <a:xfrm>
            <a:off x="1084726" y="2505075"/>
            <a:ext cx="4912849"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C12010D-7AC4-4A70-A211-6A29274119DB}"/>
              </a:ext>
            </a:extLst>
          </p:cNvPr>
          <p:cNvSpPr>
            <a:spLocks noGrp="1"/>
          </p:cNvSpPr>
          <p:nvPr>
            <p:ph type="body" sz="quarter" idx="3"/>
          </p:nvPr>
        </p:nvSpPr>
        <p:spPr>
          <a:xfrm>
            <a:off x="6172200" y="1681163"/>
            <a:ext cx="485526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AE85B5-3350-49A4-86A1-E5DAED491624}"/>
              </a:ext>
            </a:extLst>
          </p:cNvPr>
          <p:cNvSpPr>
            <a:spLocks noGrp="1"/>
          </p:cNvSpPr>
          <p:nvPr>
            <p:ph sz="quarter" idx="4"/>
          </p:nvPr>
        </p:nvSpPr>
        <p:spPr>
          <a:xfrm>
            <a:off x="6172200" y="2505075"/>
            <a:ext cx="485526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73E874-D08B-4D81-B82D-5DF242E4A1AA}"/>
              </a:ext>
            </a:extLst>
          </p:cNvPr>
          <p:cNvSpPr>
            <a:spLocks noGrp="1"/>
          </p:cNvSpPr>
          <p:nvPr>
            <p:ph type="dt" sz="half" idx="10"/>
          </p:nvPr>
        </p:nvSpPr>
        <p:spPr/>
        <p:txBody>
          <a:bodyPr/>
          <a:lstStyle/>
          <a:p>
            <a:fld id="{8C28A28C-4C6A-46EA-90C0-4EE0B89CC5C7}" type="datetimeFigureOut">
              <a:rPr lang="en-US" smtClean="0"/>
              <a:t>11/8/2022</a:t>
            </a:fld>
            <a:endParaRPr lang="en-US"/>
          </a:p>
        </p:txBody>
      </p:sp>
      <p:sp>
        <p:nvSpPr>
          <p:cNvPr id="8" name="Footer Placeholder 7">
            <a:extLst>
              <a:ext uri="{FF2B5EF4-FFF2-40B4-BE49-F238E27FC236}">
                <a16:creationId xmlns:a16="http://schemas.microsoft.com/office/drawing/2014/main" id="{AE174067-0FFA-41C3-A3A6-E8907CC32D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947985-FBC0-4118-8877-2E327F637DF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131133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E0282-3DE7-4AB9-83AC-AFEDD22AF3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A7436C-706A-443F-86CD-4444C82818B2}"/>
              </a:ext>
            </a:extLst>
          </p:cNvPr>
          <p:cNvSpPr>
            <a:spLocks noGrp="1"/>
          </p:cNvSpPr>
          <p:nvPr>
            <p:ph type="dt" sz="half" idx="10"/>
          </p:nvPr>
        </p:nvSpPr>
        <p:spPr/>
        <p:txBody>
          <a:bodyPr/>
          <a:lstStyle/>
          <a:p>
            <a:fld id="{8C28A28C-4C6A-46EA-90C0-4EE0B89CC5C7}" type="datetimeFigureOut">
              <a:rPr lang="en-US" smtClean="0"/>
              <a:t>11/8/2022</a:t>
            </a:fld>
            <a:endParaRPr lang="en-US"/>
          </a:p>
        </p:txBody>
      </p:sp>
      <p:sp>
        <p:nvSpPr>
          <p:cNvPr id="4" name="Footer Placeholder 3">
            <a:extLst>
              <a:ext uri="{FF2B5EF4-FFF2-40B4-BE49-F238E27FC236}">
                <a16:creationId xmlns:a16="http://schemas.microsoft.com/office/drawing/2014/main" id="{09B53292-7EA5-45D0-957F-636A44FC06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76F59D-34BB-462C-B506-040B9E982FCB}"/>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403797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E55245-AB52-41B4-9B28-55E6527DA2F8}"/>
              </a:ext>
            </a:extLst>
          </p:cNvPr>
          <p:cNvSpPr>
            <a:spLocks noGrp="1"/>
          </p:cNvSpPr>
          <p:nvPr>
            <p:ph type="dt" sz="half" idx="10"/>
          </p:nvPr>
        </p:nvSpPr>
        <p:spPr/>
        <p:txBody>
          <a:bodyPr/>
          <a:lstStyle/>
          <a:p>
            <a:fld id="{8C28A28C-4C6A-46EA-90C0-4EE0B89CC5C7}" type="datetimeFigureOut">
              <a:rPr lang="en-US" smtClean="0"/>
              <a:t>11/8/2022</a:t>
            </a:fld>
            <a:endParaRPr lang="en-US"/>
          </a:p>
        </p:txBody>
      </p:sp>
      <p:sp>
        <p:nvSpPr>
          <p:cNvPr id="3" name="Footer Placeholder 2">
            <a:extLst>
              <a:ext uri="{FF2B5EF4-FFF2-40B4-BE49-F238E27FC236}">
                <a16:creationId xmlns:a16="http://schemas.microsoft.com/office/drawing/2014/main" id="{CA73B8AE-58B0-4FDF-8430-9D8D3DD537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9E4D91-8619-43C1-841B-B5F47DE0173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017750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DA660-DF93-4947-B93F-BF118D3B5F80}"/>
              </a:ext>
            </a:extLst>
          </p:cNvPr>
          <p:cNvSpPr>
            <a:spLocks noGrp="1"/>
          </p:cNvSpPr>
          <p:nvPr>
            <p:ph type="title"/>
          </p:nvPr>
        </p:nvSpPr>
        <p:spPr>
          <a:xfrm>
            <a:off x="1084727" y="457200"/>
            <a:ext cx="3687298"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02F0292E-B3E1-4FD6-A7FA-C165BAC21C28}"/>
              </a:ext>
            </a:extLst>
          </p:cNvPr>
          <p:cNvSpPr>
            <a:spLocks noGrp="1"/>
          </p:cNvSpPr>
          <p:nvPr>
            <p:ph idx="1"/>
          </p:nvPr>
        </p:nvSpPr>
        <p:spPr>
          <a:xfrm>
            <a:off x="5183188" y="987425"/>
            <a:ext cx="5844277"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EFB0ECC-817B-4A71-AFB5-FC60A2BC3ABC}"/>
              </a:ext>
            </a:extLst>
          </p:cNvPr>
          <p:cNvSpPr>
            <a:spLocks noGrp="1"/>
          </p:cNvSpPr>
          <p:nvPr>
            <p:ph type="body" sz="half" idx="2"/>
          </p:nvPr>
        </p:nvSpPr>
        <p:spPr>
          <a:xfrm>
            <a:off x="1084727" y="2253343"/>
            <a:ext cx="3687298" cy="3615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788E0B-6135-4F59-A35A-2CA1A8BA4ED2}"/>
              </a:ext>
            </a:extLst>
          </p:cNvPr>
          <p:cNvSpPr>
            <a:spLocks noGrp="1"/>
          </p:cNvSpPr>
          <p:nvPr>
            <p:ph type="dt" sz="half" idx="10"/>
          </p:nvPr>
        </p:nvSpPr>
        <p:spPr/>
        <p:txBody>
          <a:bodyPr/>
          <a:lstStyle/>
          <a:p>
            <a:fld id="{8C28A28C-4C6A-46EA-90C0-4EE0B89CC5C7}" type="datetimeFigureOut">
              <a:rPr lang="en-US" smtClean="0"/>
              <a:t>11/8/2022</a:t>
            </a:fld>
            <a:endParaRPr lang="en-US"/>
          </a:p>
        </p:txBody>
      </p:sp>
      <p:sp>
        <p:nvSpPr>
          <p:cNvPr id="6" name="Footer Placeholder 5">
            <a:extLst>
              <a:ext uri="{FF2B5EF4-FFF2-40B4-BE49-F238E27FC236}">
                <a16:creationId xmlns:a16="http://schemas.microsoft.com/office/drawing/2014/main" id="{FD0DEF36-4037-4E6D-988F-CC8E3F11C6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5C0D2D-D878-4723-A002-5A601EFB48A0}"/>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147224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C59D5-B8A1-4C9C-A61F-E082A44330BB}"/>
              </a:ext>
            </a:extLst>
          </p:cNvPr>
          <p:cNvSpPr>
            <a:spLocks noGrp="1"/>
          </p:cNvSpPr>
          <p:nvPr>
            <p:ph type="title"/>
          </p:nvPr>
        </p:nvSpPr>
        <p:spPr>
          <a:xfrm>
            <a:off x="1084727" y="720433"/>
            <a:ext cx="3687298" cy="1587337"/>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4CB4F5F-E6E7-45C3-B35C-80F81FB1A5E8}"/>
              </a:ext>
            </a:extLst>
          </p:cNvPr>
          <p:cNvSpPr>
            <a:spLocks noGrp="1"/>
          </p:cNvSpPr>
          <p:nvPr>
            <p:ph type="pic" idx="1"/>
          </p:nvPr>
        </p:nvSpPr>
        <p:spPr>
          <a:xfrm>
            <a:off x="5183188" y="987425"/>
            <a:ext cx="58277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633AB7-4F8E-4A9F-AC15-89E6A6E00347}"/>
              </a:ext>
            </a:extLst>
          </p:cNvPr>
          <p:cNvSpPr>
            <a:spLocks noGrp="1"/>
          </p:cNvSpPr>
          <p:nvPr>
            <p:ph type="body" sz="half" idx="2"/>
          </p:nvPr>
        </p:nvSpPr>
        <p:spPr>
          <a:xfrm>
            <a:off x="1084727" y="2449286"/>
            <a:ext cx="3687298" cy="3419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C074B526-866D-4E11-A7F9-081BD4EDF484}"/>
              </a:ext>
            </a:extLst>
          </p:cNvPr>
          <p:cNvSpPr>
            <a:spLocks noGrp="1"/>
          </p:cNvSpPr>
          <p:nvPr>
            <p:ph type="dt" sz="half" idx="10"/>
          </p:nvPr>
        </p:nvSpPr>
        <p:spPr/>
        <p:txBody>
          <a:bodyPr/>
          <a:lstStyle/>
          <a:p>
            <a:fld id="{8C28A28C-4C6A-46EA-90C0-4EE0B89CC5C7}" type="datetimeFigureOut">
              <a:rPr lang="en-US" smtClean="0"/>
              <a:t>11/8/2022</a:t>
            </a:fld>
            <a:endParaRPr lang="en-US"/>
          </a:p>
        </p:txBody>
      </p:sp>
      <p:sp>
        <p:nvSpPr>
          <p:cNvPr id="6" name="Footer Placeholder 5">
            <a:extLst>
              <a:ext uri="{FF2B5EF4-FFF2-40B4-BE49-F238E27FC236}">
                <a16:creationId xmlns:a16="http://schemas.microsoft.com/office/drawing/2014/main" id="{CD758BF8-E962-4367-8495-62438FDD48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C20AE1-C97D-4E6C-9DB2-B2904C2CF247}"/>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185330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E192E3E-68A9-4F36-936C-1C8D0B9EF132}"/>
              </a:ext>
            </a:extLst>
          </p:cNvPr>
          <p:cNvSpPr/>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3F214EB0-7E6D-4536-9350-5CB688B56F26}"/>
              </a:ext>
            </a:extLst>
          </p:cNvPr>
          <p:cNvSpPr>
            <a:spLocks noGrp="1"/>
          </p:cNvSpPr>
          <p:nvPr>
            <p:ph type="title"/>
          </p:nvPr>
        </p:nvSpPr>
        <p:spPr>
          <a:xfrm>
            <a:off x="1077362" y="720434"/>
            <a:ext cx="9950103" cy="150737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ABF5455E-4725-4924-BF7D-2E1FC9E391F8}"/>
              </a:ext>
            </a:extLst>
          </p:cNvPr>
          <p:cNvSpPr>
            <a:spLocks noGrp="1"/>
          </p:cNvSpPr>
          <p:nvPr>
            <p:ph type="body" idx="1"/>
          </p:nvPr>
        </p:nvSpPr>
        <p:spPr>
          <a:xfrm>
            <a:off x="1077362" y="2427316"/>
            <a:ext cx="9950103" cy="35135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2CAD9D9-1A1D-4438-9F3D-E5E58FD72F1F}"/>
              </a:ext>
            </a:extLst>
          </p:cNvPr>
          <p:cNvSpPr>
            <a:spLocks noGrp="1"/>
          </p:cNvSpPr>
          <p:nvPr>
            <p:ph type="dt" sz="half" idx="2"/>
          </p:nvPr>
        </p:nvSpPr>
        <p:spPr>
          <a:xfrm>
            <a:off x="9243751" y="6356350"/>
            <a:ext cx="2296603" cy="365125"/>
          </a:xfrm>
          <a:prstGeom prst="rect">
            <a:avLst/>
          </a:prstGeom>
        </p:spPr>
        <p:txBody>
          <a:bodyPr vert="horz" lIns="91440" tIns="45720" rIns="91440" bIns="45720" rtlCol="0" anchor="ctr"/>
          <a:lstStyle>
            <a:lvl1pPr algn="r">
              <a:defRPr sz="900">
                <a:solidFill>
                  <a:schemeClr val="bg1"/>
                </a:solidFill>
              </a:defRPr>
            </a:lvl1pPr>
          </a:lstStyle>
          <a:p>
            <a:fld id="{8C28A28C-4C6A-46EA-90C0-4EE0B89CC5C7}" type="datetimeFigureOut">
              <a:rPr lang="en-US" smtClean="0"/>
              <a:pPr/>
              <a:t>11/8/2022</a:t>
            </a:fld>
            <a:endParaRPr lang="en-US" dirty="0"/>
          </a:p>
        </p:txBody>
      </p:sp>
      <p:sp>
        <p:nvSpPr>
          <p:cNvPr id="5" name="Footer Placeholder 4">
            <a:extLst>
              <a:ext uri="{FF2B5EF4-FFF2-40B4-BE49-F238E27FC236}">
                <a16:creationId xmlns:a16="http://schemas.microsoft.com/office/drawing/2014/main" id="{AE80A827-D7BF-4CA4-8C29-5AE54ADA4787}"/>
              </a:ext>
            </a:extLst>
          </p:cNvPr>
          <p:cNvSpPr>
            <a:spLocks noGrp="1"/>
          </p:cNvSpPr>
          <p:nvPr>
            <p:ph type="ftr" sz="quarter" idx="3"/>
          </p:nvPr>
        </p:nvSpPr>
        <p:spPr>
          <a:xfrm rot="5400000">
            <a:off x="-1610380" y="1926575"/>
            <a:ext cx="3830351"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06717188-1DE1-4DA5-8161-21179E4ADEAE}"/>
              </a:ext>
            </a:extLst>
          </p:cNvPr>
          <p:cNvSpPr>
            <a:spLocks noGrp="1"/>
          </p:cNvSpPr>
          <p:nvPr>
            <p:ph type="sldNum" sz="quarter" idx="4"/>
          </p:nvPr>
        </p:nvSpPr>
        <p:spPr>
          <a:xfrm>
            <a:off x="11540355" y="6356350"/>
            <a:ext cx="410973" cy="365125"/>
          </a:xfrm>
          <a:prstGeom prst="rect">
            <a:avLst/>
          </a:prstGeom>
        </p:spPr>
        <p:txBody>
          <a:bodyPr vert="horz" lIns="91440" tIns="45720" rIns="91440" bIns="45720" rtlCol="0" anchor="ctr"/>
          <a:lstStyle>
            <a:lvl1pPr algn="r">
              <a:defRPr sz="900">
                <a:solidFill>
                  <a:schemeClr val="bg1"/>
                </a:solidFill>
              </a:defRPr>
            </a:lvl1p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1470108704"/>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68" r:id="rId6"/>
    <p:sldLayoutId id="2147483764" r:id="rId7"/>
    <p:sldLayoutId id="2147483765" r:id="rId8"/>
    <p:sldLayoutId id="2147483766" r:id="rId9"/>
    <p:sldLayoutId id="2147483767" r:id="rId10"/>
    <p:sldLayoutId id="2147483769" r:id="rId11"/>
  </p:sldLayoutIdLst>
  <p:txStyles>
    <p:title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5FDBEA07-A1D3-4F9E-859B-DE0EDC8640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53E87B83-CF96-4EE7-950F-863990226F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658" y="-55810"/>
            <a:ext cx="6859721" cy="696790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36" name="Freeform: Shape 35">
            <a:extLst>
              <a:ext uri="{FF2B5EF4-FFF2-40B4-BE49-F238E27FC236}">
                <a16:creationId xmlns:a16="http://schemas.microsoft.com/office/drawing/2014/main" id="{407ADFB6-F59B-415B-9EC6-BDB61786C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flipV="1">
            <a:off x="54516" y="-50314"/>
            <a:ext cx="6858005" cy="6967903"/>
          </a:xfrm>
          <a:custGeom>
            <a:avLst/>
            <a:gdLst>
              <a:gd name="connsiteX0" fmla="*/ 0 w 2559050"/>
              <a:gd name="connsiteY0" fmla="*/ 0 h 2559050"/>
              <a:gd name="connsiteX1" fmla="*/ 2559050 w 2559050"/>
              <a:gd name="connsiteY1" fmla="*/ 0 h 2559050"/>
              <a:gd name="connsiteX2" fmla="*/ 0 w 2559050"/>
              <a:gd name="connsiteY2" fmla="*/ 2559050 h 2559050"/>
            </a:gdLst>
            <a:ahLst/>
            <a:cxnLst>
              <a:cxn ang="0">
                <a:pos x="connsiteX0" y="connsiteY0"/>
              </a:cxn>
              <a:cxn ang="0">
                <a:pos x="connsiteX1" y="connsiteY1"/>
              </a:cxn>
              <a:cxn ang="0">
                <a:pos x="connsiteX2" y="connsiteY2"/>
              </a:cxn>
            </a:cxnLst>
            <a:rect l="l" t="t" r="r" b="b"/>
            <a:pathLst>
              <a:path w="2559050" h="2559050">
                <a:moveTo>
                  <a:pt x="0" y="0"/>
                </a:moveTo>
                <a:lnTo>
                  <a:pt x="2559050" y="0"/>
                </a:lnTo>
                <a:cubicBezTo>
                  <a:pt x="2559050" y="1413324"/>
                  <a:pt x="1413324" y="2559050"/>
                  <a:pt x="0" y="255905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Başlık 1"/>
          <p:cNvSpPr>
            <a:spLocks noGrp="1"/>
          </p:cNvSpPr>
          <p:nvPr>
            <p:ph type="ctrTitle"/>
          </p:nvPr>
        </p:nvSpPr>
        <p:spPr>
          <a:xfrm>
            <a:off x="408992" y="414404"/>
            <a:ext cx="6141701" cy="5165366"/>
          </a:xfrm>
        </p:spPr>
        <p:txBody>
          <a:bodyPr rtlCol="0">
            <a:normAutofit/>
          </a:bodyPr>
          <a:lstStyle/>
          <a:p>
            <a:r>
              <a:rPr lang="en-US" sz="4400" dirty="0">
                <a:cs typeface="Calibri Light"/>
              </a:rPr>
              <a:t>EKMEK DOKU ANALİZİ VE ARAYÜZ PROGRAMININ GELİŞTİRİLMESİ</a:t>
            </a:r>
          </a:p>
        </p:txBody>
      </p:sp>
      <p:sp>
        <p:nvSpPr>
          <p:cNvPr id="3" name="Alt Başlık 2"/>
          <p:cNvSpPr>
            <a:spLocks noGrp="1"/>
          </p:cNvSpPr>
          <p:nvPr>
            <p:ph type="subTitle" idx="1"/>
          </p:nvPr>
        </p:nvSpPr>
        <p:spPr>
          <a:xfrm>
            <a:off x="2694992" y="6397733"/>
            <a:ext cx="4272646" cy="453114"/>
          </a:xfrm>
        </p:spPr>
        <p:txBody>
          <a:bodyPr vert="horz" lIns="91440" tIns="45720" rIns="91440" bIns="45720" rtlCol="0" anchor="t">
            <a:normAutofit/>
          </a:bodyPr>
          <a:lstStyle/>
          <a:p>
            <a:r>
              <a:rPr lang="en-US" dirty="0"/>
              <a:t>02200201011 HABİB ŞAKO</a:t>
            </a:r>
          </a:p>
        </p:txBody>
      </p:sp>
      <p:sp>
        <p:nvSpPr>
          <p:cNvPr id="38" name="Rectangle 37">
            <a:extLst>
              <a:ext uri="{FF2B5EF4-FFF2-40B4-BE49-F238E27FC236}">
                <a16:creationId xmlns:a16="http://schemas.microsoft.com/office/drawing/2014/main" id="{B19BE792-26DE-40FA-A8C8-F3D6378FC9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988933" y="-21461"/>
            <a:ext cx="1703094" cy="174602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
            <a:extLst>
              <a:ext uri="{FF2B5EF4-FFF2-40B4-BE49-F238E27FC236}">
                <a16:creationId xmlns:a16="http://schemas.microsoft.com/office/drawing/2014/main" id="{11CBEA76-37A2-4726-8123-EBCACA121E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988055" y="-22336"/>
            <a:ext cx="1704847" cy="1746021"/>
          </a:xfrm>
          <a:custGeom>
            <a:avLst/>
            <a:gdLst>
              <a:gd name="connsiteX0" fmla="*/ 0 w 3488602"/>
              <a:gd name="connsiteY0" fmla="*/ 0 h 3433573"/>
              <a:gd name="connsiteX1" fmla="*/ 3488602 w 3488602"/>
              <a:gd name="connsiteY1" fmla="*/ 0 h 3433573"/>
              <a:gd name="connsiteX2" fmla="*/ 3488602 w 3488602"/>
              <a:gd name="connsiteY2" fmla="*/ 3433573 h 3433573"/>
              <a:gd name="connsiteX3" fmla="*/ 0 w 3488602"/>
              <a:gd name="connsiteY3" fmla="*/ 3433573 h 3433573"/>
              <a:gd name="connsiteX4" fmla="*/ 0 w 3488602"/>
              <a:gd name="connsiteY4" fmla="*/ 0 h 3433573"/>
              <a:gd name="connsiteX0" fmla="*/ 0 w 3488602"/>
              <a:gd name="connsiteY0" fmla="*/ 0 h 3433573"/>
              <a:gd name="connsiteX1" fmla="*/ 3488602 w 3488602"/>
              <a:gd name="connsiteY1" fmla="*/ 0 h 3433573"/>
              <a:gd name="connsiteX2" fmla="*/ 0 w 3488602"/>
              <a:gd name="connsiteY2" fmla="*/ 3433573 h 3433573"/>
              <a:gd name="connsiteX3" fmla="*/ 0 w 3488602"/>
              <a:gd name="connsiteY3" fmla="*/ 0 h 3433573"/>
            </a:gdLst>
            <a:ahLst/>
            <a:cxnLst>
              <a:cxn ang="0">
                <a:pos x="connsiteX0" y="connsiteY0"/>
              </a:cxn>
              <a:cxn ang="0">
                <a:pos x="connsiteX1" y="connsiteY1"/>
              </a:cxn>
              <a:cxn ang="0">
                <a:pos x="connsiteX2" y="connsiteY2"/>
              </a:cxn>
              <a:cxn ang="0">
                <a:pos x="connsiteX3" y="connsiteY3"/>
              </a:cxn>
            </a:cxnLst>
            <a:rect l="l" t="t" r="r" b="b"/>
            <a:pathLst>
              <a:path w="3488602" h="3433573">
                <a:moveTo>
                  <a:pt x="0" y="0"/>
                </a:moveTo>
                <a:lnTo>
                  <a:pt x="3488602" y="0"/>
                </a:lnTo>
                <a:lnTo>
                  <a:pt x="0" y="3433573"/>
                </a:lnTo>
                <a:lnTo>
                  <a:pt x="0"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CDDA81B4-3959-48A2-823E-19B014A03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978388" y="1692178"/>
            <a:ext cx="1724184" cy="174602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5B8CC051-49B8-488A-B0AD-50A29E1D32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6968949" y="1703064"/>
            <a:ext cx="1744539" cy="862967"/>
          </a:xfrm>
          <a:custGeom>
            <a:avLst/>
            <a:gdLst>
              <a:gd name="connsiteX0" fmla="*/ 3433574 w 3433574"/>
              <a:gd name="connsiteY0" fmla="*/ 0 h 1716787"/>
              <a:gd name="connsiteX1" fmla="*/ 1716787 w 3433574"/>
              <a:gd name="connsiteY1" fmla="*/ 0 h 1716787"/>
              <a:gd name="connsiteX2" fmla="*/ 0 w 3433574"/>
              <a:gd name="connsiteY2" fmla="*/ 0 h 1716787"/>
              <a:gd name="connsiteX3" fmla="*/ 1716787 w 3433574"/>
              <a:gd name="connsiteY3" fmla="*/ 1716787 h 1716787"/>
              <a:gd name="connsiteX4" fmla="*/ 3433574 w 3433574"/>
              <a:gd name="connsiteY4" fmla="*/ 0 h 17167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3574" h="1716787">
                <a:moveTo>
                  <a:pt x="3433574" y="0"/>
                </a:moveTo>
                <a:lnTo>
                  <a:pt x="1716787" y="0"/>
                </a:lnTo>
                <a:lnTo>
                  <a:pt x="0" y="0"/>
                </a:lnTo>
                <a:cubicBezTo>
                  <a:pt x="0" y="948155"/>
                  <a:pt x="768632" y="1716787"/>
                  <a:pt x="1716787" y="1716787"/>
                </a:cubicBezTo>
                <a:cubicBezTo>
                  <a:pt x="2664942" y="1716787"/>
                  <a:pt x="3433574" y="948155"/>
                  <a:pt x="3433574" y="0"/>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6" name="Freeform: Shape 45">
            <a:extLst>
              <a:ext uri="{FF2B5EF4-FFF2-40B4-BE49-F238E27FC236}">
                <a16:creationId xmlns:a16="http://schemas.microsoft.com/office/drawing/2014/main" id="{A49FB65E-C02E-4FD7-B476-0B213C638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6968949" y="2566032"/>
            <a:ext cx="1744539" cy="862967"/>
          </a:xfrm>
          <a:custGeom>
            <a:avLst/>
            <a:gdLst>
              <a:gd name="connsiteX0" fmla="*/ 3433574 w 3433574"/>
              <a:gd name="connsiteY0" fmla="*/ 0 h 1716787"/>
              <a:gd name="connsiteX1" fmla="*/ 1716787 w 3433574"/>
              <a:gd name="connsiteY1" fmla="*/ 0 h 1716787"/>
              <a:gd name="connsiteX2" fmla="*/ 0 w 3433574"/>
              <a:gd name="connsiteY2" fmla="*/ 0 h 1716787"/>
              <a:gd name="connsiteX3" fmla="*/ 1716787 w 3433574"/>
              <a:gd name="connsiteY3" fmla="*/ 1716787 h 1716787"/>
              <a:gd name="connsiteX4" fmla="*/ 3433574 w 3433574"/>
              <a:gd name="connsiteY4" fmla="*/ 0 h 17167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3574" h="1716787">
                <a:moveTo>
                  <a:pt x="3433574" y="0"/>
                </a:moveTo>
                <a:lnTo>
                  <a:pt x="1716787" y="0"/>
                </a:lnTo>
                <a:lnTo>
                  <a:pt x="0" y="0"/>
                </a:lnTo>
                <a:cubicBezTo>
                  <a:pt x="0" y="948155"/>
                  <a:pt x="768632" y="1716787"/>
                  <a:pt x="1716787" y="1716787"/>
                </a:cubicBezTo>
                <a:cubicBezTo>
                  <a:pt x="2664942" y="1716787"/>
                  <a:pt x="3433574" y="948155"/>
                  <a:pt x="3433574" y="0"/>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8" name="Rectangle 47">
            <a:extLst>
              <a:ext uri="{FF2B5EF4-FFF2-40B4-BE49-F238E27FC236}">
                <a16:creationId xmlns:a16="http://schemas.microsoft.com/office/drawing/2014/main" id="{FB7EBD78-005D-4F93-BEA0-95DF292B38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738250" y="-24765"/>
            <a:ext cx="3427285" cy="347680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a:extLst>
              <a:ext uri="{FF2B5EF4-FFF2-40B4-BE49-F238E27FC236}">
                <a16:creationId xmlns:a16="http://schemas.microsoft.com/office/drawing/2014/main" id="{8CB81301-287D-4882-AD9B-E44D8E1220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4500" y="178410"/>
            <a:ext cx="3070455" cy="307045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1122F9F7-A178-468E-AF59-8DD67246E4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22799" y="4271951"/>
            <a:ext cx="3435362" cy="17460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Freeform: Shape 53">
            <a:extLst>
              <a:ext uri="{FF2B5EF4-FFF2-40B4-BE49-F238E27FC236}">
                <a16:creationId xmlns:a16="http://schemas.microsoft.com/office/drawing/2014/main" id="{76420B0A-CC71-4BD3-BA69-E9B2B6F1E5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6122814" y="4271933"/>
            <a:ext cx="3435331" cy="1746022"/>
          </a:xfrm>
          <a:custGeom>
            <a:avLst/>
            <a:gdLst>
              <a:gd name="connsiteX0" fmla="*/ 3433574 w 3433574"/>
              <a:gd name="connsiteY0" fmla="*/ 0 h 1716787"/>
              <a:gd name="connsiteX1" fmla="*/ 1716787 w 3433574"/>
              <a:gd name="connsiteY1" fmla="*/ 0 h 1716787"/>
              <a:gd name="connsiteX2" fmla="*/ 0 w 3433574"/>
              <a:gd name="connsiteY2" fmla="*/ 0 h 1716787"/>
              <a:gd name="connsiteX3" fmla="*/ 1716787 w 3433574"/>
              <a:gd name="connsiteY3" fmla="*/ 1716787 h 1716787"/>
              <a:gd name="connsiteX4" fmla="*/ 3433574 w 3433574"/>
              <a:gd name="connsiteY4" fmla="*/ 0 h 17167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3574" h="1716787">
                <a:moveTo>
                  <a:pt x="3433574" y="0"/>
                </a:moveTo>
                <a:lnTo>
                  <a:pt x="1716787" y="0"/>
                </a:lnTo>
                <a:lnTo>
                  <a:pt x="0" y="0"/>
                </a:lnTo>
                <a:cubicBezTo>
                  <a:pt x="0" y="948155"/>
                  <a:pt x="768632" y="1716787"/>
                  <a:pt x="1716787" y="1716787"/>
                </a:cubicBezTo>
                <a:cubicBezTo>
                  <a:pt x="2664942" y="1716787"/>
                  <a:pt x="3433574" y="948155"/>
                  <a:pt x="3433574" y="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56" name="Rectangle 55">
            <a:extLst>
              <a:ext uri="{FF2B5EF4-FFF2-40B4-BE49-F238E27FC236}">
                <a16:creationId xmlns:a16="http://schemas.microsoft.com/office/drawing/2014/main" id="{E5048351-EA66-4465-9CB8-25B4C5E680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734228" y="3406574"/>
            <a:ext cx="3435330" cy="347680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3">
            <a:extLst>
              <a:ext uri="{FF2B5EF4-FFF2-40B4-BE49-F238E27FC236}">
                <a16:creationId xmlns:a16="http://schemas.microsoft.com/office/drawing/2014/main" id="{BC467846-2355-4572-AC5B-89B9FFFBA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707457" y="3427799"/>
            <a:ext cx="3484541" cy="3434283"/>
          </a:xfrm>
          <a:custGeom>
            <a:avLst/>
            <a:gdLst>
              <a:gd name="connsiteX0" fmla="*/ 0 w 3488602"/>
              <a:gd name="connsiteY0" fmla="*/ 0 h 3433573"/>
              <a:gd name="connsiteX1" fmla="*/ 3488602 w 3488602"/>
              <a:gd name="connsiteY1" fmla="*/ 0 h 3433573"/>
              <a:gd name="connsiteX2" fmla="*/ 3488602 w 3488602"/>
              <a:gd name="connsiteY2" fmla="*/ 3433573 h 3433573"/>
              <a:gd name="connsiteX3" fmla="*/ 0 w 3488602"/>
              <a:gd name="connsiteY3" fmla="*/ 3433573 h 3433573"/>
              <a:gd name="connsiteX4" fmla="*/ 0 w 3488602"/>
              <a:gd name="connsiteY4" fmla="*/ 0 h 3433573"/>
              <a:gd name="connsiteX0" fmla="*/ 0 w 3488602"/>
              <a:gd name="connsiteY0" fmla="*/ 0 h 3433573"/>
              <a:gd name="connsiteX1" fmla="*/ 3488602 w 3488602"/>
              <a:gd name="connsiteY1" fmla="*/ 0 h 3433573"/>
              <a:gd name="connsiteX2" fmla="*/ 0 w 3488602"/>
              <a:gd name="connsiteY2" fmla="*/ 3433573 h 3433573"/>
              <a:gd name="connsiteX3" fmla="*/ 0 w 3488602"/>
              <a:gd name="connsiteY3" fmla="*/ 0 h 3433573"/>
            </a:gdLst>
            <a:ahLst/>
            <a:cxnLst>
              <a:cxn ang="0">
                <a:pos x="connsiteX0" y="connsiteY0"/>
              </a:cxn>
              <a:cxn ang="0">
                <a:pos x="connsiteX1" y="connsiteY1"/>
              </a:cxn>
              <a:cxn ang="0">
                <a:pos x="connsiteX2" y="connsiteY2"/>
              </a:cxn>
              <a:cxn ang="0">
                <a:pos x="connsiteX3" y="connsiteY3"/>
              </a:cxn>
            </a:cxnLst>
            <a:rect l="l" t="t" r="r" b="b"/>
            <a:pathLst>
              <a:path w="3488602" h="3433573">
                <a:moveTo>
                  <a:pt x="0" y="0"/>
                </a:moveTo>
                <a:lnTo>
                  <a:pt x="3488602" y="0"/>
                </a:lnTo>
                <a:lnTo>
                  <a:pt x="0" y="343357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26593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93C0950-3C3C-4FE9-BE59-DAF5AEF99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8C9374EA-19E7-637B-91C6-0FDF47E77411}"/>
              </a:ext>
            </a:extLst>
          </p:cNvPr>
          <p:cNvSpPr>
            <a:spLocks noGrp="1"/>
          </p:cNvSpPr>
          <p:nvPr>
            <p:ph type="title"/>
          </p:nvPr>
        </p:nvSpPr>
        <p:spPr>
          <a:xfrm>
            <a:off x="1077362" y="720435"/>
            <a:ext cx="6608086" cy="1507375"/>
          </a:xfrm>
        </p:spPr>
        <p:txBody>
          <a:bodyPr>
            <a:normAutofit/>
          </a:bodyPr>
          <a:lstStyle/>
          <a:p>
            <a:r>
              <a:rPr lang="tr-TR" dirty="0"/>
              <a:t>KAYNAKÇA</a:t>
            </a:r>
            <a:endParaRPr lang="tr-TR"/>
          </a:p>
        </p:txBody>
      </p:sp>
      <p:sp>
        <p:nvSpPr>
          <p:cNvPr id="3" name="İçerik Yer Tutucusu 2">
            <a:extLst>
              <a:ext uri="{FF2B5EF4-FFF2-40B4-BE49-F238E27FC236}">
                <a16:creationId xmlns:a16="http://schemas.microsoft.com/office/drawing/2014/main" id="{245C4CE1-9D67-1D3D-8A05-F4EFA3D14F70}"/>
              </a:ext>
            </a:extLst>
          </p:cNvPr>
          <p:cNvSpPr>
            <a:spLocks noGrp="1"/>
          </p:cNvSpPr>
          <p:nvPr>
            <p:ph idx="1"/>
          </p:nvPr>
        </p:nvSpPr>
        <p:spPr>
          <a:xfrm>
            <a:off x="1077362" y="2434974"/>
            <a:ext cx="6608086" cy="3505855"/>
          </a:xfrm>
        </p:spPr>
        <p:txBody>
          <a:bodyPr vert="horz" lIns="91440" tIns="45720" rIns="91440" bIns="45720" rtlCol="0" anchor="t">
            <a:normAutofit/>
          </a:bodyPr>
          <a:lstStyle/>
          <a:p>
            <a:r>
              <a:rPr lang="tr-TR" dirty="0"/>
              <a:t>1. Altan A., Selçuk T., Çolakoğlu S.A. , Mühendislik Mimarlık Fakültesi Dergisi 31-41,Gazi Üniversitesi,2018</a:t>
            </a:r>
          </a:p>
        </p:txBody>
      </p:sp>
      <p:sp>
        <p:nvSpPr>
          <p:cNvPr id="10" name="Rectangle 9">
            <a:extLst>
              <a:ext uri="{FF2B5EF4-FFF2-40B4-BE49-F238E27FC236}">
                <a16:creationId xmlns:a16="http://schemas.microsoft.com/office/drawing/2014/main" id="{4C415DDA-2676-413C-8636-3E46EB18FA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7925" y="3401303"/>
            <a:ext cx="3485994" cy="345669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CD5FADB-FB52-448C-9702-2000373C29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707923" y="-131"/>
            <a:ext cx="3488653" cy="340619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30F2F495-5DE2-4DF5-8741-3841A9DE41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8707925" y="3406925"/>
            <a:ext cx="3485990" cy="3451076"/>
          </a:xfrm>
          <a:custGeom>
            <a:avLst/>
            <a:gdLst>
              <a:gd name="connsiteX0" fmla="*/ 0 w 2559050"/>
              <a:gd name="connsiteY0" fmla="*/ 0 h 2559050"/>
              <a:gd name="connsiteX1" fmla="*/ 2559050 w 2559050"/>
              <a:gd name="connsiteY1" fmla="*/ 0 h 2559050"/>
              <a:gd name="connsiteX2" fmla="*/ 0 w 2559050"/>
              <a:gd name="connsiteY2" fmla="*/ 2559050 h 2559050"/>
            </a:gdLst>
            <a:ahLst/>
            <a:cxnLst>
              <a:cxn ang="0">
                <a:pos x="connsiteX0" y="connsiteY0"/>
              </a:cxn>
              <a:cxn ang="0">
                <a:pos x="connsiteX1" y="connsiteY1"/>
              </a:cxn>
              <a:cxn ang="0">
                <a:pos x="connsiteX2" y="connsiteY2"/>
              </a:cxn>
            </a:cxnLst>
            <a:rect l="l" t="t" r="r" b="b"/>
            <a:pathLst>
              <a:path w="2559050" h="2559050">
                <a:moveTo>
                  <a:pt x="0" y="0"/>
                </a:moveTo>
                <a:lnTo>
                  <a:pt x="2559050" y="0"/>
                </a:lnTo>
                <a:cubicBezTo>
                  <a:pt x="2559050" y="1413324"/>
                  <a:pt x="1413324" y="2559050"/>
                  <a:pt x="0" y="255905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6" name="Rectangle 34">
            <a:extLst>
              <a:ext uri="{FF2B5EF4-FFF2-40B4-BE49-F238E27FC236}">
                <a16:creationId xmlns:a16="http://schemas.microsoft.com/office/drawing/2014/main" id="{6A740D2F-CBAA-486B-B578-F35085ECE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749175" y="-41251"/>
            <a:ext cx="3417103" cy="3499599"/>
          </a:xfrm>
          <a:custGeom>
            <a:avLst/>
            <a:gdLst>
              <a:gd name="connsiteX0" fmla="*/ 0 w 3484819"/>
              <a:gd name="connsiteY0" fmla="*/ 0 h 3430264"/>
              <a:gd name="connsiteX1" fmla="*/ 3484819 w 3484819"/>
              <a:gd name="connsiteY1" fmla="*/ 0 h 3430264"/>
              <a:gd name="connsiteX2" fmla="*/ 3484819 w 3484819"/>
              <a:gd name="connsiteY2" fmla="*/ 3430264 h 3430264"/>
              <a:gd name="connsiteX3" fmla="*/ 0 w 3484819"/>
              <a:gd name="connsiteY3" fmla="*/ 3430264 h 3430264"/>
              <a:gd name="connsiteX4" fmla="*/ 0 w 3484819"/>
              <a:gd name="connsiteY4" fmla="*/ 0 h 3430264"/>
              <a:gd name="connsiteX0" fmla="*/ 0 w 3484819"/>
              <a:gd name="connsiteY0" fmla="*/ 0 h 3430264"/>
              <a:gd name="connsiteX1" fmla="*/ 3484819 w 3484819"/>
              <a:gd name="connsiteY1" fmla="*/ 0 h 3430264"/>
              <a:gd name="connsiteX2" fmla="*/ 0 w 3484819"/>
              <a:gd name="connsiteY2" fmla="*/ 3430264 h 3430264"/>
              <a:gd name="connsiteX3" fmla="*/ 0 w 3484819"/>
              <a:gd name="connsiteY3" fmla="*/ 0 h 3430264"/>
            </a:gdLst>
            <a:ahLst/>
            <a:cxnLst>
              <a:cxn ang="0">
                <a:pos x="connsiteX0" y="connsiteY0"/>
              </a:cxn>
              <a:cxn ang="0">
                <a:pos x="connsiteX1" y="connsiteY1"/>
              </a:cxn>
              <a:cxn ang="0">
                <a:pos x="connsiteX2" y="connsiteY2"/>
              </a:cxn>
              <a:cxn ang="0">
                <a:pos x="connsiteX3" y="connsiteY3"/>
              </a:cxn>
            </a:cxnLst>
            <a:rect l="l" t="t" r="r" b="b"/>
            <a:pathLst>
              <a:path w="3484819" h="3430264">
                <a:moveTo>
                  <a:pt x="0" y="0"/>
                </a:moveTo>
                <a:lnTo>
                  <a:pt x="3484819" y="0"/>
                </a:lnTo>
                <a:lnTo>
                  <a:pt x="0" y="3430264"/>
                </a:lnTo>
                <a:lnTo>
                  <a:pt x="0"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80691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BC0091A-93D8-315E-35ED-949BF9CAA244}"/>
              </a:ext>
            </a:extLst>
          </p:cNvPr>
          <p:cNvSpPr>
            <a:spLocks noGrp="1"/>
          </p:cNvSpPr>
          <p:nvPr>
            <p:ph type="title"/>
          </p:nvPr>
        </p:nvSpPr>
        <p:spPr>
          <a:xfrm>
            <a:off x="1077362" y="720434"/>
            <a:ext cx="9950103" cy="874773"/>
          </a:xfrm>
        </p:spPr>
        <p:txBody>
          <a:bodyPr/>
          <a:lstStyle/>
          <a:p>
            <a:r>
              <a:rPr lang="tr-TR" dirty="0"/>
              <a:t>ÖZET</a:t>
            </a:r>
          </a:p>
        </p:txBody>
      </p:sp>
      <p:sp>
        <p:nvSpPr>
          <p:cNvPr id="3" name="İçerik Yer Tutucusu 2">
            <a:extLst>
              <a:ext uri="{FF2B5EF4-FFF2-40B4-BE49-F238E27FC236}">
                <a16:creationId xmlns:a16="http://schemas.microsoft.com/office/drawing/2014/main" id="{CF78775D-5F35-7553-BE3E-9A00C093A398}"/>
              </a:ext>
            </a:extLst>
          </p:cNvPr>
          <p:cNvSpPr>
            <a:spLocks noGrp="1"/>
          </p:cNvSpPr>
          <p:nvPr>
            <p:ph idx="1"/>
          </p:nvPr>
        </p:nvSpPr>
        <p:spPr>
          <a:xfrm>
            <a:off x="1077362" y="1981618"/>
            <a:ext cx="9950103" cy="3959212"/>
          </a:xfrm>
        </p:spPr>
        <p:txBody>
          <a:bodyPr vert="horz" lIns="91440" tIns="45720" rIns="91440" bIns="45720" rtlCol="0" anchor="t">
            <a:normAutofit/>
          </a:bodyPr>
          <a:lstStyle/>
          <a:p>
            <a:pPr algn="just"/>
            <a:r>
              <a:rPr lang="tr-TR" dirty="0">
                <a:ea typeface="+mn-lt"/>
                <a:cs typeface="+mn-lt"/>
              </a:rPr>
              <a:t>Ekmek, içerisine konulan maddelerin miktarı ve cinsine bağlı olarak farklı kalitede üretilebilmektedir. Ekmek dokusundaki gözeneklerin, sayısı, yoğunluğu, alanı gibi yapısal özellikler ekmeğin kalitesi açısından önemli bilgiler içermektedir.</a:t>
            </a:r>
            <a:endParaRPr lang="tr-TR"/>
          </a:p>
          <a:p>
            <a:pPr algn="just"/>
            <a:r>
              <a:rPr lang="tr-TR" dirty="0">
                <a:ea typeface="+mn-lt"/>
                <a:cs typeface="+mn-lt"/>
              </a:rPr>
              <a:t>Bu çalışmada DATEM (</a:t>
            </a:r>
            <a:r>
              <a:rPr lang="tr-TR" dirty="0" err="1">
                <a:ea typeface="+mn-lt"/>
                <a:cs typeface="+mn-lt"/>
              </a:rPr>
              <a:t>Diacetil</a:t>
            </a:r>
            <a:r>
              <a:rPr lang="tr-TR" dirty="0">
                <a:ea typeface="+mn-lt"/>
                <a:cs typeface="+mn-lt"/>
              </a:rPr>
              <a:t> </a:t>
            </a:r>
            <a:r>
              <a:rPr lang="tr-TR" dirty="0" err="1">
                <a:ea typeface="+mn-lt"/>
                <a:cs typeface="+mn-lt"/>
              </a:rPr>
              <a:t>tartaric</a:t>
            </a:r>
            <a:r>
              <a:rPr lang="tr-TR" dirty="0">
                <a:ea typeface="+mn-lt"/>
                <a:cs typeface="+mn-lt"/>
              </a:rPr>
              <a:t> </a:t>
            </a:r>
            <a:r>
              <a:rPr lang="tr-TR" dirty="0" err="1">
                <a:ea typeface="+mn-lt"/>
                <a:cs typeface="+mn-lt"/>
              </a:rPr>
              <a:t>esters</a:t>
            </a:r>
            <a:r>
              <a:rPr lang="tr-TR" dirty="0">
                <a:ea typeface="+mn-lt"/>
                <a:cs typeface="+mn-lt"/>
              </a:rPr>
              <a:t> of </a:t>
            </a:r>
            <a:r>
              <a:rPr lang="tr-TR" dirty="0" err="1">
                <a:ea typeface="+mn-lt"/>
                <a:cs typeface="+mn-lt"/>
              </a:rPr>
              <a:t>monogliserid</a:t>
            </a:r>
            <a:r>
              <a:rPr lang="tr-TR" dirty="0">
                <a:ea typeface="+mn-lt"/>
                <a:cs typeface="+mn-lt"/>
              </a:rPr>
              <a:t>) katkı maddesinin, fosfolipaz (FL) enziminin ve </a:t>
            </a:r>
            <a:r>
              <a:rPr lang="tr-TR" dirty="0" err="1">
                <a:ea typeface="+mn-lt"/>
                <a:cs typeface="+mn-lt"/>
              </a:rPr>
              <a:t>glikolipaz</a:t>
            </a:r>
            <a:r>
              <a:rPr lang="tr-TR" dirty="0">
                <a:ea typeface="+mn-lt"/>
                <a:cs typeface="+mn-lt"/>
              </a:rPr>
              <a:t> (GL) enziminin doğrudan ekmek yapım yöntemiyle üretilmiş ekmeklerdeki kaliteye olan etkisi belirlenmiştir</a:t>
            </a:r>
          </a:p>
          <a:p>
            <a:pPr algn="just"/>
            <a:r>
              <a:rPr lang="tr-TR" dirty="0">
                <a:ea typeface="+mn-lt"/>
                <a:cs typeface="+mn-lt"/>
              </a:rPr>
              <a:t>Çalışmanın başarımının belirlenmesinde ZSI (</a:t>
            </a:r>
            <a:r>
              <a:rPr lang="tr-TR" dirty="0" err="1">
                <a:ea typeface="+mn-lt"/>
                <a:cs typeface="+mn-lt"/>
              </a:rPr>
              <a:t>Zijdenbos</a:t>
            </a:r>
            <a:r>
              <a:rPr lang="tr-TR" dirty="0">
                <a:ea typeface="+mn-lt"/>
                <a:cs typeface="+mn-lt"/>
              </a:rPr>
              <a:t> </a:t>
            </a:r>
            <a:r>
              <a:rPr lang="tr-TR" dirty="0" err="1">
                <a:ea typeface="+mn-lt"/>
                <a:cs typeface="+mn-lt"/>
              </a:rPr>
              <a:t>Similarity</a:t>
            </a:r>
            <a:r>
              <a:rPr lang="tr-TR" dirty="0">
                <a:ea typeface="+mn-lt"/>
                <a:cs typeface="+mn-lt"/>
              </a:rPr>
              <a:t> Index) indeksi kullanılmıştır. Elde edilen başarım indeks değerleri 0,87 ile 0,93 arasında değişmekte olup literatürde 0,7’den büyük değerler başarılı olarak kabul edilmektedir. Elde edilen sonuçlar, önerilen metodolojinin ekmek gözeneklerinin bölütlenmesine dayanan ekmek kalitesi analizinde kullanılabileceğini göstermiştir. </a:t>
            </a:r>
            <a:endParaRPr lang="tr-TR" dirty="0"/>
          </a:p>
        </p:txBody>
      </p:sp>
    </p:spTree>
    <p:extLst>
      <p:ext uri="{BB962C8B-B14F-4D97-AF65-F5344CB8AC3E}">
        <p14:creationId xmlns:p14="http://schemas.microsoft.com/office/powerpoint/2010/main" val="1281224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9A5EF45-0DD2-414E-D3B0-56E2E35D5BBA}"/>
              </a:ext>
            </a:extLst>
          </p:cNvPr>
          <p:cNvSpPr>
            <a:spLocks noGrp="1"/>
          </p:cNvSpPr>
          <p:nvPr>
            <p:ph type="title"/>
          </p:nvPr>
        </p:nvSpPr>
        <p:spPr>
          <a:xfrm>
            <a:off x="1077362" y="720434"/>
            <a:ext cx="9950103" cy="846018"/>
          </a:xfrm>
        </p:spPr>
        <p:txBody>
          <a:bodyPr/>
          <a:lstStyle/>
          <a:p>
            <a:r>
              <a:rPr lang="tr-TR" dirty="0"/>
              <a:t>GİRİŞ</a:t>
            </a:r>
          </a:p>
        </p:txBody>
      </p:sp>
      <p:sp>
        <p:nvSpPr>
          <p:cNvPr id="3" name="İçerik Yer Tutucusu 2">
            <a:extLst>
              <a:ext uri="{FF2B5EF4-FFF2-40B4-BE49-F238E27FC236}">
                <a16:creationId xmlns:a16="http://schemas.microsoft.com/office/drawing/2014/main" id="{E3832BED-63AD-4C97-08CC-31A729262C37}"/>
              </a:ext>
            </a:extLst>
          </p:cNvPr>
          <p:cNvSpPr>
            <a:spLocks noGrp="1"/>
          </p:cNvSpPr>
          <p:nvPr>
            <p:ph idx="1"/>
          </p:nvPr>
        </p:nvSpPr>
        <p:spPr>
          <a:xfrm>
            <a:off x="1077362" y="1967241"/>
            <a:ext cx="9950103" cy="3973589"/>
          </a:xfrm>
        </p:spPr>
        <p:txBody>
          <a:bodyPr vert="horz" lIns="91440" tIns="45720" rIns="91440" bIns="45720" rtlCol="0" anchor="t">
            <a:normAutofit/>
          </a:bodyPr>
          <a:lstStyle/>
          <a:p>
            <a:pPr algn="just"/>
            <a:r>
              <a:rPr lang="tr-TR" dirty="0">
                <a:ea typeface="+mn-lt"/>
                <a:cs typeface="+mn-lt"/>
              </a:rPr>
              <a:t>Ekmek hamurunun pişirilmesi sırasında sıcaklık etkisiyle hava kabarcıkları genleştikçe, ekmeğin gözenekli bir yapı haline geldiği görülür.</a:t>
            </a:r>
            <a:endParaRPr lang="tr-TR"/>
          </a:p>
          <a:p>
            <a:pPr algn="just"/>
            <a:r>
              <a:rPr lang="tr-TR" dirty="0">
                <a:ea typeface="+mn-lt"/>
                <a:cs typeface="+mn-lt"/>
              </a:rPr>
              <a:t>Ursula Gonzales ve arkadaşlarının yapmış oldukları bir çalışmada ise 4 farklı organik ve organik olmayan undan yapılan ekmeklerde kalite analizi yapılmıştır. Analiz sonucunda organik ekmeklerin daha büyük gözeneklere sahip olduğu, bu yüzden daha heterojen ve büyük taneli bir yapıda olduğu ifade edilmiştir.</a:t>
            </a:r>
          </a:p>
          <a:p>
            <a:pPr algn="just"/>
            <a:r>
              <a:rPr lang="tr-TR" dirty="0">
                <a:ea typeface="+mn-lt"/>
                <a:cs typeface="+mn-lt"/>
              </a:rPr>
              <a:t>Farklı büyüklükteki gözeneklerin sayılarındaki değişimlerin gözlenmesi ve gözenek büyüklüklerine göre gruplandırılması, uzmanın deneyimine bağlı görsel analizinden kurtarılarak, objektif hale getirilmiştir. Bu sayede aynı gruptaki gözenekler aynı renkle gösterilerek ilgili ekmek dilimine bakıldığında görsel olarak ta daha iyi bir analiz yapılabilmesi mümkündür. </a:t>
            </a:r>
            <a:endParaRPr lang="tr-TR" dirty="0"/>
          </a:p>
        </p:txBody>
      </p:sp>
    </p:spTree>
    <p:extLst>
      <p:ext uri="{BB962C8B-B14F-4D97-AF65-F5344CB8AC3E}">
        <p14:creationId xmlns:p14="http://schemas.microsoft.com/office/powerpoint/2010/main" val="2294546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F6B04CF-E0BA-EDCB-8B2F-570187C39BE4}"/>
              </a:ext>
            </a:extLst>
          </p:cNvPr>
          <p:cNvSpPr>
            <a:spLocks noGrp="1"/>
          </p:cNvSpPr>
          <p:nvPr>
            <p:ph type="title"/>
          </p:nvPr>
        </p:nvSpPr>
        <p:spPr>
          <a:xfrm>
            <a:off x="1077362" y="476019"/>
            <a:ext cx="9950103" cy="831641"/>
          </a:xfrm>
        </p:spPr>
        <p:txBody>
          <a:bodyPr/>
          <a:lstStyle/>
          <a:p>
            <a:r>
              <a:rPr lang="tr-TR" dirty="0"/>
              <a:t>GRİ SEVİYE</a:t>
            </a:r>
          </a:p>
        </p:txBody>
      </p:sp>
      <p:sp>
        <p:nvSpPr>
          <p:cNvPr id="3" name="İçerik Yer Tutucusu 2">
            <a:extLst>
              <a:ext uri="{FF2B5EF4-FFF2-40B4-BE49-F238E27FC236}">
                <a16:creationId xmlns:a16="http://schemas.microsoft.com/office/drawing/2014/main" id="{6A9FF43F-E526-9486-02FF-6F6C6FA1C223}"/>
              </a:ext>
            </a:extLst>
          </p:cNvPr>
          <p:cNvSpPr>
            <a:spLocks noGrp="1"/>
          </p:cNvSpPr>
          <p:nvPr>
            <p:ph idx="1"/>
          </p:nvPr>
        </p:nvSpPr>
        <p:spPr>
          <a:xfrm>
            <a:off x="1077362" y="1320260"/>
            <a:ext cx="5593764" cy="4232381"/>
          </a:xfrm>
        </p:spPr>
        <p:txBody>
          <a:bodyPr vert="horz" lIns="91440" tIns="45720" rIns="91440" bIns="45720" rtlCol="0" anchor="t">
            <a:normAutofit/>
          </a:bodyPr>
          <a:lstStyle/>
          <a:p>
            <a:pPr algn="just"/>
            <a:r>
              <a:rPr lang="tr-TR" dirty="0">
                <a:ea typeface="+mn-lt"/>
                <a:cs typeface="+mn-lt"/>
              </a:rPr>
              <a:t>Ham ekmek görüntüleri renkli olup bir resimde 4 farklı ekmek görüntüsü yer almaktadır. Öncelikle her bir ekmek görüntüsü ayrı bir görüntü olacak şekilde 104 farklı renkli ekmek görüntüsü elde edilmiştir. Daha sonra elde edilen renkli 104 adet ekmek görüntüsü gri seviye görüntüsüne dönüştürülmüştür. </a:t>
            </a:r>
            <a:endParaRPr lang="tr-TR"/>
          </a:p>
        </p:txBody>
      </p:sp>
      <p:pic>
        <p:nvPicPr>
          <p:cNvPr id="4" name="Resim 4" descr="iç mekan, yiyecek, ekmek içeren bir resim&#10;&#10;Açıklama otomatik olarak oluşturuldu">
            <a:extLst>
              <a:ext uri="{FF2B5EF4-FFF2-40B4-BE49-F238E27FC236}">
                <a16:creationId xmlns:a16="http://schemas.microsoft.com/office/drawing/2014/main" id="{E512B0C2-124A-A4E6-6F73-E5D956226DF6}"/>
              </a:ext>
            </a:extLst>
          </p:cNvPr>
          <p:cNvPicPr>
            <a:picLocks noChangeAspect="1"/>
          </p:cNvPicPr>
          <p:nvPr/>
        </p:nvPicPr>
        <p:blipFill>
          <a:blip r:embed="rId2"/>
          <a:stretch>
            <a:fillRect/>
          </a:stretch>
        </p:blipFill>
        <p:spPr>
          <a:xfrm>
            <a:off x="7182928" y="1316832"/>
            <a:ext cx="3562709" cy="3908034"/>
          </a:xfrm>
          <a:prstGeom prst="rect">
            <a:avLst/>
          </a:prstGeom>
        </p:spPr>
      </p:pic>
    </p:spTree>
    <p:extLst>
      <p:ext uri="{BB962C8B-B14F-4D97-AF65-F5344CB8AC3E}">
        <p14:creationId xmlns:p14="http://schemas.microsoft.com/office/powerpoint/2010/main" val="4287211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1F4917E-C458-B811-FBEB-91D92F19E400}"/>
              </a:ext>
            </a:extLst>
          </p:cNvPr>
          <p:cNvSpPr>
            <a:spLocks noGrp="1"/>
          </p:cNvSpPr>
          <p:nvPr>
            <p:ph type="title"/>
          </p:nvPr>
        </p:nvSpPr>
        <p:spPr>
          <a:xfrm>
            <a:off x="1077362" y="720434"/>
            <a:ext cx="9950103" cy="615980"/>
          </a:xfrm>
        </p:spPr>
        <p:txBody>
          <a:bodyPr/>
          <a:lstStyle/>
          <a:p>
            <a:r>
              <a:rPr lang="tr-TR" dirty="0"/>
              <a:t>HİSTOGRAM GERME</a:t>
            </a:r>
          </a:p>
        </p:txBody>
      </p:sp>
      <p:sp>
        <p:nvSpPr>
          <p:cNvPr id="3" name="İçerik Yer Tutucusu 2">
            <a:extLst>
              <a:ext uri="{FF2B5EF4-FFF2-40B4-BE49-F238E27FC236}">
                <a16:creationId xmlns:a16="http://schemas.microsoft.com/office/drawing/2014/main" id="{3F81F333-F7F3-D040-DAF3-46AD5C474625}"/>
              </a:ext>
            </a:extLst>
          </p:cNvPr>
          <p:cNvSpPr>
            <a:spLocks noGrp="1"/>
          </p:cNvSpPr>
          <p:nvPr>
            <p:ph idx="1"/>
          </p:nvPr>
        </p:nvSpPr>
        <p:spPr>
          <a:xfrm>
            <a:off x="1077362" y="1334637"/>
            <a:ext cx="5493122" cy="4606193"/>
          </a:xfrm>
        </p:spPr>
        <p:txBody>
          <a:bodyPr vert="horz" lIns="91440" tIns="45720" rIns="91440" bIns="45720" rtlCol="0" anchor="t">
            <a:normAutofit/>
          </a:bodyPr>
          <a:lstStyle/>
          <a:p>
            <a:pPr algn="just"/>
            <a:r>
              <a:rPr lang="tr-TR" dirty="0">
                <a:ea typeface="+mn-lt"/>
                <a:cs typeface="+mn-lt"/>
              </a:rPr>
              <a:t>Adaptif histogram eşitleme olarak da bilinen histogram germe işlemi düşük kontrastlı resimlere uygulanan bir yöntem olup histogramı geniş bir bölgeye yayma mantığına dayanmaktadır.</a:t>
            </a:r>
            <a:endParaRPr lang="tr-TR"/>
          </a:p>
          <a:p>
            <a:pPr algn="just"/>
            <a:r>
              <a:rPr lang="tr-TR" dirty="0">
                <a:ea typeface="+mn-lt"/>
                <a:cs typeface="+mn-lt"/>
              </a:rPr>
              <a:t>Histogram germe işlemi sonucunda görüldüğü üzere karşıtlığı iyileştirilmiş görüntüde gözeneklerin belirginliği yer alan gri seviye görüntüsüne göre artmaktadır. </a:t>
            </a:r>
            <a:endParaRPr lang="tr-TR" dirty="0"/>
          </a:p>
        </p:txBody>
      </p:sp>
      <p:pic>
        <p:nvPicPr>
          <p:cNvPr id="4" name="Resim 4" descr="iç mekan, yiyecek, ekmek içeren bir resim&#10;&#10;Açıklama otomatik olarak oluşturuldu">
            <a:extLst>
              <a:ext uri="{FF2B5EF4-FFF2-40B4-BE49-F238E27FC236}">
                <a16:creationId xmlns:a16="http://schemas.microsoft.com/office/drawing/2014/main" id="{EF27ECF0-4201-D75D-7BEF-7551E9F0326B}"/>
              </a:ext>
            </a:extLst>
          </p:cNvPr>
          <p:cNvPicPr>
            <a:picLocks noChangeAspect="1"/>
          </p:cNvPicPr>
          <p:nvPr/>
        </p:nvPicPr>
        <p:blipFill>
          <a:blip r:embed="rId2"/>
          <a:stretch>
            <a:fillRect/>
          </a:stretch>
        </p:blipFill>
        <p:spPr>
          <a:xfrm>
            <a:off x="6967268" y="1336562"/>
            <a:ext cx="3663350" cy="4184876"/>
          </a:xfrm>
          <a:prstGeom prst="rect">
            <a:avLst/>
          </a:prstGeom>
        </p:spPr>
      </p:pic>
    </p:spTree>
    <p:extLst>
      <p:ext uri="{BB962C8B-B14F-4D97-AF65-F5344CB8AC3E}">
        <p14:creationId xmlns:p14="http://schemas.microsoft.com/office/powerpoint/2010/main" val="1853485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DC752D9-2B02-C340-E450-3C57C0114DEB}"/>
              </a:ext>
            </a:extLst>
          </p:cNvPr>
          <p:cNvSpPr>
            <a:spLocks noGrp="1"/>
          </p:cNvSpPr>
          <p:nvPr>
            <p:ph type="title"/>
          </p:nvPr>
        </p:nvSpPr>
        <p:spPr>
          <a:xfrm>
            <a:off x="1077362" y="720434"/>
            <a:ext cx="9950103" cy="659112"/>
          </a:xfrm>
        </p:spPr>
        <p:txBody>
          <a:bodyPr/>
          <a:lstStyle/>
          <a:p>
            <a:r>
              <a:rPr lang="tr-TR" dirty="0"/>
              <a:t>HİSTOGRAM EŞİTLEME</a:t>
            </a:r>
          </a:p>
        </p:txBody>
      </p:sp>
      <p:sp>
        <p:nvSpPr>
          <p:cNvPr id="3" name="İçerik Yer Tutucusu 2">
            <a:extLst>
              <a:ext uri="{FF2B5EF4-FFF2-40B4-BE49-F238E27FC236}">
                <a16:creationId xmlns:a16="http://schemas.microsoft.com/office/drawing/2014/main" id="{BE05AB6F-F8AA-A30A-9287-2D996FB43A44}"/>
              </a:ext>
            </a:extLst>
          </p:cNvPr>
          <p:cNvSpPr>
            <a:spLocks noGrp="1"/>
          </p:cNvSpPr>
          <p:nvPr>
            <p:ph idx="1"/>
          </p:nvPr>
        </p:nvSpPr>
        <p:spPr>
          <a:xfrm>
            <a:off x="1077362" y="1607807"/>
            <a:ext cx="5306218" cy="4333023"/>
          </a:xfrm>
        </p:spPr>
        <p:txBody>
          <a:bodyPr vert="horz" lIns="91440" tIns="45720" rIns="91440" bIns="45720" rtlCol="0" anchor="t">
            <a:normAutofit/>
          </a:bodyPr>
          <a:lstStyle/>
          <a:p>
            <a:pPr algn="just"/>
            <a:r>
              <a:rPr lang="tr-TR" dirty="0">
                <a:ea typeface="+mn-lt"/>
                <a:cs typeface="+mn-lt"/>
              </a:rPr>
              <a:t>Histogram eşitleme renk değerleri düzgün dağılımlı olmayan görüntüler için uygun bir görüntü iyileştirme metodudur. </a:t>
            </a:r>
            <a:endParaRPr lang="tr-TR">
              <a:ea typeface="+mn-lt"/>
              <a:cs typeface="+mn-lt"/>
            </a:endParaRPr>
          </a:p>
          <a:p>
            <a:pPr algn="just"/>
            <a:r>
              <a:rPr lang="tr-TR" dirty="0">
                <a:ea typeface="+mn-lt"/>
                <a:cs typeface="+mn-lt"/>
              </a:rPr>
              <a:t>Ekmek dokularının açık renkte, gözeneklerin ise koyu renkte olduğu görülmektedir. Histogram eşitleme işleminden sonra ön işleme aşaması bitmiş olup, gözeneklerin bölütlenmesiyle görüntü işleme aşamasına geçilecektir. </a:t>
            </a:r>
            <a:endParaRPr lang="tr-TR" dirty="0"/>
          </a:p>
        </p:txBody>
      </p:sp>
      <p:pic>
        <p:nvPicPr>
          <p:cNvPr id="4" name="Resim 4" descr="iç mekan, yiyecek içeren bir resim&#10;&#10;Açıklama otomatik olarak oluşturuldu">
            <a:extLst>
              <a:ext uri="{FF2B5EF4-FFF2-40B4-BE49-F238E27FC236}">
                <a16:creationId xmlns:a16="http://schemas.microsoft.com/office/drawing/2014/main" id="{8AA07C7D-EF9D-238C-3526-BB11D55095A5}"/>
              </a:ext>
            </a:extLst>
          </p:cNvPr>
          <p:cNvPicPr>
            <a:picLocks noChangeAspect="1"/>
          </p:cNvPicPr>
          <p:nvPr/>
        </p:nvPicPr>
        <p:blipFill>
          <a:blip r:embed="rId2"/>
          <a:stretch>
            <a:fillRect/>
          </a:stretch>
        </p:blipFill>
        <p:spPr>
          <a:xfrm>
            <a:off x="6938513" y="1379292"/>
            <a:ext cx="4094671" cy="4329452"/>
          </a:xfrm>
          <a:prstGeom prst="rect">
            <a:avLst/>
          </a:prstGeom>
        </p:spPr>
      </p:pic>
    </p:spTree>
    <p:extLst>
      <p:ext uri="{BB962C8B-B14F-4D97-AF65-F5344CB8AC3E}">
        <p14:creationId xmlns:p14="http://schemas.microsoft.com/office/powerpoint/2010/main" val="2523474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986B3CA-ABC6-C833-5B96-B46C9AB6E348}"/>
              </a:ext>
            </a:extLst>
          </p:cNvPr>
          <p:cNvSpPr>
            <a:spLocks noGrp="1"/>
          </p:cNvSpPr>
          <p:nvPr>
            <p:ph type="title"/>
          </p:nvPr>
        </p:nvSpPr>
        <p:spPr>
          <a:xfrm>
            <a:off x="1077362" y="720434"/>
            <a:ext cx="9950103" cy="1147943"/>
          </a:xfrm>
        </p:spPr>
        <p:txBody>
          <a:bodyPr/>
          <a:lstStyle/>
          <a:p>
            <a:r>
              <a:rPr lang="tr-TR" dirty="0"/>
              <a:t>GÖZENEKLERİN BÜYÜKLÜKLERİNE GÖRE SINIFLANDIRILMASI</a:t>
            </a:r>
          </a:p>
        </p:txBody>
      </p:sp>
      <p:sp>
        <p:nvSpPr>
          <p:cNvPr id="3" name="İçerik Yer Tutucusu 2">
            <a:extLst>
              <a:ext uri="{FF2B5EF4-FFF2-40B4-BE49-F238E27FC236}">
                <a16:creationId xmlns:a16="http://schemas.microsoft.com/office/drawing/2014/main" id="{72D9D7E7-BD1C-68B0-0256-6DD9B37850EB}"/>
              </a:ext>
            </a:extLst>
          </p:cNvPr>
          <p:cNvSpPr>
            <a:spLocks noGrp="1"/>
          </p:cNvSpPr>
          <p:nvPr>
            <p:ph idx="1"/>
          </p:nvPr>
        </p:nvSpPr>
        <p:spPr>
          <a:xfrm>
            <a:off x="1077362" y="1981618"/>
            <a:ext cx="5478745" cy="3959212"/>
          </a:xfrm>
        </p:spPr>
        <p:txBody>
          <a:bodyPr vert="horz" lIns="91440" tIns="45720" rIns="91440" bIns="45720" rtlCol="0" anchor="t">
            <a:normAutofit fontScale="85000" lnSpcReduction="10000"/>
          </a:bodyPr>
          <a:lstStyle/>
          <a:p>
            <a:pPr algn="just"/>
            <a:r>
              <a:rPr lang="tr-TR" dirty="0">
                <a:ea typeface="+mn-lt"/>
                <a:cs typeface="+mn-lt"/>
              </a:rPr>
              <a:t>Yapılan çalışmada farklı büyüklükteki gözeneklerin sayılarındaki değişimlerin gözlenmesi amacıyla gözenekler 0,002mm2 -1mm2 , 1mm2 -3mm2 , 3mm2 -5mm2 ve 5mm2 - 7mm2 olmak üzere 4 sınıfa ayrılmıştır. Her bir sınıf, bir etiket grubuna dâhil edilmiştir. </a:t>
            </a:r>
          </a:p>
          <a:p>
            <a:pPr algn="just"/>
            <a:r>
              <a:rPr lang="tr-TR" dirty="0">
                <a:ea typeface="+mn-lt"/>
                <a:cs typeface="+mn-lt"/>
              </a:rPr>
              <a:t>Böylelikle her bir gruptaki gözeneklerin önce sınırları belirlenmiş sonra da bu sınırlara etiket grubuna göre, şekilde görüldüğü gibi, bir renk değeri atanarak otomatik olarak renklendirilmesi yapılmıştır. Bu hem bize gözeneklerin sınıflandırılması imkânı vermekte hem de görsel analiz imkânı sunmaktadır. Ayrıca farklı katkı maddeli ekmeklerde doku karşılaştırması yapmayı da kolay hale getirmektedir. </a:t>
            </a:r>
            <a:endParaRPr lang="tr-TR" dirty="0"/>
          </a:p>
        </p:txBody>
      </p:sp>
      <p:pic>
        <p:nvPicPr>
          <p:cNvPr id="5" name="Resim 5">
            <a:extLst>
              <a:ext uri="{FF2B5EF4-FFF2-40B4-BE49-F238E27FC236}">
                <a16:creationId xmlns:a16="http://schemas.microsoft.com/office/drawing/2014/main" id="{80A7B267-4423-29BC-24C8-E40D058D7095}"/>
              </a:ext>
            </a:extLst>
          </p:cNvPr>
          <p:cNvPicPr>
            <a:picLocks noChangeAspect="1"/>
          </p:cNvPicPr>
          <p:nvPr/>
        </p:nvPicPr>
        <p:blipFill>
          <a:blip r:embed="rId2"/>
          <a:stretch>
            <a:fillRect/>
          </a:stretch>
        </p:blipFill>
        <p:spPr>
          <a:xfrm>
            <a:off x="6808578" y="1799236"/>
            <a:ext cx="3894467" cy="4467225"/>
          </a:xfrm>
          <a:prstGeom prst="rect">
            <a:avLst/>
          </a:prstGeom>
        </p:spPr>
      </p:pic>
    </p:spTree>
    <p:extLst>
      <p:ext uri="{BB962C8B-B14F-4D97-AF65-F5344CB8AC3E}">
        <p14:creationId xmlns:p14="http://schemas.microsoft.com/office/powerpoint/2010/main" val="719123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C38B049-A924-833C-66E1-D9806D27EEE0}"/>
              </a:ext>
            </a:extLst>
          </p:cNvPr>
          <p:cNvSpPr>
            <a:spLocks noGrp="1"/>
          </p:cNvSpPr>
          <p:nvPr>
            <p:ph type="title"/>
          </p:nvPr>
        </p:nvSpPr>
        <p:spPr>
          <a:xfrm>
            <a:off x="1077362" y="720434"/>
            <a:ext cx="9950103" cy="630358"/>
          </a:xfrm>
        </p:spPr>
        <p:txBody>
          <a:bodyPr/>
          <a:lstStyle/>
          <a:p>
            <a:r>
              <a:rPr lang="tr-TR" dirty="0"/>
              <a:t>SONUÇLAR VE TARTIŞMALAR</a:t>
            </a:r>
          </a:p>
        </p:txBody>
      </p:sp>
      <p:sp>
        <p:nvSpPr>
          <p:cNvPr id="3" name="İçerik Yer Tutucusu 2">
            <a:extLst>
              <a:ext uri="{FF2B5EF4-FFF2-40B4-BE49-F238E27FC236}">
                <a16:creationId xmlns:a16="http://schemas.microsoft.com/office/drawing/2014/main" id="{A8DB7525-F663-E2DD-08F6-34B71DBB70C3}"/>
              </a:ext>
            </a:extLst>
          </p:cNvPr>
          <p:cNvSpPr>
            <a:spLocks noGrp="1"/>
          </p:cNvSpPr>
          <p:nvPr>
            <p:ph idx="1"/>
          </p:nvPr>
        </p:nvSpPr>
        <p:spPr>
          <a:xfrm>
            <a:off x="1077362" y="1650939"/>
            <a:ext cx="9950103" cy="4289891"/>
          </a:xfrm>
        </p:spPr>
        <p:txBody>
          <a:bodyPr vert="horz" lIns="91440" tIns="45720" rIns="91440" bIns="45720" rtlCol="0" anchor="t">
            <a:normAutofit lnSpcReduction="10000"/>
          </a:bodyPr>
          <a:lstStyle/>
          <a:p>
            <a:pPr algn="just"/>
            <a:r>
              <a:rPr lang="tr-TR" dirty="0">
                <a:ea typeface="+mn-lt"/>
                <a:cs typeface="+mn-lt"/>
              </a:rPr>
              <a:t>DATEM gözenek sayısı ve gözenek alanını konsantrasyon miktarıyla doğru orantılı olarak arttırmaktadır. Gözenek sayısının %0,75’den sonra toplam gözenek alanının ise % 0,50’den sonra azaldığı görülmektedir. Boşluk oranı ise DATEM katkılı ekmeklerde %31, %33 seviyelerinde iken FL ve </a:t>
            </a:r>
            <a:r>
              <a:rPr lang="tr-TR" dirty="0" err="1">
                <a:ea typeface="+mn-lt"/>
                <a:cs typeface="+mn-lt"/>
              </a:rPr>
              <a:t>GL’li</a:t>
            </a:r>
            <a:r>
              <a:rPr lang="tr-TR" dirty="0">
                <a:ea typeface="+mn-lt"/>
                <a:cs typeface="+mn-lt"/>
              </a:rPr>
              <a:t> ekmeklerde bu değer %28, %29 seviyelerinde olmaktadır. </a:t>
            </a:r>
            <a:endParaRPr lang="tr-TR">
              <a:ea typeface="+mn-lt"/>
              <a:cs typeface="+mn-lt"/>
            </a:endParaRPr>
          </a:p>
          <a:p>
            <a:pPr algn="just"/>
            <a:r>
              <a:rPr lang="tr-TR" dirty="0">
                <a:ea typeface="+mn-lt"/>
                <a:cs typeface="+mn-lt"/>
              </a:rPr>
              <a:t>Çalışmada elde edilen sonuçlar, görüntü işleme teknikleri kullanılarak ekmek gözeneklerinin morfolojik yapısının incelenmesine dayalı bir ekmek kalitesi analizinin yapılabileceğini ortaya koymaktadır. Fakat yapılan analize ilave olarak ekmeğin renginde meydana gelen değişimin gözlenmesi veya kabuk yapısının incelenmesine yönelik yapılacak bir analizin de faydalı olacağı düşünülmektedir. </a:t>
            </a:r>
            <a:endParaRPr lang="tr-TR" dirty="0"/>
          </a:p>
          <a:p>
            <a:pPr algn="just"/>
            <a:r>
              <a:rPr lang="tr-TR" dirty="0">
                <a:ea typeface="+mn-lt"/>
                <a:cs typeface="+mn-lt"/>
              </a:rPr>
              <a:t>Çalışmada iki adet enzimin ekmek kalitesine etkileri değerlendirilmiş ve şuan da kullanılan DATEM katkı maddesine alternatif olarak kullanılıp kullanılamayacağı araştırılmıştır. Ayrıca oluşturulan yazılım ile bu alanda çalışan kimselerin farklı katkı maddelerinin ekmek kalitesi üzerindeki etkilerinin kolaylıkla incelenmesinin önü açılmış olmaktadır. </a:t>
            </a:r>
            <a:endParaRPr lang="tr-TR" dirty="0"/>
          </a:p>
        </p:txBody>
      </p:sp>
    </p:spTree>
    <p:extLst>
      <p:ext uri="{BB962C8B-B14F-4D97-AF65-F5344CB8AC3E}">
        <p14:creationId xmlns:p14="http://schemas.microsoft.com/office/powerpoint/2010/main" val="2851381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BC0091A-93D8-315E-35ED-949BF9CAA244}"/>
              </a:ext>
            </a:extLst>
          </p:cNvPr>
          <p:cNvSpPr>
            <a:spLocks noGrp="1"/>
          </p:cNvSpPr>
          <p:nvPr>
            <p:ph type="title"/>
          </p:nvPr>
        </p:nvSpPr>
        <p:spPr>
          <a:xfrm>
            <a:off x="1077362" y="720434"/>
            <a:ext cx="9950103" cy="874773"/>
          </a:xfrm>
        </p:spPr>
        <p:txBody>
          <a:bodyPr/>
          <a:lstStyle/>
          <a:p>
            <a:r>
              <a:rPr lang="tr-TR" dirty="0"/>
              <a:t>SONUÇLAR</a:t>
            </a:r>
          </a:p>
        </p:txBody>
      </p:sp>
      <p:graphicFrame>
        <p:nvGraphicFramePr>
          <p:cNvPr id="5" name="İçerik Yer Tutucusu 2">
            <a:extLst>
              <a:ext uri="{FF2B5EF4-FFF2-40B4-BE49-F238E27FC236}">
                <a16:creationId xmlns:a16="http://schemas.microsoft.com/office/drawing/2014/main" id="{EE77D2C8-7569-5208-1056-02B0591A5B68}"/>
              </a:ext>
            </a:extLst>
          </p:cNvPr>
          <p:cNvGraphicFramePr>
            <a:graphicFrameLocks noGrp="1"/>
          </p:cNvGraphicFramePr>
          <p:nvPr>
            <p:ph idx="1"/>
            <p:extLst>
              <p:ext uri="{D42A27DB-BD31-4B8C-83A1-F6EECF244321}">
                <p14:modId xmlns:p14="http://schemas.microsoft.com/office/powerpoint/2010/main" val="4122550821"/>
              </p:ext>
            </p:extLst>
          </p:nvPr>
        </p:nvGraphicFramePr>
        <p:xfrm>
          <a:off x="1077362" y="1420902"/>
          <a:ext cx="10180140" cy="45199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93654658"/>
      </p:ext>
    </p:extLst>
  </p:cSld>
  <p:clrMapOvr>
    <a:masterClrMapping/>
  </p:clrMapOvr>
</p:sld>
</file>

<file path=ppt/theme/theme1.xml><?xml version="1.0" encoding="utf-8"?>
<a:theme xmlns:a="http://schemas.openxmlformats.org/drawingml/2006/main" name="BlocksVTI">
  <a:themeElements>
    <a:clrScheme name="Blocks">
      <a:dk1>
        <a:sysClr val="windowText" lastClr="000000"/>
      </a:dk1>
      <a:lt1>
        <a:sysClr val="window" lastClr="FFFFFF"/>
      </a:lt1>
      <a:dk2>
        <a:srgbClr val="1B3843"/>
      </a:dk2>
      <a:lt2>
        <a:srgbClr val="F2F3F1"/>
      </a:lt2>
      <a:accent1>
        <a:srgbClr val="7A8592"/>
      </a:accent1>
      <a:accent2>
        <a:srgbClr val="8C8C96"/>
      </a:accent2>
      <a:accent3>
        <a:srgbClr val="7A6C76"/>
      </a:accent3>
      <a:accent4>
        <a:srgbClr val="A7AA9D"/>
      </a:accent4>
      <a:accent5>
        <a:srgbClr val="63787F"/>
      </a:accent5>
      <a:accent6>
        <a:srgbClr val="889DA5"/>
      </a:accent6>
      <a:hlink>
        <a:srgbClr val="71819B"/>
      </a:hlink>
      <a:folHlink>
        <a:srgbClr val="7E8B85"/>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sVTI" id="{31656FE6-20D8-4105-85EA-706EC9332BE9}" vid="{039DFFC9-9B25-4063-9235-B287A446F509}"/>
    </a:ext>
  </a:extLst>
</a:theme>
</file>

<file path=docProps/app.xml><?xml version="1.0" encoding="utf-8"?>
<Properties xmlns="http://schemas.openxmlformats.org/officeDocument/2006/extended-properties" xmlns:vt="http://schemas.openxmlformats.org/officeDocument/2006/docPropsVTypes">
  <Template>Celestial</Template>
  <TotalTime>0</TotalTime>
  <Words>0</Words>
  <Application>Microsoft Office PowerPoint</Application>
  <PresentationFormat>Geniş ekran</PresentationFormat>
  <Paragraphs>0</Paragraphs>
  <Slides>10</Slides>
  <Notes>0</Notes>
  <HiddenSlides>0</HiddenSlides>
  <MMClips>0</MMClips>
  <ScaleCrop>false</ScaleCrop>
  <HeadingPairs>
    <vt:vector size="4" baseType="variant">
      <vt:variant>
        <vt:lpstr>Tema</vt:lpstr>
      </vt:variant>
      <vt:variant>
        <vt:i4>1</vt:i4>
      </vt:variant>
      <vt:variant>
        <vt:lpstr>Slayt Başlıkları</vt:lpstr>
      </vt:variant>
      <vt:variant>
        <vt:i4>10</vt:i4>
      </vt:variant>
    </vt:vector>
  </HeadingPairs>
  <TitlesOfParts>
    <vt:vector size="11" baseType="lpstr">
      <vt:lpstr>BlocksVTI</vt:lpstr>
      <vt:lpstr>EKMEK DOKU ANALİZİ VE ARAYÜZ PROGRAMININ GELİŞTİRİLMESİ</vt:lpstr>
      <vt:lpstr>ÖZET</vt:lpstr>
      <vt:lpstr>GİRİŞ</vt:lpstr>
      <vt:lpstr>GRİ SEVİYE</vt:lpstr>
      <vt:lpstr>HİSTOGRAM GERME</vt:lpstr>
      <vt:lpstr>HİSTOGRAM EŞİTLEME</vt:lpstr>
      <vt:lpstr>GÖZENEKLERİN BÜYÜKLÜKLERİNE GÖRE SINIFLANDIRILMASI</vt:lpstr>
      <vt:lpstr>SONUÇLAR VE TARTIŞMALAR</vt:lpstr>
      <vt:lpstr>SONUÇLAR</vt:lpstr>
      <vt:lpstr>KAYNAKÇA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
  <cp:lastModifiedBy/>
  <cp:revision>210</cp:revision>
  <dcterms:created xsi:type="dcterms:W3CDTF">2022-10-16T18:05:35Z</dcterms:created>
  <dcterms:modified xsi:type="dcterms:W3CDTF">2022-11-08T12:03:01Z</dcterms:modified>
</cp:coreProperties>
</file>