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6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60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78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AFB9-0080-4921-9F30-D3C22A99643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0116" y="250723"/>
            <a:ext cx="5914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Object-Oriented Programming in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1943" y="2081587"/>
            <a:ext cx="242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Lecture 05</a:t>
            </a:r>
          </a:p>
        </p:txBody>
      </p:sp>
    </p:spTree>
    <p:extLst>
      <p:ext uri="{BB962C8B-B14F-4D97-AF65-F5344CB8AC3E}">
        <p14:creationId xmlns:p14="http://schemas.microsoft.com/office/powerpoint/2010/main" val="152157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Final Member Functions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1819215"/>
            <a:ext cx="9733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Distance {</a:t>
            </a:r>
          </a:p>
          <a:p>
            <a:r>
              <a:rPr lang="en-US" sz="2400" dirty="0"/>
              <a:t>    private int feet;</a:t>
            </a:r>
          </a:p>
          <a:p>
            <a:r>
              <a:rPr lang="en-US" sz="2400" dirty="0"/>
              <a:t>    private float inches;</a:t>
            </a:r>
          </a:p>
          <a:p>
            <a:endParaRPr lang="en-US" sz="2400" dirty="0"/>
          </a:p>
          <a:p>
            <a:r>
              <a:rPr lang="en-US" sz="2400" dirty="0"/>
              <a:t>    public Distance(int ft, float in) {</a:t>
            </a:r>
          </a:p>
          <a:p>
            <a:r>
              <a:rPr lang="en-US" sz="2400" dirty="0"/>
              <a:t>        feet = ft;</a:t>
            </a:r>
          </a:p>
          <a:p>
            <a:r>
              <a:rPr lang="en-US" sz="2400" dirty="0"/>
              <a:t>        inches = in;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  <a:p>
            <a:r>
              <a:rPr lang="en-US" sz="2400" dirty="0"/>
              <a:t>    public </a:t>
            </a:r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/>
              <a:t> void </a:t>
            </a:r>
            <a:r>
              <a:rPr lang="en-US" sz="2400" dirty="0" err="1"/>
              <a:t>showDistance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(feet + "' - " + inches + "\"");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5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Structures vs. Classes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1819215"/>
            <a:ext cx="9733936" cy="320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 Java, there are no </a:t>
            </a:r>
            <a:r>
              <a:rPr lang="en-US" sz="2400" dirty="0">
                <a:solidFill>
                  <a:srgbClr val="FF0000"/>
                </a:solidFill>
              </a:rPr>
              <a:t>structs</a:t>
            </a:r>
            <a:r>
              <a:rPr lang="en-US" sz="2400" dirty="0"/>
              <a:t> like in C++.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Classes</a:t>
            </a:r>
            <a:r>
              <a:rPr lang="en-US" sz="2400" dirty="0"/>
              <a:t> in Java are used to group data and methods.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By default, members of a class are private.</a:t>
            </a:r>
          </a:p>
        </p:txBody>
      </p:sp>
    </p:spTree>
    <p:extLst>
      <p:ext uri="{BB962C8B-B14F-4D97-AF65-F5344CB8AC3E}">
        <p14:creationId xmlns:p14="http://schemas.microsoft.com/office/powerpoint/2010/main" val="11069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Structures vs. Classes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1819215"/>
            <a:ext cx="9733936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class Foo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private int data1;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 public void </a:t>
            </a:r>
            <a:r>
              <a:rPr lang="en-US" sz="2400" dirty="0" err="1"/>
              <a:t>func</a:t>
            </a:r>
            <a:r>
              <a:rPr lang="en-US" sz="2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// method code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65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8476" y="108401"/>
            <a:ext cx="356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Static Class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8143" y="619433"/>
            <a:ext cx="9483213" cy="553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6064" y="879744"/>
            <a:ext cx="10279625" cy="536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6065" y="879744"/>
            <a:ext cx="10279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If a data item in a class is declared as static, only one such item is created for the entire class, no matter how many objects there are.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 static data item is useful when all objects of the same class must share a </a:t>
            </a:r>
            <a:r>
              <a:rPr lang="en-US" dirty="0">
                <a:solidFill>
                  <a:srgbClr val="FF0000"/>
                </a:solidFill>
              </a:rPr>
              <a:t>common</a:t>
            </a:r>
            <a:r>
              <a:rPr lang="en-US" dirty="0"/>
              <a:t> item of information.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A member variable defined as static has characteristics similar to a normal static variable: It is visible only within the class, but its lifetime is the entire program. It continues to exist even if there are no objects of the class.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Use of Static Class Data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Suppose an object needed to know how many other objects of its class were in the program.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 In a road-racing game, for example, a race car might want to know how many other cars are still in the race.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 In this case a static variable count could be included as a member of the class. All the objects would have access to this variable. It would be the same variable for all of them; they would all see the same count.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96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529" y="0"/>
            <a:ext cx="703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Static Class Data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Java, a static variable is </a:t>
            </a:r>
            <a:r>
              <a:rPr lang="en-US" dirty="0">
                <a:solidFill>
                  <a:srgbClr val="FF0000"/>
                </a:solidFill>
              </a:rPr>
              <a:t>shared</a:t>
            </a:r>
            <a:r>
              <a:rPr lang="en-US" dirty="0"/>
              <a:t> among all instances of a class.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one </a:t>
            </a:r>
            <a:r>
              <a:rPr lang="en-US" dirty="0">
                <a:solidFill>
                  <a:srgbClr val="FF0000"/>
                </a:solidFill>
              </a:rPr>
              <a:t>instance</a:t>
            </a:r>
            <a:r>
              <a:rPr lang="en-US" dirty="0"/>
              <a:t> is created, no matter how many objects exist.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 Case: Useful when all objects of the same class need to share common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983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Example of Static Class Data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2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 Car {</a:t>
            </a:r>
          </a:p>
          <a:p>
            <a:pPr>
              <a:lnSpc>
                <a:spcPct val="150000"/>
              </a:lnSpc>
            </a:pPr>
            <a:r>
              <a:rPr lang="en-US" dirty="0"/>
              <a:t>    private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int count = 0;</a:t>
            </a:r>
          </a:p>
          <a:p>
            <a:pPr>
              <a:lnSpc>
                <a:spcPct val="150000"/>
              </a:lnSpc>
            </a:pPr>
            <a:r>
              <a:rPr lang="en-US" dirty="0"/>
              <a:t>    Car() { count++; }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int </a:t>
            </a:r>
            <a:r>
              <a:rPr lang="en-US" dirty="0" err="1"/>
              <a:t>getCount</a:t>
            </a:r>
            <a:r>
              <a:rPr lang="en-US" dirty="0"/>
              <a:t>()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return count;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Car c1 = new Car();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Car c2 = new Car();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Car c3 = new Car();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("Number of cars: " + c1.getCount());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92CDF-2DA4-FBB7-6A5A-6739E9924B08}"/>
              </a:ext>
            </a:extLst>
          </p:cNvPr>
          <p:cNvSpPr/>
          <p:nvPr/>
        </p:nvSpPr>
        <p:spPr>
          <a:xfrm>
            <a:off x="7232904" y="1115568"/>
            <a:ext cx="3538728" cy="1792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 Number of cars: 3</a:t>
            </a:r>
          </a:p>
        </p:txBody>
      </p:sp>
    </p:spTree>
    <p:extLst>
      <p:ext uri="{BB962C8B-B14F-4D97-AF65-F5344CB8AC3E}">
        <p14:creationId xmlns:p14="http://schemas.microsoft.com/office/powerpoint/2010/main" val="2127784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Working of Static Class Data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26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count variable is declared as static.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constructor increments count every time an object is created.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All objects share the same count value.</a:t>
            </a:r>
          </a:p>
        </p:txBody>
      </p:sp>
    </p:spTree>
    <p:extLst>
      <p:ext uri="{BB962C8B-B14F-4D97-AF65-F5344CB8AC3E}">
        <p14:creationId xmlns:p14="http://schemas.microsoft.com/office/powerpoint/2010/main" val="32230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Static Functions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305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800" b="1" dirty="0"/>
              <a:t>Static Methods: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Belong</a:t>
            </a:r>
            <a:r>
              <a:rPr lang="en-US" sz="2000" dirty="0"/>
              <a:t> to the class, not to individual objects.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Can be accessed using the </a:t>
            </a:r>
            <a:r>
              <a:rPr lang="en-US" sz="2000" b="1" dirty="0">
                <a:solidFill>
                  <a:srgbClr val="FF0000"/>
                </a:solidFill>
              </a:rPr>
              <a:t>class name.</a:t>
            </a:r>
          </a:p>
        </p:txBody>
      </p:sp>
    </p:spTree>
    <p:extLst>
      <p:ext uri="{BB962C8B-B14F-4D97-AF65-F5344CB8AC3E}">
        <p14:creationId xmlns:p14="http://schemas.microsoft.com/office/powerpoint/2010/main" val="287553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Static Functions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557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class Car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private </a:t>
            </a:r>
            <a:r>
              <a:rPr lang="en-US" sz="2000" dirty="0">
                <a:solidFill>
                  <a:srgbClr val="FF0000"/>
                </a:solidFill>
              </a:rPr>
              <a:t>static</a:t>
            </a:r>
            <a:r>
              <a:rPr lang="en-US" sz="2000" dirty="0"/>
              <a:t> int count = 10;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public </a:t>
            </a:r>
            <a:r>
              <a:rPr lang="en-US" sz="2000" dirty="0">
                <a:solidFill>
                  <a:srgbClr val="FF0000"/>
                </a:solidFill>
              </a:rPr>
              <a:t>static</a:t>
            </a:r>
            <a:r>
              <a:rPr lang="en-US" sz="2000" dirty="0"/>
              <a:t> void </a:t>
            </a:r>
            <a:r>
              <a:rPr lang="en-US" sz="2000" dirty="0" err="1"/>
              <a:t>showCount</a:t>
            </a:r>
            <a:r>
              <a:rPr lang="en-US" sz="20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("Count: " + count);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</a:t>
            </a:r>
            <a:r>
              <a:rPr lang="en-US" sz="2000" b="1" dirty="0" err="1"/>
              <a:t>Car.showCount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FD2EBF-B718-B9A1-1141-3F61C9680F14}"/>
              </a:ext>
            </a:extLst>
          </p:cNvPr>
          <p:cNvSpPr/>
          <p:nvPr/>
        </p:nvSpPr>
        <p:spPr>
          <a:xfrm>
            <a:off x="7232904" y="1115568"/>
            <a:ext cx="3538728" cy="1792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Count: 10</a:t>
            </a:r>
          </a:p>
        </p:txBody>
      </p:sp>
    </p:spTree>
    <p:extLst>
      <p:ext uri="{BB962C8B-B14F-4D97-AF65-F5344CB8AC3E}">
        <p14:creationId xmlns:p14="http://schemas.microsoft.com/office/powerpoint/2010/main" val="25247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Static Functions in Java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Static methods can directly access static variables.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 need to create an object to call the method.</a:t>
            </a:r>
          </a:p>
        </p:txBody>
      </p:sp>
    </p:spTree>
    <p:extLst>
      <p:ext uri="{BB962C8B-B14F-4D97-AF65-F5344CB8AC3E}">
        <p14:creationId xmlns:p14="http://schemas.microsoft.com/office/powerpoint/2010/main" val="255147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 Final Member Functions (Equivalent to const in C++)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1819215"/>
            <a:ext cx="9733936" cy="293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/>
              <a:t> Keyword: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Prevents a method from being </a:t>
            </a:r>
            <a:r>
              <a:rPr lang="en-US" sz="2400" dirty="0">
                <a:solidFill>
                  <a:srgbClr val="FF0000"/>
                </a:solidFill>
              </a:rPr>
              <a:t>overridden</a:t>
            </a:r>
            <a:r>
              <a:rPr lang="en-US" sz="2400" dirty="0"/>
              <a:t>.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Java doesn't have </a:t>
            </a:r>
            <a:r>
              <a:rPr lang="en-US" sz="2400" u="sng" dirty="0">
                <a:solidFill>
                  <a:srgbClr val="FF0000"/>
                </a:solidFill>
              </a:rPr>
              <a:t>const</a:t>
            </a:r>
            <a:r>
              <a:rPr lang="en-US" sz="2400" dirty="0"/>
              <a:t> member functions like C++, but final ensures immutability.</a:t>
            </a:r>
          </a:p>
        </p:txBody>
      </p:sp>
    </p:spTree>
    <p:extLst>
      <p:ext uri="{BB962C8B-B14F-4D97-AF65-F5344CB8AC3E}">
        <p14:creationId xmlns:p14="http://schemas.microsoft.com/office/powerpoint/2010/main" val="4034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</TotalTime>
  <Words>664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Fayez</dc:creator>
  <cp:lastModifiedBy>Ali Sher Kashif</cp:lastModifiedBy>
  <cp:revision>35</cp:revision>
  <dcterms:created xsi:type="dcterms:W3CDTF">2023-02-07T06:17:31Z</dcterms:created>
  <dcterms:modified xsi:type="dcterms:W3CDTF">2024-09-23T05:49:50Z</dcterms:modified>
</cp:coreProperties>
</file>