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Century Gothic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hqW0WBA/1tnbfsB3pOSGR9GxQA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italic.fntdata"/><Relationship Id="rId10" Type="http://schemas.openxmlformats.org/officeDocument/2006/relationships/font" Target="fonts/CenturyGothic-bold.fntdata"/><Relationship Id="rId13" Type="http://customschemas.google.com/relationships/presentationmetadata" Target="metadata"/><Relationship Id="rId12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CenturyGothic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0b126d6e8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30b126d6e8c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0b126d6e8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30b126d6e8c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5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5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4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5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5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6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6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4" name="Google Shape;114;p46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4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6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6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4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46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7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7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4" name="Google Shape;124;p4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7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7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8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8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1" name="Google Shape;131;p48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2" name="Google Shape;132;p4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8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8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4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4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9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9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1" name="Google Shape;141;p49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4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9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49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0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50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9" name="Google Shape;149;p5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5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5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5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1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51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6" name="Google Shape;156;p5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5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5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5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7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7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3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7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7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8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8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3" name="Google Shape;53;p3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9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9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3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9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9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0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0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7" name="Google Shape;67;p40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8" name="Google Shape;68;p4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1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5" name="Google Shape;75;p41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7" name="Google Shape;77;p41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8" name="Google Shape;78;p4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3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3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1" name="Google Shape;91;p43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4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4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4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44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4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35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35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35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35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35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35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35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35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35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35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35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35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5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35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35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5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5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5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5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5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5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5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5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5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5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5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35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35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3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3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3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/>
        </p:nvSpPr>
        <p:spPr>
          <a:xfrm>
            <a:off x="1857376" y="250723"/>
            <a:ext cx="85248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Aggregation &amp; Composition in Java</a:t>
            </a:r>
            <a:endParaRPr/>
          </a:p>
        </p:txBody>
      </p:sp>
      <p:sp>
        <p:nvSpPr>
          <p:cNvPr id="165" name="Google Shape;165;p1"/>
          <p:cNvSpPr txBox="1"/>
          <p:nvPr/>
        </p:nvSpPr>
        <p:spPr>
          <a:xfrm>
            <a:off x="7001943" y="2081587"/>
            <a:ext cx="2422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Lecture 07</a:t>
            </a:r>
            <a:endParaRPr b="1" i="0" sz="3200" u="none" cap="none" strike="noStrike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Practice</a:t>
            </a:r>
            <a:endParaRPr b="1" sz="3200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/>
          <p:nvPr/>
        </p:nvSpPr>
        <p:spPr>
          <a:xfrm>
            <a:off x="2871216" y="108401"/>
            <a:ext cx="5476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Example_01</a:t>
            </a:r>
            <a:endParaRPr/>
          </a:p>
        </p:txBody>
      </p:sp>
      <p:sp>
        <p:nvSpPr>
          <p:cNvPr id="171" name="Google Shape;171;p2"/>
          <p:cNvSpPr txBox="1"/>
          <p:nvPr/>
        </p:nvSpPr>
        <p:spPr>
          <a:xfrm>
            <a:off x="988143" y="619433"/>
            <a:ext cx="9483300" cy="55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p2"/>
          <p:cNvSpPr txBox="1"/>
          <p:nvPr/>
        </p:nvSpPr>
        <p:spPr>
          <a:xfrm>
            <a:off x="1696064" y="879744"/>
            <a:ext cx="10279500" cy="53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p2"/>
          <p:cNvSpPr txBox="1"/>
          <p:nvPr/>
        </p:nvSpPr>
        <p:spPr>
          <a:xfrm>
            <a:off x="1696065" y="879744"/>
            <a:ext cx="102795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Design a class </a:t>
            </a:r>
            <a:r>
              <a:rPr b="1" lang="en-US" sz="24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Point 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with two data members </a:t>
            </a:r>
            <a:r>
              <a:rPr b="1" lang="en-US" sz="24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x-cord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</a:t>
            </a:r>
            <a:r>
              <a:rPr b="1" lang="en-US" sz="24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y-cord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This class should have an arguments </a:t>
            </a: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constructor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setters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getters 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a </a:t>
            </a: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display 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function. 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Now create another class ― </a:t>
            </a: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Line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which contains two Points ― </a:t>
            </a: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startPoint 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― </a:t>
            </a: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endPoint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It should have a function that finds the </a:t>
            </a: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length 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 the line. 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Hint: formula is: sqrt((x2-x1)2 + (y2-y1)2) 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two line </a:t>
            </a: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objects 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</a:t>
            </a: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runner 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display the length of each line.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0b126d6e8c_0_9"/>
          <p:cNvSpPr txBox="1"/>
          <p:nvPr/>
        </p:nvSpPr>
        <p:spPr>
          <a:xfrm>
            <a:off x="2871216" y="108401"/>
            <a:ext cx="5476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Example_02</a:t>
            </a:r>
            <a:endParaRPr/>
          </a:p>
        </p:txBody>
      </p:sp>
      <p:sp>
        <p:nvSpPr>
          <p:cNvPr id="179" name="Google Shape;179;g30b126d6e8c_0_9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30b126d6e8c_0_9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30b126d6e8c_0_9"/>
          <p:cNvSpPr txBox="1"/>
          <p:nvPr/>
        </p:nvSpPr>
        <p:spPr>
          <a:xfrm>
            <a:off x="1696065" y="879744"/>
            <a:ext cx="10279500" cy="60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a class named </a:t>
            </a: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Pizza 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that stores information about a single pizza. It should contain the following:  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Private instance variables to store the </a:t>
            </a: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size 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 the pizza (either small, medium, or large), the number of cheese </a:t>
            </a: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toppings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the number of pepperoni toppings, and the number of ham toppings.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Constructor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(s) that set all of the instance variables. 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methods to </a:t>
            </a: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 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</a:t>
            </a: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 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instance variables. 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public method named </a:t>
            </a: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calcCost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 ) that returns a double that is the cost of the pizza. Pizza cost is determined by: 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Small: $10 + $2 per topping Medium: $12 + $2 per topping Large: $14 + $2 per topping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0b126d6e8c_0_17"/>
          <p:cNvSpPr txBox="1"/>
          <p:nvPr/>
        </p:nvSpPr>
        <p:spPr>
          <a:xfrm>
            <a:off x="2871216" y="108401"/>
            <a:ext cx="5476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Example_02</a:t>
            </a:r>
            <a:endParaRPr/>
          </a:p>
        </p:txBody>
      </p:sp>
      <p:sp>
        <p:nvSpPr>
          <p:cNvPr id="187" name="Google Shape;187;g30b126d6e8c_0_17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g30b126d6e8c_0_17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30b126d6e8c_0_17"/>
          <p:cNvSpPr txBox="1"/>
          <p:nvPr/>
        </p:nvSpPr>
        <p:spPr>
          <a:xfrm>
            <a:off x="1696065" y="879744"/>
            <a:ext cx="102795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method named </a:t>
            </a: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getDescription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 ) that returns a String containing the pizza size, quantity of each topping. 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Write test code to create several pizzas and output their descriptions. For example, a large pizza with one cheese, one pepperoni and two ham toppings should cost a total of $22. 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Now Create a </a:t>
            </a: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PizzaOrder 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 that allows up to three pizzas to be saved in an order. Each pizza saved should be a Pizza object. Create a method </a:t>
            </a: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calcTotal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 that returns the cost of order. 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the runner order two pizzas and return the total cost.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2023-02-07T06:17:31Z</dcterms:created>
  <dc:creator>Muhammad Fayez</dc:creator>
</cp:coreProperties>
</file>