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ptO2JdcarbYtCxgJu2J66BU/E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28cd0e6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3128cd0e67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28cd0e6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g3128cd0e67c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28cd0e67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3128cd0e67c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28cd0e67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3128cd0e67c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28cd0e6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3128cd0e67c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126d6e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0b126d6e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b126d6e8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0b126d6e8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b6bd32ef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0b6bd32ef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b6bd32ef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0b6bd32efb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b6bd32e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0b6bd32efb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28cd0e67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3128cd0e67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b6bd32ef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30b6bd32efb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b6bd32e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30b6bd32ef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0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4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3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3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35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1857376" y="250723"/>
            <a:ext cx="852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Polymorphism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7001943" y="2081587"/>
            <a:ext cx="2422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 1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28cd0e67c_0_28"/>
          <p:cNvSpPr txBox="1"/>
          <p:nvPr/>
        </p:nvSpPr>
        <p:spPr>
          <a:xfrm>
            <a:off x="2871229" y="108400"/>
            <a:ext cx="815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polymorphism (method overloading) in Java</a:t>
            </a:r>
            <a:endParaRPr b="1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g3128cd0e67c_0_28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g3128cd0e67c_0_28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3128cd0e67c_0_28"/>
          <p:cNvSpPr txBox="1"/>
          <p:nvPr/>
        </p:nvSpPr>
        <p:spPr>
          <a:xfrm>
            <a:off x="1696075" y="619425"/>
            <a:ext cx="10279500" cy="6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Calculator class demonstrating method overloading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Calculator 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Method to add two integers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int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(int a, int b)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a + b;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Overloaded method to add three integers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int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(int a, int b, int c)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a + b + c;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Main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Calculator calculator = new Calculator();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Using the add method for two integers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int result1 = calculator.add(10, 20);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System.out.println("Sum of two numbers: " + result1); // Output: Sum of two numbers: 30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Using the overloaded add method for three integers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int result2 = calculator.add(10, 20, 30);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System.out.println("Sum of three numbers: " + result2); // Output: Sum of three numbers: 60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28cd0e67c_0_36"/>
          <p:cNvSpPr txBox="1"/>
          <p:nvPr/>
        </p:nvSpPr>
        <p:spPr>
          <a:xfrm>
            <a:off x="2871229" y="108400"/>
            <a:ext cx="815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polymorphism (method overloading) in Java</a:t>
            </a:r>
            <a:endParaRPr b="1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g3128cd0e67c_0_36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3128cd0e67c_0_36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3128cd0e67c_0_36"/>
          <p:cNvSpPr txBox="1"/>
          <p:nvPr/>
        </p:nvSpPr>
        <p:spPr>
          <a:xfrm>
            <a:off x="1696065" y="879744"/>
            <a:ext cx="10279500" cy="52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Imagine you are building a ShapeCalculator application that can calculate the area of different shapes. The application should be able to: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Calculate the area of a circle when provided with the radius.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Calculate the area of a rectangle when provided with the width and height.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Write the ShapeCalculator class using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overloading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handle both scenarios. Explain how this approach improves the flexibility of your code.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28cd0e67c_0_44"/>
          <p:cNvSpPr txBox="1"/>
          <p:nvPr/>
        </p:nvSpPr>
        <p:spPr>
          <a:xfrm>
            <a:off x="2871229" y="108400"/>
            <a:ext cx="815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polymorphism (method overloading) in Java</a:t>
            </a:r>
            <a:endParaRPr b="1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2" name="Google Shape;252;g3128cd0e67c_0_44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3128cd0e67c_0_44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3128cd0e67c_0_44"/>
          <p:cNvSpPr txBox="1"/>
          <p:nvPr/>
        </p:nvSpPr>
        <p:spPr>
          <a:xfrm>
            <a:off x="1696075" y="619425"/>
            <a:ext cx="10279500" cy="6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ShapeCalculator class demonstrating method overloading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ShapeCalculator 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Method to calculate the area of a circle (πr^2)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double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calculateArea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(double radius)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Math.PI * radius * radius;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Overloaded method to calculate the area of a rectangle (width * height)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double 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calculateArea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(double width, double height)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width * height;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Main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ShapeCalculator shapeCalculator = new ShapeCalculator();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Using the calculateArea method for a circle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double circleArea = shapeCalculator.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calculateArea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(5.0);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System.out.println("Area of the circle: " + circleArea); // Output: Area of the circle: 78.53981633974483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Using the overloaded calculateArea method for a rectangle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double rectangleArea = shapeCalculator.</a:t>
            </a: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calculateArea</a:t>
            </a: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(4.0, 6.0);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System.out.println("Area of the rectangle: " + rectangleArea); // Output: Area of the rectangle: 24.0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28cd0e67c_0_52"/>
          <p:cNvSpPr txBox="1"/>
          <p:nvPr/>
        </p:nvSpPr>
        <p:spPr>
          <a:xfrm>
            <a:off x="2871229" y="108400"/>
            <a:ext cx="815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Dynamic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polymorphism (method overriding) in Java</a:t>
            </a:r>
            <a:endParaRPr b="1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g3128cd0e67c_0_5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g3128cd0e67c_0_5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3128cd0e67c_0_52"/>
          <p:cNvSpPr txBox="1"/>
          <p:nvPr/>
        </p:nvSpPr>
        <p:spPr>
          <a:xfrm>
            <a:off x="1696065" y="879744"/>
            <a:ext cx="10279500" cy="6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are developing a Zoo Management System that handles different types of animals. Each animal can make a unique sound. For example, a Dog barks, a Cat meows, and a Cow moos. The system should use a common method makeSound() to represent the sounds of all animals, but the actual sound produced should depend on the specific animal.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and implement a set of classes to represent the above scenario using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dynamic polymorphism (method overriding)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The Animal class should have a method makeSound(), which is overridden by each subclass (Dog, Cat, Cow). Demonstrate how dynamic polymorphism allows the program to call the appropriate makeSound() method based on the object type.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28cd0e67c_0_60"/>
          <p:cNvSpPr txBox="1"/>
          <p:nvPr/>
        </p:nvSpPr>
        <p:spPr>
          <a:xfrm>
            <a:off x="2871229" y="108400"/>
            <a:ext cx="815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Dynamic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polymorphism (method overriding) in Java</a:t>
            </a:r>
            <a:endParaRPr b="1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g3128cd0e67c_0_6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3128cd0e67c_0_6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3128cd0e67c_0_60"/>
          <p:cNvSpPr txBox="1"/>
          <p:nvPr/>
        </p:nvSpPr>
        <p:spPr>
          <a:xfrm>
            <a:off x="1696075" y="619425"/>
            <a:ext cx="10279500" cy="6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Base class Animal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Animal {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Method to be overridden by subclasses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makeSound()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System.out.println("Animal makes a sound");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Subclass Dog that overrides makeSound()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Dog extends Animal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@Override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makeSound()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System.out.println("Dog barks");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Subclass Cat that overrides makeSound()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Cat extends Animal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@Override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makeSound()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System.out.println("Cat meows");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g3128cd0e67c_0_60"/>
          <p:cNvSpPr/>
          <p:nvPr/>
        </p:nvSpPr>
        <p:spPr>
          <a:xfrm>
            <a:off x="6050600" y="897125"/>
            <a:ext cx="5821200" cy="57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Subclass Cow that overrides makeSound()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Cow extends Animal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@Override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makeSound()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System.out.println("Cow moos");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Zoo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Creating an array of Animal references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Animal[] animals = {new Dog(), new Cat(), new Cow()};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Using dynamic polymorphism to call the appropriate makeSound() method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 (Animal animal : animals) {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animal.makeSound(); // Output depends on the actual object type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b126d6e8c_0_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Polymorphism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0b126d6e8c_0_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30b126d6e8c_0_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30b126d6e8c_0_9"/>
          <p:cNvSpPr txBox="1"/>
          <p:nvPr/>
        </p:nvSpPr>
        <p:spPr>
          <a:xfrm>
            <a:off x="1696065" y="879744"/>
            <a:ext cx="10279500" cy="4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Polymorphism in Java allows objects to be treated as instances of their parent class rather than their actual class. It means "</a:t>
            </a:r>
            <a:r>
              <a:rPr b="1" lang="en-US" sz="24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many forms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."</a:t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Compile-time (Static) Polymorphism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Runtime (Dynamic) Polymorphism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b126d6e8c_0_17"/>
          <p:cNvSpPr txBox="1"/>
          <p:nvPr/>
        </p:nvSpPr>
        <p:spPr>
          <a:xfrm>
            <a:off x="1883950" y="108400"/>
            <a:ext cx="914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Polymorphism (Method Overloading)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0b126d6e8c_0_1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30b126d6e8c_0_1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30b126d6e8c_0_17"/>
          <p:cNvSpPr txBox="1"/>
          <p:nvPr/>
        </p:nvSpPr>
        <p:spPr>
          <a:xfrm>
            <a:off x="1696075" y="737625"/>
            <a:ext cx="102795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Polymorphism occurs when multiple methods have the same name but different parameters (method overloading).</a:t>
            </a:r>
            <a:endParaRPr b="1"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Calculator 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Method for adding two integers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</a:t>
            </a:r>
            <a:r>
              <a:rPr lang="en-US" sz="17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(int a, int b)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a + b;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Overloaded method for adding three integers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</a:t>
            </a:r>
            <a:r>
              <a:rPr lang="en-US" sz="17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(int a, int b, int c)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a + b + c;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Main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Calculator calc = new Calculator();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System.out.println(calc.add(5, 10)); // Output: 15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System.out.println(calc.add(5, 10, 15)); // Output: 30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b6bd32efb_0_10"/>
          <p:cNvSpPr txBox="1"/>
          <p:nvPr/>
        </p:nvSpPr>
        <p:spPr>
          <a:xfrm>
            <a:off x="1696074" y="108400"/>
            <a:ext cx="9328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Dynamic Polymorphism (Method Overriding)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0b6bd32efb_0_1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30b6bd32efb_0_1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30b6bd32efb_0_10"/>
          <p:cNvSpPr txBox="1"/>
          <p:nvPr/>
        </p:nvSpPr>
        <p:spPr>
          <a:xfrm>
            <a:off x="1696065" y="879744"/>
            <a:ext cx="102795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Dynamic Polymorphism occurs when a subclass provides a specific implementation of a method already defined in its superclass (method overriding).</a:t>
            </a:r>
            <a:endParaRPr b="1"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 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</a:t>
            </a:r>
            <a:r>
              <a:rPr b="1" lang="en-US" sz="17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makeSound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System.out.println("Animal makes a sound");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Dog 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extends </a:t>
            </a:r>
            <a:r>
              <a:rPr b="1"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Animal 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@Override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</a:t>
            </a:r>
            <a:r>
              <a:rPr b="1" lang="en-US" sz="17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makeSound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System.out.println("Dog barks");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Main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Animal myAnimal = new Dog(); // Animal reference but Dog object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myAnimal.makeSound(); // Output: Dog barks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b6bd32efb_0_19"/>
          <p:cNvSpPr txBox="1"/>
          <p:nvPr/>
        </p:nvSpPr>
        <p:spPr>
          <a:xfrm>
            <a:off x="2871229" y="108400"/>
            <a:ext cx="815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Benefits of Polymorphism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0b6bd32efb_0_1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30b6bd32efb_0_1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30b6bd32efb_0_19"/>
          <p:cNvSpPr txBox="1"/>
          <p:nvPr/>
        </p:nvSpPr>
        <p:spPr>
          <a:xfrm>
            <a:off x="1696065" y="879744"/>
            <a:ext cx="10279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Reusability</a:t>
            </a: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Allows for writing more generic and reusable code.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Flexibility</a:t>
            </a: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Easily extensible and supports method overriding.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Maintainability</a:t>
            </a:r>
            <a:r>
              <a:rPr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easier to maintain and update code, as it reduces the need for conditionals.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b6bd32efb_0_30"/>
          <p:cNvSpPr txBox="1"/>
          <p:nvPr/>
        </p:nvSpPr>
        <p:spPr>
          <a:xfrm>
            <a:off x="2871229" y="108400"/>
            <a:ext cx="815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Real-World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0b6bd32efb_0_3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30b6bd32efb_0_3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30b6bd32efb_0_30"/>
          <p:cNvSpPr txBox="1"/>
          <p:nvPr/>
        </p:nvSpPr>
        <p:spPr>
          <a:xfrm>
            <a:off x="1696065" y="879744"/>
            <a:ext cx="102795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Think of a Shape class that can represent different shapes like Circle, Rectangle, and Triangle. Each subclass overrides the draw() method.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28cd0e67c_0_16"/>
          <p:cNvSpPr txBox="1"/>
          <p:nvPr/>
        </p:nvSpPr>
        <p:spPr>
          <a:xfrm>
            <a:off x="2871229" y="108400"/>
            <a:ext cx="815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Real-World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128cd0e67c_0_16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3128cd0e67c_0_16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3128cd0e67c_0_16"/>
          <p:cNvSpPr txBox="1"/>
          <p:nvPr/>
        </p:nvSpPr>
        <p:spPr>
          <a:xfrm>
            <a:off x="1696065" y="879744"/>
            <a:ext cx="102795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Shape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draw()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System.out.println("Drawing a shape");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Circle extends Shape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@Override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draw()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System.out.println("Drawing a circle");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Rectangle extends Shape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@Override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draw()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System.out.println("Drawing a rectangle");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g3128cd0e67c_0_16"/>
          <p:cNvSpPr/>
          <p:nvPr/>
        </p:nvSpPr>
        <p:spPr>
          <a:xfrm>
            <a:off x="6409450" y="1435400"/>
            <a:ext cx="6329700" cy="398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Main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7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Shape 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shape1 = new Circle();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US" sz="17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Shape 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shape2 = new Rectangle();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shape1.draw(); // Output: Drawing a circle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shape2.draw(); // Output: Drawing a rectangle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b6bd32efb_0_39"/>
          <p:cNvSpPr txBox="1"/>
          <p:nvPr/>
        </p:nvSpPr>
        <p:spPr>
          <a:xfrm>
            <a:off x="1696074" y="108400"/>
            <a:ext cx="9328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Key Differences Between Method Overloading and Method Overriding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0b6bd32efb_0_3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30b6bd32efb_0_3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2" name="Google Shape;222;g30b6bd32efb_0_39"/>
          <p:cNvSpPr txBox="1"/>
          <p:nvPr/>
        </p:nvSpPr>
        <p:spPr>
          <a:xfrm>
            <a:off x="1696075" y="1385550"/>
            <a:ext cx="10279500" cy="4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Overloading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Occurs within the same class.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Different method signatures (different parameters).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Resolved at compile time.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Overriding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Occurs in a subclass.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Same method signature (same name and parameters).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Resolved at runtime.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b6bd32efb_0_48"/>
          <p:cNvSpPr txBox="1"/>
          <p:nvPr/>
        </p:nvSpPr>
        <p:spPr>
          <a:xfrm>
            <a:off x="2871229" y="108400"/>
            <a:ext cx="8153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 polymorphism (method overloading) in Java</a:t>
            </a:r>
            <a:endParaRPr b="1" i="0" sz="2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30b6bd32efb_0_48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30b6bd32efb_0_48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g30b6bd32efb_0_48"/>
          <p:cNvSpPr txBox="1"/>
          <p:nvPr/>
        </p:nvSpPr>
        <p:spPr>
          <a:xfrm>
            <a:off x="1696065" y="879744"/>
            <a:ext cx="10279500" cy="4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software company is developing a Calculator application that can perform basic arithmetic operations. The company wants to implement the addition feature in such a way that: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Calculator can add two integers.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Calculator can also add three integers.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and implement the Calculator class using </a:t>
            </a: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method overloading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achieve this functionality. Describe how method overloading is used to handle these different scenarios.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2023-02-07T06:17:31Z</dcterms:created>
  <dc:creator>Muhammad Fayez</dc:creator>
</cp:coreProperties>
</file>