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8RzXg2LMALMS2aCOZonOZDdYX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CenturyGothic-bold.fntdata"/><Relationship Id="rId6" Type="http://schemas.openxmlformats.org/officeDocument/2006/relationships/slide" Target="slides/slide2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39aa9c163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g3139aa9c163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39aa9c163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3139aa9c163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39aa9c163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0" name="Google Shape;250;g3139aa9c163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39aa9c163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3139aa9c163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b126d6e8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30b126d6e8c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39aa9c16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3139aa9c163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39aa9c16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3139aa9c16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39aa9c16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2" name="Google Shape;192;g3139aa9c163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39aa9c16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0" name="Google Shape;200;g3139aa9c163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39aa9c16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8" name="Google Shape;208;g3139aa9c163_0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39aa9c16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3139aa9c163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139aa9c16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3139aa9c163_0_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6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36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5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4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6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6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4" name="Google Shape;114;p46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6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6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4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6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7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7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24" name="Google Shape;124;p4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8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8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1" name="Google Shape;131;p48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32" name="Google Shape;132;p4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4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48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48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9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9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1" name="Google Shape;141;p49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2" name="Google Shape;142;p4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9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9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50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49" name="Google Shape;149;p5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1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1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56" name="Google Shape;156;p5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5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5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7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7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8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9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3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9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9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1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41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6" name="Google Shape;76;p41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41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4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2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4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3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3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43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2" name="Google Shape;92;p4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4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4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44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4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4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4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5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35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35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9;p35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35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35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5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35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35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35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5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5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5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" name="Google Shape;19;p35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35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5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5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5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5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5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5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5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5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5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5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5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" name="Google Shape;32;p35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5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35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5" name="Google Shape;35;p3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6" name="Google Shape;36;p3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7" name="Google Shape;37;p3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/>
        </p:nvSpPr>
        <p:spPr>
          <a:xfrm>
            <a:off x="1857376" y="250723"/>
            <a:ext cx="852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Interfaces in Java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 txBox="1"/>
          <p:nvPr/>
        </p:nvSpPr>
        <p:spPr>
          <a:xfrm>
            <a:off x="7001943" y="2081587"/>
            <a:ext cx="24222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Lecture </a:t>
            </a: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12</a:t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2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39aa9c163_0_77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Scenario-Based Question on Interfaces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3139aa9c163_0_77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g3139aa9c163_0_77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g3139aa9c163_0_77"/>
          <p:cNvSpPr txBox="1"/>
          <p:nvPr/>
        </p:nvSpPr>
        <p:spPr>
          <a:xfrm>
            <a:off x="1696075" y="988725"/>
            <a:ext cx="10279500" cy="53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 are tasked with designing a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 Automation System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that controls various devices like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Lights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Fans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and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Air Conditioners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Each device can be turned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b="1"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off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but the specific way each device operates may differ. You need to create a system where new devices can be added in the future without changing the existing code.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Question:</a:t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Design an interface </a:t>
            </a:r>
            <a:r>
              <a:rPr lang="en-US" sz="22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Device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with methods </a:t>
            </a:r>
            <a:r>
              <a:rPr lang="en-US" sz="22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turnOn()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lang="en-US" sz="22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turnOff()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Create classes </a:t>
            </a:r>
            <a:r>
              <a:rPr lang="en-US" sz="22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Light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</a:t>
            </a:r>
            <a:r>
              <a:rPr lang="en-US" sz="22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Fan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and </a:t>
            </a:r>
            <a:r>
              <a:rPr lang="en-US" sz="22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AirConditioner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that implement the </a:t>
            </a:r>
            <a:r>
              <a:rPr lang="en-US" sz="22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Device</a:t>
            </a:r>
            <a:r>
              <a:rPr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interface. Demonstrate how the system can control all devices through the interface, ensuring loose coupling and flexibility for future additions.</a:t>
            </a:r>
            <a:endParaRPr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139aa9c163_0_88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Scenario-Based Question on Interfaces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3139aa9c163_0_88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6" name="Google Shape;246;g3139aa9c163_0_88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7" name="Google Shape;247;g3139aa9c163_0_88"/>
          <p:cNvSpPr txBox="1"/>
          <p:nvPr/>
        </p:nvSpPr>
        <p:spPr>
          <a:xfrm>
            <a:off x="1696075" y="988725"/>
            <a:ext cx="10279500" cy="6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Define the interface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 </a:t>
            </a: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Device {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turnOn();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turnOff();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Light class implementing Device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</a:t>
            </a:r>
            <a:r>
              <a:rPr b="1" lang="en-US" sz="15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Light </a:t>
            </a: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implements Device {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void turnOn() {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System.out.println("Light is turned ON");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void turnOff() {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System.out.println("Light is turned OFF");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Fan class implementing Device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</a:t>
            </a:r>
            <a:r>
              <a:rPr b="1" lang="en-US" sz="15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Fan </a:t>
            </a: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implements Device {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void turnOn() {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System.out.println("Fan is turned ON");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endParaRPr b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39aa9c163_0_97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Scenario-Based Question on Interfaces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3139aa9c163_0_97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4" name="Google Shape;254;g3139aa9c163_0_97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5" name="Google Shape;255;g3139aa9c163_0_97"/>
          <p:cNvSpPr txBox="1"/>
          <p:nvPr/>
        </p:nvSpPr>
        <p:spPr>
          <a:xfrm>
            <a:off x="1696075" y="988725"/>
            <a:ext cx="102795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</a:t>
            </a: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public void turnOff() {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System.out.println("Fan is turned OFF");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AirConditioner class implementing Device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</a:t>
            </a:r>
            <a:r>
              <a:rPr b="1" lang="en-US" sz="1500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AirConditioner </a:t>
            </a: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implements Device {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void turnOn() {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System.out.println("Air Conditioner is turned ON");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void turnOff() {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System.out.println("Air Conditioner is turned OFF");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139aa9c163_0_104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Scenario-Based Question on Interfaces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3139aa9c163_0_104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g3139aa9c163_0_104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3" name="Google Shape;263;g3139aa9c163_0_104"/>
          <p:cNvSpPr txBox="1"/>
          <p:nvPr/>
        </p:nvSpPr>
        <p:spPr>
          <a:xfrm>
            <a:off x="1696075" y="988725"/>
            <a:ext cx="10279500" cy="66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Main class to demonstrate the system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HomeAutomation 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main</a:t>
            </a: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(String[] args) {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// Creating objects of different devices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Device light = new Light();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Device fan = new Fan();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Device airConditioner = new AirConditioner();</a:t>
            </a:r>
            <a:endParaRPr b="1"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// Controlling devices through the interface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light.turnOn();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light.turnOff();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fan.turnOn();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fan.turnOff();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airConditioner.turnOn();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airConditioner.turnOff();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b126d6e8c_0_9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 to </a:t>
            </a: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30b126d6e8c_0_9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2" name="Google Shape;172;g30b126d6e8c_0_9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g30b126d6e8c_0_9"/>
          <p:cNvSpPr txBox="1"/>
          <p:nvPr/>
        </p:nvSpPr>
        <p:spPr>
          <a:xfrm>
            <a:off x="1696065" y="879744"/>
            <a:ext cx="102795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Definition</a:t>
            </a: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b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 </a:t>
            </a:r>
            <a:r>
              <a:rPr b="1"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</a:t>
            </a: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 Java is a reference type, similar to a class, that contains </a:t>
            </a:r>
            <a:r>
              <a:rPr b="1"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abstract methods</a:t>
            </a: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(methods without a body).</a:t>
            </a: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Purpose</a:t>
            </a: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achieve </a:t>
            </a:r>
            <a:r>
              <a:rPr b="1"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abstraction</a:t>
            </a: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Char char="●"/>
            </a:pPr>
            <a:r>
              <a:rPr lang="en-US" sz="2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 provide a contract that must be followed by any class that implements the interface.</a:t>
            </a:r>
            <a:endParaRPr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39aa9c163_0_3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Key Features of Interfaces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139aa9c163_0_3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3139aa9c163_0_3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3139aa9c163_0_3"/>
          <p:cNvSpPr txBox="1"/>
          <p:nvPr/>
        </p:nvSpPr>
        <p:spPr>
          <a:xfrm>
            <a:off x="1696065" y="879744"/>
            <a:ext cx="102795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entury Gothic"/>
              <a:buChar char="●"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Contains </a:t>
            </a:r>
            <a:r>
              <a:rPr b="1"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abstract methods</a:t>
            </a: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(from Java 8, can have default and static methods).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entury Gothic"/>
              <a:buChar char="●"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class can </a:t>
            </a:r>
            <a:r>
              <a:rPr b="1"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 multiple interfaces</a:t>
            </a: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entury Gothic"/>
              <a:buChar char="●"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Interfaces cannot have instance variables, only constants (public static final).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873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entury Gothic"/>
              <a:buChar char="●"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Provides </a:t>
            </a:r>
            <a:r>
              <a:rPr b="1"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multiple inheritance</a:t>
            </a: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capabilities.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39aa9c163_0_12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Interfaces Syntax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3139aa9c163_0_12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3139aa9c163_0_12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3139aa9c163_0_12"/>
          <p:cNvSpPr txBox="1"/>
          <p:nvPr/>
        </p:nvSpPr>
        <p:spPr>
          <a:xfrm>
            <a:off x="1696065" y="879744"/>
            <a:ext cx="10279500" cy="6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rgbClr val="99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 </a:t>
            </a: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InterfaceName {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</a:t>
            </a:r>
            <a:r>
              <a:rPr lang="en-US" sz="25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// Abstract method</a:t>
            </a:r>
            <a:endParaRPr sz="25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methodName();</a:t>
            </a:r>
            <a:endParaRPr sz="250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Default method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default void defaultMethod() {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System.out.println("Default method in interface");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// Static method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static void staticMethod() {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System.out.println("Static method in interface");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39aa9c163_0_20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Implementing an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g3139aa9c163_0_20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3139aa9c163_0_20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3139aa9c163_0_20"/>
          <p:cNvSpPr txBox="1"/>
          <p:nvPr/>
        </p:nvSpPr>
        <p:spPr>
          <a:xfrm>
            <a:off x="1696065" y="879744"/>
            <a:ext cx="102795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 Animal {</a:t>
            </a:r>
            <a:endParaRPr b="1"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makeSound();  // Abstract method</a:t>
            </a:r>
            <a:endParaRPr b="1"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b="1"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Dog implements Animal {</a:t>
            </a:r>
            <a:endParaRPr b="1"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void makeSound() {</a:t>
            </a:r>
            <a:endParaRPr b="1"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System.out.println("Dog barks");</a:t>
            </a:r>
            <a:endParaRPr b="1"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b="1"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b="1"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500">
              <a:solidFill>
                <a:srgbClr val="99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500">
              <a:solidFill>
                <a:srgbClr val="99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39aa9c163_0_29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Real-Life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3139aa9c163_0_29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3139aa9c163_0_29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3139aa9c163_0_29"/>
          <p:cNvSpPr txBox="1"/>
          <p:nvPr/>
        </p:nvSpPr>
        <p:spPr>
          <a:xfrm>
            <a:off x="1696065" y="879744"/>
            <a:ext cx="102795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Scenario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Payment System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US" sz="27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PaymentGateway</a:t>
            </a:r>
            <a:endParaRPr sz="2700">
              <a:solidFill>
                <a:srgbClr val="18803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○"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Defines a contract for payment processing.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Implementing Classes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○"/>
            </a:pPr>
            <a:r>
              <a:rPr lang="en-US" sz="27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CreditCardPayment</a:t>
            </a:r>
            <a:endParaRPr sz="2700">
              <a:solidFill>
                <a:srgbClr val="18803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Char char="○"/>
            </a:pPr>
            <a:r>
              <a:rPr lang="en-US" sz="2700">
                <a:solidFill>
                  <a:srgbClr val="18803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PayPalPayment</a:t>
            </a:r>
            <a:endParaRPr sz="2700">
              <a:solidFill>
                <a:srgbClr val="18803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39aa9c163_0_38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Real-Life 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139aa9c163_0_38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3139aa9c163_0_38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3" name="Google Shape;213;g3139aa9c163_0_38"/>
          <p:cNvSpPr txBox="1"/>
          <p:nvPr/>
        </p:nvSpPr>
        <p:spPr>
          <a:xfrm>
            <a:off x="1696075" y="693400"/>
            <a:ext cx="10279500" cy="6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interface 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PaymentGateway {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void processPayment(double amount);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CreditCardPayment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implements </a:t>
            </a:r>
            <a:r>
              <a:rPr lang="en-US" sz="1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PaymentGateway 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void processPayment(double amount) {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System.out.println("Processing credit card payment of $" + amount);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 PayPalPayment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implements </a:t>
            </a:r>
            <a:r>
              <a:rPr lang="en-US" sz="1600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PaymentGateway 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void processPayment(double amount) {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System.out.println("Processing PayPal payment of $" + amount);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public class PaymentDemo {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public static void main(String[] args) {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PaymentGateway 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payment1 = new CreditCardPayment();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payment1.processPayment(100.00);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r>
              <a:rPr b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PaymentGateway </a:t>
            </a: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payment2 = new PayPalPayment();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payment2.processPayment(200.00);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}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}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39aa9c163_0_46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Advantages of Interfaces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3139aa9c163_0_46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g3139aa9c163_0_46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1" name="Google Shape;221;g3139aa9c163_0_46"/>
          <p:cNvSpPr txBox="1"/>
          <p:nvPr/>
        </p:nvSpPr>
        <p:spPr>
          <a:xfrm>
            <a:off x="1696075" y="988725"/>
            <a:ext cx="102795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Achieves </a:t>
            </a: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abstraction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Supports </a:t>
            </a: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multiple inheritances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Promotes </a:t>
            </a: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loose coupling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4000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●"/>
            </a:pP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Provides a </a:t>
            </a:r>
            <a:r>
              <a:rPr b="1"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contract</a:t>
            </a:r>
            <a:r>
              <a:rPr lang="en-US" sz="2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for implementing classes.</a:t>
            </a:r>
            <a:endParaRPr sz="2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39aa9c163_0_57"/>
          <p:cNvSpPr txBox="1"/>
          <p:nvPr/>
        </p:nvSpPr>
        <p:spPr>
          <a:xfrm>
            <a:off x="2871229" y="108400"/>
            <a:ext cx="80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rgbClr val="0020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Interfaces vs Abstract Classes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3139aa9c163_0_57"/>
          <p:cNvSpPr txBox="1"/>
          <p:nvPr/>
        </p:nvSpPr>
        <p:spPr>
          <a:xfrm>
            <a:off x="988143" y="619433"/>
            <a:ext cx="948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8" name="Google Shape;228;g3139aa9c163_0_57"/>
          <p:cNvSpPr txBox="1"/>
          <p:nvPr/>
        </p:nvSpPr>
        <p:spPr>
          <a:xfrm>
            <a:off x="1696064" y="879744"/>
            <a:ext cx="1027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g3139aa9c163_0_57"/>
          <p:cNvSpPr txBox="1"/>
          <p:nvPr/>
        </p:nvSpPr>
        <p:spPr>
          <a:xfrm>
            <a:off x="1696075" y="988725"/>
            <a:ext cx="1027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30" name="Google Shape;230;g3139aa9c163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8200" y="1048525"/>
            <a:ext cx="7838661" cy="522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3139aa9c163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550" y="1435400"/>
            <a:ext cx="3390900" cy="134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2023-02-07T06:17:31Z</dcterms:created>
  <dc:creator>Muhammad Fayez</dc:creator>
</cp:coreProperties>
</file>