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6AaPa/3JbKiNNXvR4apUwfQ7b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39aa9c16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3139aa9c163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39aa9c1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3139aa9c163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39aa9c16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3139aa9c163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492731b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31492731b4d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492731b4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31492731b4d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492731b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31492731b4d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492731b4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31492731b4d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492731b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31492731b4d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492731b4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g31492731b4d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b126d6e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30b126d6e8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39aa9c16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3139aa9c16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39aa9c1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3139aa9c16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39aa9c1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3139aa9c16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39aa9c16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3139aa9c163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39aa9c16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3139aa9c16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39aa9c1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3139aa9c163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39aa9c1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3139aa9c163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7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4" name="Google Shape;124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p4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p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9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p49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2" name="Google Shape;142;p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0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9" name="Google Shape;149;p5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1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1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41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41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4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4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5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3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3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3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3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3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35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3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5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1857376" y="250723"/>
            <a:ext cx="8524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Array List and Generics in Java</a:t>
            </a:r>
            <a:endParaRPr b="1" sz="3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3119996" y="2081575"/>
            <a:ext cx="8682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Lecture 1</a:t>
            </a: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sz="32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Simplifying Data Management with Real-Life Examples</a:t>
            </a:r>
            <a:endParaRPr b="1" sz="32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39aa9c163_0_88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List and Generics Combined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3139aa9c163_0_88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3139aa9c163_0_88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g3139aa9c163_0_88"/>
          <p:cNvSpPr txBox="1"/>
          <p:nvPr/>
        </p:nvSpPr>
        <p:spPr>
          <a:xfrm>
            <a:off x="1696075" y="988725"/>
            <a:ext cx="10279500" cy="6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●"/>
            </a:pPr>
            <a:r>
              <a:rPr b="1" lang="en-US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Managing a mixed library of books and magazines.</a:t>
            </a:r>
            <a:endParaRPr b="1"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●"/>
            </a:pPr>
            <a:r>
              <a:rPr b="1" lang="en-US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generics to handle different media types.</a:t>
            </a:r>
            <a:endParaRPr b="1"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java.util.ArrayList;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</a:t>
            </a:r>
            <a:r>
              <a:rPr b="1" lang="en-US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Library</a:t>
            </a: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&lt;T&gt; {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ArrayList&lt;T&gt; items = new ArrayList&lt;&gt;();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void addItem(T item) {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items.add(item);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void displayItems() {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System.out.println("Library Items: " + items);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LibrarySystem {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Library&lt;String&gt; library = new Library&lt;&gt;();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library.addItem("Book: Java Programming");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library.addItem("Magazine: Tech Today");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library.displayItems();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39aa9c163_0_97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3139aa9c163_0_97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g3139aa9c163_0_97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3139aa9c163_0_97"/>
          <p:cNvSpPr txBox="1"/>
          <p:nvPr/>
        </p:nvSpPr>
        <p:spPr>
          <a:xfrm>
            <a:off x="1696075" y="988725"/>
            <a:ext cx="102795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ArrayList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Ideal for dynamic data management.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Generics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Enhances flexibility and type safety.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Both concepts simplify real-life programming scenarios like managing students, shopping carts, and libraries.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39aa9c163_0_104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Scenario-Based Question on Interfaces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3139aa9c163_0_104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3139aa9c163_0_104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3139aa9c163_0_104"/>
          <p:cNvSpPr txBox="1"/>
          <p:nvPr/>
        </p:nvSpPr>
        <p:spPr>
          <a:xfrm>
            <a:off x="1748325" y="693400"/>
            <a:ext cx="102795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are tasked with developing an inventory management system for a small grocery store. The system should maintain a list of products, each having </a:t>
            </a:r>
            <a:r>
              <a:rPr b="1"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name, price, and quantity</a:t>
            </a: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Since the store sells various types of </a:t>
            </a:r>
            <a:r>
              <a:rPr b="1"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products</a:t>
            </a: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the system should handle these products dynamically and allow the owner to: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AutoNum type="arabicPeriod"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new products to the inventory.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AutoNum type="arabicPeriod"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the list of all products.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AutoNum type="arabicPeriod"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 for a product by its name.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achieve this, you need to use an </a:t>
            </a:r>
            <a:r>
              <a:rPr b="1" lang="en-US" sz="19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ArrayList</a:t>
            </a:r>
            <a:r>
              <a:rPr b="1"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Generics to store the product details.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Tasks: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generic </a:t>
            </a:r>
            <a:r>
              <a:rPr lang="en-US" sz="19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</a:t>
            </a: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class with fields for the product name, price, and quantity.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AutoNum type="arabicPeriod"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methods to add products, display the list of products, and search for a product by its name.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AutoNum type="arabicPeriod"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a main program to demonstrate the functionality by adding at least three products and searching for one of them.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492731b4d_0_32"/>
          <p:cNvSpPr txBox="1"/>
          <p:nvPr/>
        </p:nvSpPr>
        <p:spPr>
          <a:xfrm>
            <a:off x="1913850" y="108400"/>
            <a:ext cx="89910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generic </a:t>
            </a:r>
            <a:r>
              <a:rPr b="1" lang="en-US" sz="18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class with fields for the product name, price, and quantity.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31492731b4d_0_32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31492731b4d_0_32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g31492731b4d_0_32"/>
          <p:cNvSpPr txBox="1"/>
          <p:nvPr/>
        </p:nvSpPr>
        <p:spPr>
          <a:xfrm>
            <a:off x="1696075" y="988725"/>
            <a:ext cx="10279500" cy="6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java.util.ArrayList;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java.util.Scanner;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41B4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Generic Product class</a:t>
            </a:r>
            <a:endParaRPr sz="1800">
              <a:solidFill>
                <a:srgbClr val="741B4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String name;</a:t>
            </a:r>
            <a:endParaRPr sz="1800">
              <a:solidFill>
                <a:srgbClr val="2012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double price;</a:t>
            </a:r>
            <a:endParaRPr sz="1800">
              <a:solidFill>
                <a:srgbClr val="2012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int quantity;</a:t>
            </a:r>
            <a:endParaRPr sz="1800">
              <a:solidFill>
                <a:srgbClr val="20124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Product(String name, double price, int quantity) 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this.name = name;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this.price = price;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this.quantity = quantity;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492731b4d_0_62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31492731b4d_0_62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g31492731b4d_0_62"/>
          <p:cNvSpPr txBox="1"/>
          <p:nvPr/>
        </p:nvSpPr>
        <p:spPr>
          <a:xfrm>
            <a:off x="1696075" y="239225"/>
            <a:ext cx="10279500" cy="9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getName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name;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double </a:t>
            </a: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getPrice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price;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int </a:t>
            </a: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getQuantity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quantity;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@Override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toString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"Product{" +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"name='" + name + '\'' +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", price=" + price +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", quantity=" + quantity +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'}';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492731b4d_0_39"/>
          <p:cNvSpPr txBox="1"/>
          <p:nvPr/>
        </p:nvSpPr>
        <p:spPr>
          <a:xfrm>
            <a:off x="1913850" y="108400"/>
            <a:ext cx="89910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methods to add products, display the list of products, and search for a product by its name.</a:t>
            </a:r>
            <a:endParaRPr b="1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31492731b4d_0_3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31492731b4d_0_3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31492731b4d_0_39"/>
          <p:cNvSpPr txBox="1"/>
          <p:nvPr/>
        </p:nvSpPr>
        <p:spPr>
          <a:xfrm>
            <a:off x="1696075" y="988725"/>
            <a:ext cx="10279500" cy="5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GroceryStoreInventory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ArrayList&lt;Product&gt; inventory = new ArrayList&lt;&gt;();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Method to add a new product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void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addProduct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(Product product) 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inventory.add(product);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Method to display all products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void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displayProducts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System.out.println("Inventory:");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8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(Product product : inventory) 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System.out.println(product);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492731b4d_0_70"/>
          <p:cNvSpPr txBox="1"/>
          <p:nvPr/>
        </p:nvSpPr>
        <p:spPr>
          <a:xfrm>
            <a:off x="2871229" y="108400"/>
            <a:ext cx="80337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Implement methods to add products, display the list of products, and search for a product by its name.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82" name="Google Shape;282;g31492731b4d_0_7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31492731b4d_0_7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g31492731b4d_0_70"/>
          <p:cNvSpPr txBox="1"/>
          <p:nvPr/>
        </p:nvSpPr>
        <p:spPr>
          <a:xfrm>
            <a:off x="1696075" y="988725"/>
            <a:ext cx="10279500" cy="5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Method to search for a product by name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</a:t>
            </a:r>
            <a:r>
              <a:rPr b="1" lang="en-US" sz="1800">
                <a:solidFill>
                  <a:srgbClr val="351C7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searchProduct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(String name)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boolean found = false;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800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(Product product : inventory)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if (product.getName().equalsIgnoreCase(name)) 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System.out.println("Product found: " + product);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found = true;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break;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if (!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found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System.out.println("Product not found.");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492731b4d_0_77"/>
          <p:cNvSpPr txBox="1"/>
          <p:nvPr/>
        </p:nvSpPr>
        <p:spPr>
          <a:xfrm>
            <a:off x="2871229" y="108400"/>
            <a:ext cx="80337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Implement methods to add products, display the list of products, and search for a product by its name.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90" name="Google Shape;290;g31492731b4d_0_77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31492731b4d_0_77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31492731b4d_0_77"/>
          <p:cNvSpPr txBox="1"/>
          <p:nvPr/>
        </p:nvSpPr>
        <p:spPr>
          <a:xfrm>
            <a:off x="1696075" y="988725"/>
            <a:ext cx="10279500" cy="5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Method to search for a product by name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searchProduct(String name)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boolean found = false;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800">
                <a:solidFill>
                  <a:srgbClr val="20124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(Product product : inventory)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if (product.getName().equalsIgnoreCase(name)) 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System.out.println("Product found: " + product);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found = true;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break;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if (!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found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System.out.println("Product not found.");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492731b4d_0_53"/>
          <p:cNvSpPr txBox="1"/>
          <p:nvPr/>
        </p:nvSpPr>
        <p:spPr>
          <a:xfrm>
            <a:off x="1963700" y="108400"/>
            <a:ext cx="89412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a main program to demonstrate the functionality by adding at least three products and searching for one of them.</a:t>
            </a:r>
            <a:endParaRPr b="1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g31492731b4d_0_53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31492731b4d_0_53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g31492731b4d_0_53"/>
          <p:cNvSpPr txBox="1"/>
          <p:nvPr/>
        </p:nvSpPr>
        <p:spPr>
          <a:xfrm>
            <a:off x="1696075" y="988725"/>
            <a:ext cx="10279500" cy="7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</a:t>
            </a: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(String[] args) {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GroceryStoreInventory </a:t>
            </a:r>
            <a:r>
              <a:rPr b="1" lang="en-US" sz="1500">
                <a:solidFill>
                  <a:srgbClr val="99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store </a:t>
            </a: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new GroceryStoreInventory();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Adding sample products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store.</a:t>
            </a: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addProduct</a:t>
            </a: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(new Product("Apple", 0.5, 100));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store.addProduct(new Product("Bread", 1.5, 50));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store.addProduct(new Product("Milk", 0.9, 30));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Displaying all products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store.displayProducts();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Searching for a product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Scanner scanner = new Scanner(System.in);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System.out.print("Enter the product name to search: ");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String productName = scanner.nextLine();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store.searchProduct(productName);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b126d6e8c_0_9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Array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0b126d6e8c_0_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30b126d6e8c_0_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30b126d6e8c_0_9"/>
          <p:cNvSpPr txBox="1"/>
          <p:nvPr/>
        </p:nvSpPr>
        <p:spPr>
          <a:xfrm>
            <a:off x="1696065" y="879744"/>
            <a:ext cx="102795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dynamic array that can grow as needed, part of the </a:t>
            </a:r>
            <a:r>
              <a:rPr lang="en-US" sz="27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java.util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package.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Resizable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Provides random access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Maintains insertion order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Allows duplicate elements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39aa9c163_0_3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List vs. 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139aa9c163_0_3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3139aa9c163_0_3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3139aa9c163_0_3"/>
          <p:cNvSpPr txBox="1"/>
          <p:nvPr/>
        </p:nvSpPr>
        <p:spPr>
          <a:xfrm>
            <a:off x="1696065" y="879744"/>
            <a:ext cx="10279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</a:t>
            </a:r>
            <a:r>
              <a:rPr b="1" lang="en-US" sz="2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	                           Array List</a:t>
            </a:r>
            <a:endParaRPr b="1" sz="26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Char char="●"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Fixed size	                      Dynamic size</a:t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Char char="●"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store primitives	       Can only store objects</a:t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Char char="●"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built-in methods	       Rich set of methods</a:t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39aa9c163_0_12"/>
          <p:cNvSpPr txBox="1"/>
          <p:nvPr/>
        </p:nvSpPr>
        <p:spPr>
          <a:xfrm>
            <a:off x="2871229" y="108400"/>
            <a:ext cx="8033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List Daily Life Example: Student Attendance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139aa9c163_0_12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3139aa9c163_0_12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3139aa9c163_0_12"/>
          <p:cNvSpPr txBox="1"/>
          <p:nvPr/>
        </p:nvSpPr>
        <p:spPr>
          <a:xfrm>
            <a:off x="1696065" y="879744"/>
            <a:ext cx="10279500" cy="7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class has a varying number of students.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●"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an </a:t>
            </a:r>
            <a:r>
              <a:rPr b="1" lang="en-US" sz="24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ArrayList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dynamically manage attendance.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java.util.ArrayList;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Attendance {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2400">
                <a:solidFill>
                  <a:srgbClr val="99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ArrayList&lt;String&gt; students = new ArrayList&lt;&gt;();</a:t>
            </a:r>
            <a:endParaRPr b="1" sz="2400">
              <a:solidFill>
                <a:srgbClr val="99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students.add("John");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students.add("Emma");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students.add("Alex");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System.out.println("Attendance: " + students);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500">
              <a:solidFill>
                <a:srgbClr val="99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39aa9c163_0_20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Generics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139aa9c163_0_2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3139aa9c163_0_2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3139aa9c163_0_20"/>
          <p:cNvSpPr txBox="1"/>
          <p:nvPr/>
        </p:nvSpPr>
        <p:spPr>
          <a:xfrm>
            <a:off x="1696065" y="879744"/>
            <a:ext cx="102795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</a:t>
            </a: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Generics enable types (classes and methods) to operate on objects of various types while providing compile-time type safety.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Benefits</a:t>
            </a: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●"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reusability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●"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safety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●"/>
            </a:pP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Eliminates the need for typecasting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39aa9c163_0_29"/>
          <p:cNvSpPr txBox="1"/>
          <p:nvPr/>
        </p:nvSpPr>
        <p:spPr>
          <a:xfrm>
            <a:off x="2871229" y="108400"/>
            <a:ext cx="8033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Generics Daily Life Example: Online Shopping Cart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139aa9c163_0_2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3139aa9c163_0_2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3139aa9c163_0_29"/>
          <p:cNvSpPr txBox="1"/>
          <p:nvPr/>
        </p:nvSpPr>
        <p:spPr>
          <a:xfrm>
            <a:off x="1696065" y="879744"/>
            <a:ext cx="10279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online shopping cart can hold different types of products.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●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generics to create a flexible cart system.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39aa9c163_0_38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139aa9c163_0_38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3139aa9c163_0_38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3139aa9c163_0_38"/>
          <p:cNvSpPr txBox="1"/>
          <p:nvPr/>
        </p:nvSpPr>
        <p:spPr>
          <a:xfrm>
            <a:off x="1696075" y="693400"/>
            <a:ext cx="10279500" cy="6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java.util.ArrayList;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ShoppingCart&lt;T&gt;</a:t>
            </a: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ArrayList&lt;T&gt; items = new ArrayList&lt;&gt;();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void </a:t>
            </a:r>
            <a:r>
              <a:rPr b="1" lang="en-US" sz="19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addItem</a:t>
            </a: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 item) {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items.add(item);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void </a:t>
            </a:r>
            <a:r>
              <a:rPr b="1" lang="en-US" sz="19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showCart</a:t>
            </a: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System.out.println("Cart Items: " + items);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OnlineShopping {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ShoppingCart&lt;String&gt; cart = new ShoppingCart&lt;&gt;();</a:t>
            </a:r>
            <a:endParaRPr b="1"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cart.addItem("Laptop");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cart.addItem("Smartphone");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cart.showCart();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39aa9c163_0_46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Advantages of Generics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139aa9c163_0_46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3139aa9c163_0_46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g3139aa9c163_0_46"/>
          <p:cNvSpPr txBox="1"/>
          <p:nvPr/>
        </p:nvSpPr>
        <p:spPr>
          <a:xfrm>
            <a:off x="1696075" y="988725"/>
            <a:ext cx="102795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●"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Reusability</a:t>
            </a: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methods/classes that work with any type.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●"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Safety</a:t>
            </a: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Ensures compile-time checking of type compatibility.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●"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Elimination of Typecasting</a:t>
            </a: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need for explicit typecasting.</a:t>
            </a:r>
            <a:endParaRPr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39aa9c163_0_77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List with Generics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3139aa9c163_0_77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g3139aa9c163_0_77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3139aa9c163_0_77"/>
          <p:cNvSpPr txBox="1"/>
          <p:nvPr/>
        </p:nvSpPr>
        <p:spPr>
          <a:xfrm>
            <a:off x="1696075" y="988725"/>
            <a:ext cx="10279500" cy="6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Store a list of grades for different students.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java.util.ArrayList;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GradeList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ArrayList&lt;Integer&gt;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grades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new ArrayList&lt;&gt;();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grades.add(85);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grades.add(90);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grades.add(78);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System.out.println("Grades: " + grades);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2023-02-07T06:17:31Z</dcterms:created>
  <dc:creator>Muhammad Fayez</dc:creator>
</cp:coreProperties>
</file>